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8" r:id="rId3"/>
    <p:sldId id="260" r:id="rId4"/>
    <p:sldId id="262" r:id="rId5"/>
    <p:sldId id="257" r:id="rId6"/>
    <p:sldId id="259" r:id="rId7"/>
    <p:sldId id="261" r:id="rId8"/>
    <p:sldId id="263" r:id="rId9"/>
  </p:sldIdLst>
  <p:sldSz cx="15240000" cy="8001000"/>
  <p:notesSz cx="15240000" cy="8001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GoodDog New" panose="02000000000000000000" pitchFamily="50" charset="0"/>
      <p:regular r:id="rId14"/>
    </p:embeddedFont>
  </p:embeddedFontLst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000"/>
    <a:srgbClr val="00AC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710" y="67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5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143000" y="2480310"/>
            <a:ext cx="12954000" cy="16802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450" b="0" i="0">
                <a:solidFill>
                  <a:srgbClr val="00ACED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286000" y="4480560"/>
            <a:ext cx="10668000" cy="20002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7/27/2023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9450" b="0" i="0">
                <a:solidFill>
                  <a:srgbClr val="00ACED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6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7/27/2023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9450" b="0" i="0">
                <a:solidFill>
                  <a:srgbClr val="00ACED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762000" y="1840230"/>
            <a:ext cx="6629400" cy="52806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7848600" y="1840230"/>
            <a:ext cx="6629400" cy="52806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7/27/2023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9450" b="0" i="0">
                <a:solidFill>
                  <a:srgbClr val="00ACED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7/27/2023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7/27/2023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78688" y="15234"/>
            <a:ext cx="13082623" cy="17907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450" b="0" i="0">
                <a:solidFill>
                  <a:srgbClr val="00ACED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87685" y="2779228"/>
            <a:ext cx="13258800" cy="45650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181600" y="7440930"/>
            <a:ext cx="4876800" cy="4000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762000" y="7440930"/>
            <a:ext cx="3505200" cy="4000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7/27/2023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0972800" y="7440930"/>
            <a:ext cx="3505200" cy="4000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7.png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18" Type="http://schemas.openxmlformats.org/officeDocument/2006/relationships/image" Target="../media/image4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17" Type="http://schemas.openxmlformats.org/officeDocument/2006/relationships/image" Target="../media/image41.png"/><Relationship Id="rId2" Type="http://schemas.openxmlformats.org/officeDocument/2006/relationships/image" Target="../media/image26.png"/><Relationship Id="rId16" Type="http://schemas.openxmlformats.org/officeDocument/2006/relationships/image" Target="../media/image40.png"/><Relationship Id="rId20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5" Type="http://schemas.openxmlformats.org/officeDocument/2006/relationships/image" Target="../media/image39.png"/><Relationship Id="rId10" Type="http://schemas.openxmlformats.org/officeDocument/2006/relationships/image" Target="../media/image34.png"/><Relationship Id="rId19" Type="http://schemas.openxmlformats.org/officeDocument/2006/relationships/image" Target="../media/image43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Relationship Id="rId14" Type="http://schemas.openxmlformats.org/officeDocument/2006/relationships/image" Target="../media/image3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" name="Group 93">
            <a:extLst>
              <a:ext uri="{FF2B5EF4-FFF2-40B4-BE49-F238E27FC236}">
                <a16:creationId xmlns:a16="http://schemas.microsoft.com/office/drawing/2014/main" id="{0BD8DCBC-F9E1-CDBF-85F2-21983CD98553}"/>
              </a:ext>
            </a:extLst>
          </p:cNvPr>
          <p:cNvGrpSpPr/>
          <p:nvPr/>
        </p:nvGrpSpPr>
        <p:grpSpPr>
          <a:xfrm>
            <a:off x="0" y="0"/>
            <a:ext cx="15240000" cy="8001000"/>
            <a:chOff x="0" y="0"/>
            <a:chExt cx="15240000" cy="8001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5240000" cy="7986844"/>
            </a:xfrm>
            <a:prstGeom prst="rect">
              <a:avLst/>
            </a:prstGeom>
          </p:spPr>
        </p:pic>
        <p:pic>
          <p:nvPicPr>
            <p:cNvPr id="89" name="Picture 88">
              <a:extLst>
                <a:ext uri="{FF2B5EF4-FFF2-40B4-BE49-F238E27FC236}">
                  <a16:creationId xmlns:a16="http://schemas.microsoft.com/office/drawing/2014/main" id="{76C7D92B-2A92-C2AE-881E-0D87A8A8518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49398" y="0"/>
              <a:ext cx="6990602" cy="3122682"/>
            </a:xfrm>
            <a:prstGeom prst="rect">
              <a:avLst/>
            </a:prstGeom>
          </p:spPr>
        </p:pic>
        <p:pic>
          <p:nvPicPr>
            <p:cNvPr id="91" name="Picture 90">
              <a:extLst>
                <a:ext uri="{FF2B5EF4-FFF2-40B4-BE49-F238E27FC236}">
                  <a16:creationId xmlns:a16="http://schemas.microsoft.com/office/drawing/2014/main" id="{C26E855F-C284-FAA6-430C-0B7E111C5EF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22550" y="6062468"/>
              <a:ext cx="6917450" cy="1938532"/>
            </a:xfrm>
            <a:prstGeom prst="rect">
              <a:avLst/>
            </a:prstGeom>
          </p:spPr>
        </p:pic>
      </p:grpSp>
      <p:sp>
        <p:nvSpPr>
          <p:cNvPr id="24" name="object 24"/>
          <p:cNvSpPr txBox="1">
            <a:spLocks noGrp="1"/>
          </p:cNvSpPr>
          <p:nvPr>
            <p:ph type="title"/>
          </p:nvPr>
        </p:nvSpPr>
        <p:spPr>
          <a:xfrm>
            <a:off x="762000" y="733214"/>
            <a:ext cx="8485281" cy="155170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5880">
              <a:lnSpc>
                <a:spcPct val="100000"/>
              </a:lnSpc>
              <a:spcBef>
                <a:spcPts val="100"/>
              </a:spcBef>
            </a:pPr>
            <a:r>
              <a:rPr lang="vi-VN" sz="5000" b="1" dirty="0">
                <a:solidFill>
                  <a:srgbClr val="FFFFFF"/>
                </a:solidFill>
                <a:latin typeface="Arial" panose="02000000000000000000" pitchFamily="50" charset="0"/>
              </a:rPr>
              <a:t>QUÝ VỊ ĐÃ SẴN SÀNG CHO NGÀY TỰU TRƯỜNG?</a:t>
            </a:r>
          </a:p>
        </p:txBody>
      </p:sp>
      <p:sp>
        <p:nvSpPr>
          <p:cNvPr id="42" name="object 42"/>
          <p:cNvSpPr txBox="1"/>
          <p:nvPr/>
        </p:nvSpPr>
        <p:spPr>
          <a:xfrm>
            <a:off x="757162" y="3238500"/>
            <a:ext cx="13725676" cy="1680332"/>
          </a:xfrm>
          <a:prstGeom prst="rect">
            <a:avLst/>
          </a:prstGeom>
        </p:spPr>
        <p:txBody>
          <a:bodyPr vert="horz" wrap="square" lIns="0" tIns="97155" rIns="0" bIns="0" rtlCol="0">
            <a:spAutoFit/>
          </a:bodyPr>
          <a:lstStyle/>
          <a:p>
            <a:pPr marR="5080" algn="ctr">
              <a:lnSpc>
                <a:spcPts val="6400"/>
              </a:lnSpc>
              <a:spcBef>
                <a:spcPts val="765"/>
              </a:spcBef>
            </a:pPr>
            <a:r>
              <a:rPr lang="vi-VN" sz="5000" dirty="0">
                <a:solidFill>
                  <a:srgbClr val="FFFFFF"/>
                </a:solidFill>
                <a:latin typeface="Arial" panose="02000000000000000000" pitchFamily="50" charset="0"/>
                <a:cs typeface="Calibri"/>
              </a:rPr>
              <a:t>Đảm bảo rằng quý vị đã đánh dấu mọi thứ trong danh sách của mình, bao gồm cả bảo hiểm y tế!</a:t>
            </a:r>
          </a:p>
        </p:txBody>
      </p:sp>
      <p:sp>
        <p:nvSpPr>
          <p:cNvPr id="92" name="object 42">
            <a:extLst>
              <a:ext uri="{FF2B5EF4-FFF2-40B4-BE49-F238E27FC236}">
                <a16:creationId xmlns:a16="http://schemas.microsoft.com/office/drawing/2014/main" id="{1625BA8E-749D-ECB4-4598-7CF9521C1CEE}"/>
              </a:ext>
            </a:extLst>
          </p:cNvPr>
          <p:cNvSpPr txBox="1"/>
          <p:nvPr/>
        </p:nvSpPr>
        <p:spPr>
          <a:xfrm>
            <a:off x="757161" y="5410769"/>
            <a:ext cx="14025637" cy="1888787"/>
          </a:xfrm>
          <a:prstGeom prst="rect">
            <a:avLst/>
          </a:prstGeom>
        </p:spPr>
        <p:txBody>
          <a:bodyPr vert="horz" wrap="square" lIns="0" tIns="97155" rIns="0" bIns="0" rtlCol="0">
            <a:spAutoFit/>
          </a:bodyPr>
          <a:lstStyle/>
          <a:p>
            <a:pPr marL="12700" marR="4999990">
              <a:lnSpc>
                <a:spcPct val="114000"/>
              </a:lnSpc>
              <a:spcBef>
                <a:spcPts val="2655"/>
              </a:spcBef>
              <a:tabLst>
                <a:tab pos="944880" algn="l"/>
              </a:tabLst>
            </a:pPr>
            <a:r>
              <a:rPr lang="vi-VN" sz="3500" dirty="0">
                <a:solidFill>
                  <a:srgbClr val="FFFFFF"/>
                </a:solidFill>
                <a:latin typeface="Arial" panose="02000000000000000000" pitchFamily="50" charset="0"/>
                <a:cs typeface="Calibri"/>
              </a:rPr>
              <a:t>Truy cập </a:t>
            </a:r>
            <a:r>
              <a:rPr lang="vi-VN" sz="3500" dirty="0">
                <a:solidFill>
                  <a:srgbClr val="FFF000"/>
                </a:solidFill>
                <a:latin typeface="Arial" panose="02000000000000000000" pitchFamily="50" charset="0"/>
                <a:cs typeface="Calibri"/>
              </a:rPr>
              <a:t>commonhelp.virginia.gov </a:t>
            </a:r>
            <a:r>
              <a:rPr lang="vi-VN" sz="3500" dirty="0">
                <a:solidFill>
                  <a:srgbClr val="FFFFFF"/>
                </a:solidFill>
                <a:latin typeface="Arial" panose="02000000000000000000" pitchFamily="50" charset="0"/>
                <a:cs typeface="Calibri"/>
              </a:rPr>
              <a:t>để đăng ký hoặc </a:t>
            </a:r>
            <a:r>
              <a:rPr lang="vi-VN" sz="3500" dirty="0">
                <a:solidFill>
                  <a:srgbClr val="00ACED"/>
                </a:solidFill>
                <a:latin typeface="Arial" panose="02000000000000000000" pitchFamily="50" charset="0"/>
                <a:cs typeface="Calibri"/>
              </a:rPr>
              <a:t>coverva.dmas.virginia.gov </a:t>
            </a:r>
            <a:br>
              <a:rPr lang="es-AR" sz="3500" dirty="0">
                <a:solidFill>
                  <a:srgbClr val="00ACED"/>
                </a:solidFill>
                <a:latin typeface="Arial" panose="02000000000000000000" pitchFamily="50" charset="0"/>
                <a:cs typeface="Calibri"/>
              </a:rPr>
            </a:br>
            <a:r>
              <a:rPr lang="vi-VN" sz="3500" dirty="0">
                <a:solidFill>
                  <a:srgbClr val="FFFFFF"/>
                </a:solidFill>
                <a:latin typeface="Arial" panose="02000000000000000000" pitchFamily="50" charset="0"/>
                <a:cs typeface="Calibri"/>
              </a:rPr>
              <a:t>để biết thêm thông tin.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27DED046-6D1E-A840-D5BA-E5B3D9D3185A}"/>
              </a:ext>
            </a:extLst>
          </p:cNvPr>
          <p:cNvSpPr txBox="1"/>
          <p:nvPr/>
        </p:nvSpPr>
        <p:spPr>
          <a:xfrm>
            <a:off x="10333474" y="733214"/>
            <a:ext cx="4449325" cy="1971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vi-VN" sz="3500" b="1" dirty="0">
                <a:solidFill>
                  <a:schemeClr val="bg1"/>
                </a:solidFill>
                <a:latin typeface="Arial" panose="02000503000000000000" pitchFamily="2" charset="0"/>
              </a:rPr>
              <a:t>QUẦN ÁO</a:t>
            </a:r>
          </a:p>
          <a:p>
            <a:pPr>
              <a:lnSpc>
                <a:spcPct val="120000"/>
              </a:lnSpc>
            </a:pPr>
            <a:r>
              <a:rPr lang="vi-VN" sz="3500" b="1" dirty="0">
                <a:solidFill>
                  <a:schemeClr val="bg1"/>
                </a:solidFill>
                <a:latin typeface="Arial" panose="02000503000000000000" pitchFamily="2" charset="0"/>
              </a:rPr>
              <a:t>ĐỒ DÙNG HỌC TẬP</a:t>
            </a:r>
          </a:p>
          <a:p>
            <a:pPr>
              <a:lnSpc>
                <a:spcPct val="120000"/>
              </a:lnSpc>
            </a:pPr>
            <a:r>
              <a:rPr lang="vi-VN" sz="3500" b="1" dirty="0">
                <a:solidFill>
                  <a:schemeClr val="bg1"/>
                </a:solidFill>
                <a:latin typeface="Arial" panose="02000503000000000000" pitchFamily="2" charset="0"/>
              </a:rPr>
              <a:t>BẢO HIỂM Y TẾ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50">
            <a:extLst>
              <a:ext uri="{FF2B5EF4-FFF2-40B4-BE49-F238E27FC236}">
                <a16:creationId xmlns:a16="http://schemas.microsoft.com/office/drawing/2014/main" id="{416C3BE3-8E90-544E-B9F5-3CB717183FE5}"/>
              </a:ext>
            </a:extLst>
          </p:cNvPr>
          <p:cNvGrpSpPr/>
          <p:nvPr/>
        </p:nvGrpSpPr>
        <p:grpSpPr>
          <a:xfrm>
            <a:off x="0" y="1460"/>
            <a:ext cx="15240000" cy="7999540"/>
            <a:chOff x="0" y="1460"/>
            <a:chExt cx="15240000" cy="7999540"/>
          </a:xfrm>
        </p:grpSpPr>
        <p:pic>
          <p:nvPicPr>
            <p:cNvPr id="2" name="object 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460"/>
              <a:ext cx="15240000" cy="7998083"/>
            </a:xfrm>
            <a:prstGeom prst="rect">
              <a:avLst/>
            </a:prstGeom>
          </p:spPr>
        </p:pic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D386EE77-AF10-8899-844F-D370B78DE07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12238" y="6108188"/>
              <a:ext cx="7127762" cy="1892812"/>
            </a:xfrm>
            <a:prstGeom prst="rect">
              <a:avLst/>
            </a:prstGeom>
          </p:spPr>
        </p:pic>
      </p:grp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84125" y="478370"/>
            <a:ext cx="11250675" cy="278281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vi-VN" sz="5800" b="1" dirty="0">
                <a:solidFill>
                  <a:srgbClr val="00ADEE"/>
                </a:solidFill>
                <a:latin typeface="Arial" panose="02000000000000000000" pitchFamily="50" charset="0"/>
              </a:rPr>
              <a:t>QUÝ VỊ ĐÃ XEM TỜ RƠI VỀ NGÀY TỰU TRƯỜNG 2023 MỚI CHƯA?</a:t>
            </a:r>
          </a:p>
        </p:txBody>
      </p:sp>
      <p:grpSp>
        <p:nvGrpSpPr>
          <p:cNvPr id="5" name="object 5"/>
          <p:cNvGrpSpPr/>
          <p:nvPr/>
        </p:nvGrpSpPr>
        <p:grpSpPr>
          <a:xfrm>
            <a:off x="652142" y="3160768"/>
            <a:ext cx="10748010" cy="354330"/>
            <a:chOff x="652142" y="3160768"/>
            <a:chExt cx="10748010" cy="354330"/>
          </a:xfrm>
        </p:grpSpPr>
        <p:sp>
          <p:nvSpPr>
            <p:cNvPr id="6" name="object 6"/>
            <p:cNvSpPr/>
            <p:nvPr/>
          </p:nvSpPr>
          <p:spPr>
            <a:xfrm>
              <a:off x="700493" y="3160775"/>
              <a:ext cx="10699750" cy="354330"/>
            </a:xfrm>
            <a:custGeom>
              <a:avLst/>
              <a:gdLst/>
              <a:ahLst/>
              <a:cxnLst/>
              <a:rect l="l" t="t" r="r" b="b"/>
              <a:pathLst>
                <a:path w="10699750" h="354329">
                  <a:moveTo>
                    <a:pt x="211670" y="214249"/>
                  </a:moveTo>
                  <a:lnTo>
                    <a:pt x="206527" y="214528"/>
                  </a:lnTo>
                  <a:lnTo>
                    <a:pt x="199656" y="215150"/>
                  </a:lnTo>
                  <a:lnTo>
                    <a:pt x="190741" y="216192"/>
                  </a:lnTo>
                  <a:lnTo>
                    <a:pt x="179514" y="217690"/>
                  </a:lnTo>
                  <a:lnTo>
                    <a:pt x="186118" y="216865"/>
                  </a:lnTo>
                  <a:lnTo>
                    <a:pt x="211670" y="214249"/>
                  </a:lnTo>
                  <a:close/>
                </a:path>
                <a:path w="10699750" h="354329">
                  <a:moveTo>
                    <a:pt x="968705" y="206197"/>
                  </a:moveTo>
                  <a:lnTo>
                    <a:pt x="962558" y="206044"/>
                  </a:lnTo>
                  <a:lnTo>
                    <a:pt x="962025" y="206832"/>
                  </a:lnTo>
                  <a:lnTo>
                    <a:pt x="964742" y="206654"/>
                  </a:lnTo>
                  <a:lnTo>
                    <a:pt x="968705" y="206197"/>
                  </a:lnTo>
                  <a:close/>
                </a:path>
                <a:path w="10699750" h="354329">
                  <a:moveTo>
                    <a:pt x="2412403" y="102679"/>
                  </a:moveTo>
                  <a:lnTo>
                    <a:pt x="2408593" y="102311"/>
                  </a:lnTo>
                  <a:lnTo>
                    <a:pt x="2399792" y="103924"/>
                  </a:lnTo>
                  <a:lnTo>
                    <a:pt x="2398712" y="104368"/>
                  </a:lnTo>
                  <a:lnTo>
                    <a:pt x="2403538" y="103873"/>
                  </a:lnTo>
                  <a:lnTo>
                    <a:pt x="2412403" y="102679"/>
                  </a:lnTo>
                  <a:close/>
                </a:path>
                <a:path w="10699750" h="354329">
                  <a:moveTo>
                    <a:pt x="3667175" y="83972"/>
                  </a:moveTo>
                  <a:lnTo>
                    <a:pt x="3666515" y="82194"/>
                  </a:lnTo>
                  <a:lnTo>
                    <a:pt x="3666223" y="80162"/>
                  </a:lnTo>
                  <a:lnTo>
                    <a:pt x="3644366" y="86080"/>
                  </a:lnTo>
                  <a:lnTo>
                    <a:pt x="3661905" y="85331"/>
                  </a:lnTo>
                  <a:lnTo>
                    <a:pt x="3667175" y="83972"/>
                  </a:lnTo>
                  <a:close/>
                </a:path>
                <a:path w="10699750" h="354329">
                  <a:moveTo>
                    <a:pt x="4410811" y="65328"/>
                  </a:moveTo>
                  <a:lnTo>
                    <a:pt x="4391977" y="66776"/>
                  </a:lnTo>
                  <a:lnTo>
                    <a:pt x="4400893" y="66332"/>
                  </a:lnTo>
                  <a:lnTo>
                    <a:pt x="4406620" y="65836"/>
                  </a:lnTo>
                  <a:lnTo>
                    <a:pt x="4410811" y="65328"/>
                  </a:lnTo>
                  <a:close/>
                </a:path>
                <a:path w="10699750" h="354329">
                  <a:moveTo>
                    <a:pt x="4466691" y="8128"/>
                  </a:moveTo>
                  <a:lnTo>
                    <a:pt x="4464228" y="6781"/>
                  </a:lnTo>
                  <a:lnTo>
                    <a:pt x="4452696" y="7797"/>
                  </a:lnTo>
                  <a:lnTo>
                    <a:pt x="4447768" y="8928"/>
                  </a:lnTo>
                  <a:lnTo>
                    <a:pt x="4448111" y="10147"/>
                  </a:lnTo>
                  <a:lnTo>
                    <a:pt x="4459986" y="9194"/>
                  </a:lnTo>
                  <a:lnTo>
                    <a:pt x="4466691" y="8128"/>
                  </a:lnTo>
                  <a:close/>
                </a:path>
                <a:path w="10699750" h="354329">
                  <a:moveTo>
                    <a:pt x="4474464" y="64617"/>
                  </a:moveTo>
                  <a:lnTo>
                    <a:pt x="4463974" y="64770"/>
                  </a:lnTo>
                  <a:lnTo>
                    <a:pt x="4473918" y="64770"/>
                  </a:lnTo>
                  <a:lnTo>
                    <a:pt x="4474464" y="64617"/>
                  </a:lnTo>
                  <a:close/>
                </a:path>
                <a:path w="10699750" h="354329">
                  <a:moveTo>
                    <a:pt x="5645315" y="67741"/>
                  </a:moveTo>
                  <a:lnTo>
                    <a:pt x="5609221" y="63309"/>
                  </a:lnTo>
                  <a:lnTo>
                    <a:pt x="5615978" y="64401"/>
                  </a:lnTo>
                  <a:lnTo>
                    <a:pt x="5624169" y="65493"/>
                  </a:lnTo>
                  <a:lnTo>
                    <a:pt x="5633910" y="66611"/>
                  </a:lnTo>
                  <a:lnTo>
                    <a:pt x="5645315" y="67741"/>
                  </a:lnTo>
                  <a:close/>
                </a:path>
                <a:path w="10699750" h="354329">
                  <a:moveTo>
                    <a:pt x="5691759" y="42468"/>
                  </a:moveTo>
                  <a:lnTo>
                    <a:pt x="5665127" y="45415"/>
                  </a:lnTo>
                  <a:lnTo>
                    <a:pt x="5673115" y="47282"/>
                  </a:lnTo>
                  <a:lnTo>
                    <a:pt x="5691759" y="42468"/>
                  </a:lnTo>
                  <a:close/>
                </a:path>
                <a:path w="10699750" h="354329">
                  <a:moveTo>
                    <a:pt x="6274346" y="81280"/>
                  </a:moveTo>
                  <a:lnTo>
                    <a:pt x="6273838" y="80530"/>
                  </a:lnTo>
                  <a:lnTo>
                    <a:pt x="6262560" y="80010"/>
                  </a:lnTo>
                  <a:lnTo>
                    <a:pt x="6274346" y="81280"/>
                  </a:lnTo>
                  <a:close/>
                </a:path>
                <a:path w="10699750" h="354329">
                  <a:moveTo>
                    <a:pt x="6605079" y="96926"/>
                  </a:moveTo>
                  <a:lnTo>
                    <a:pt x="6584696" y="80276"/>
                  </a:lnTo>
                  <a:lnTo>
                    <a:pt x="6542087" y="99174"/>
                  </a:lnTo>
                  <a:lnTo>
                    <a:pt x="6560553" y="96050"/>
                  </a:lnTo>
                  <a:lnTo>
                    <a:pt x="6576149" y="95034"/>
                  </a:lnTo>
                  <a:lnTo>
                    <a:pt x="6590462" y="95529"/>
                  </a:lnTo>
                  <a:lnTo>
                    <a:pt x="6605079" y="96926"/>
                  </a:lnTo>
                  <a:close/>
                </a:path>
                <a:path w="10699750" h="354329">
                  <a:moveTo>
                    <a:pt x="6607683" y="97218"/>
                  </a:moveTo>
                  <a:lnTo>
                    <a:pt x="6605816" y="97015"/>
                  </a:lnTo>
                  <a:lnTo>
                    <a:pt x="6605079" y="96926"/>
                  </a:lnTo>
                  <a:lnTo>
                    <a:pt x="6605651" y="97409"/>
                  </a:lnTo>
                  <a:lnTo>
                    <a:pt x="6606476" y="97332"/>
                  </a:lnTo>
                  <a:lnTo>
                    <a:pt x="6606921" y="97282"/>
                  </a:lnTo>
                  <a:lnTo>
                    <a:pt x="6607683" y="97218"/>
                  </a:lnTo>
                  <a:close/>
                </a:path>
                <a:path w="10699750" h="354329">
                  <a:moveTo>
                    <a:pt x="7067804" y="59690"/>
                  </a:moveTo>
                  <a:lnTo>
                    <a:pt x="7029209" y="50736"/>
                  </a:lnTo>
                  <a:lnTo>
                    <a:pt x="7016712" y="48780"/>
                  </a:lnTo>
                  <a:lnTo>
                    <a:pt x="7013321" y="50685"/>
                  </a:lnTo>
                  <a:lnTo>
                    <a:pt x="7021500" y="56603"/>
                  </a:lnTo>
                  <a:lnTo>
                    <a:pt x="7035089" y="56807"/>
                  </a:lnTo>
                  <a:lnTo>
                    <a:pt x="7047192" y="57454"/>
                  </a:lnTo>
                  <a:lnTo>
                    <a:pt x="7058025" y="58445"/>
                  </a:lnTo>
                  <a:lnTo>
                    <a:pt x="7067804" y="59690"/>
                  </a:lnTo>
                  <a:close/>
                </a:path>
                <a:path w="10699750" h="354329">
                  <a:moveTo>
                    <a:pt x="7191261" y="133299"/>
                  </a:moveTo>
                  <a:lnTo>
                    <a:pt x="7176097" y="132080"/>
                  </a:lnTo>
                  <a:lnTo>
                    <a:pt x="7190600" y="133350"/>
                  </a:lnTo>
                  <a:lnTo>
                    <a:pt x="7191261" y="133299"/>
                  </a:lnTo>
                  <a:close/>
                </a:path>
                <a:path w="10699750" h="354329">
                  <a:moveTo>
                    <a:pt x="7383958" y="77901"/>
                  </a:moveTo>
                  <a:lnTo>
                    <a:pt x="7380465" y="77470"/>
                  </a:lnTo>
                  <a:lnTo>
                    <a:pt x="7383958" y="77901"/>
                  </a:lnTo>
                  <a:close/>
                </a:path>
                <a:path w="10699750" h="354329">
                  <a:moveTo>
                    <a:pt x="8201063" y="122669"/>
                  </a:moveTo>
                  <a:lnTo>
                    <a:pt x="8184883" y="119951"/>
                  </a:lnTo>
                  <a:lnTo>
                    <a:pt x="8167878" y="117906"/>
                  </a:lnTo>
                  <a:lnTo>
                    <a:pt x="8150403" y="117030"/>
                  </a:lnTo>
                  <a:lnTo>
                    <a:pt x="8132775" y="117817"/>
                  </a:lnTo>
                  <a:lnTo>
                    <a:pt x="8145196" y="119888"/>
                  </a:lnTo>
                  <a:lnTo>
                    <a:pt x="8158277" y="120205"/>
                  </a:lnTo>
                  <a:lnTo>
                    <a:pt x="8171726" y="120688"/>
                  </a:lnTo>
                  <a:lnTo>
                    <a:pt x="8185886" y="121475"/>
                  </a:lnTo>
                  <a:lnTo>
                    <a:pt x="8201063" y="122669"/>
                  </a:lnTo>
                  <a:close/>
                </a:path>
                <a:path w="10699750" h="354329">
                  <a:moveTo>
                    <a:pt x="8259826" y="130302"/>
                  </a:moveTo>
                  <a:lnTo>
                    <a:pt x="8243062" y="127685"/>
                  </a:lnTo>
                  <a:lnTo>
                    <a:pt x="8227835" y="125590"/>
                  </a:lnTo>
                  <a:lnTo>
                    <a:pt x="8213915" y="123939"/>
                  </a:lnTo>
                  <a:lnTo>
                    <a:pt x="8201076" y="122656"/>
                  </a:lnTo>
                  <a:lnTo>
                    <a:pt x="8238109" y="129959"/>
                  </a:lnTo>
                  <a:lnTo>
                    <a:pt x="8251317" y="131546"/>
                  </a:lnTo>
                  <a:lnTo>
                    <a:pt x="8259826" y="130302"/>
                  </a:lnTo>
                  <a:close/>
                </a:path>
                <a:path w="10699750" h="354329">
                  <a:moveTo>
                    <a:pt x="8309432" y="173990"/>
                  </a:moveTo>
                  <a:lnTo>
                    <a:pt x="8292528" y="168910"/>
                  </a:lnTo>
                  <a:lnTo>
                    <a:pt x="8262391" y="167640"/>
                  </a:lnTo>
                  <a:lnTo>
                    <a:pt x="8216455" y="167640"/>
                  </a:lnTo>
                  <a:lnTo>
                    <a:pt x="8232013" y="168910"/>
                  </a:lnTo>
                  <a:lnTo>
                    <a:pt x="8243456" y="172720"/>
                  </a:lnTo>
                  <a:lnTo>
                    <a:pt x="8208150" y="172720"/>
                  </a:lnTo>
                  <a:lnTo>
                    <a:pt x="8213382" y="177800"/>
                  </a:lnTo>
                  <a:lnTo>
                    <a:pt x="8225002" y="175260"/>
                  </a:lnTo>
                  <a:lnTo>
                    <a:pt x="8249882" y="173990"/>
                  </a:lnTo>
                  <a:lnTo>
                    <a:pt x="8309432" y="173990"/>
                  </a:lnTo>
                  <a:close/>
                </a:path>
                <a:path w="10699750" h="354329">
                  <a:moveTo>
                    <a:pt x="8344725" y="162217"/>
                  </a:moveTo>
                  <a:lnTo>
                    <a:pt x="8343557" y="160756"/>
                  </a:lnTo>
                  <a:lnTo>
                    <a:pt x="8296745" y="159156"/>
                  </a:lnTo>
                  <a:lnTo>
                    <a:pt x="8296161" y="160578"/>
                  </a:lnTo>
                  <a:lnTo>
                    <a:pt x="8300948" y="161937"/>
                  </a:lnTo>
                  <a:lnTo>
                    <a:pt x="8309927" y="163029"/>
                  </a:lnTo>
                  <a:lnTo>
                    <a:pt x="8321903" y="163652"/>
                  </a:lnTo>
                  <a:lnTo>
                    <a:pt x="8339595" y="162928"/>
                  </a:lnTo>
                  <a:lnTo>
                    <a:pt x="8344725" y="162217"/>
                  </a:lnTo>
                  <a:close/>
                </a:path>
                <a:path w="10699750" h="354329">
                  <a:moveTo>
                    <a:pt x="8734603" y="160426"/>
                  </a:moveTo>
                  <a:lnTo>
                    <a:pt x="8728558" y="158407"/>
                  </a:lnTo>
                  <a:lnTo>
                    <a:pt x="8706180" y="159423"/>
                  </a:lnTo>
                  <a:lnTo>
                    <a:pt x="8694141" y="161798"/>
                  </a:lnTo>
                  <a:lnTo>
                    <a:pt x="8719096" y="163791"/>
                  </a:lnTo>
                  <a:lnTo>
                    <a:pt x="8725840" y="163855"/>
                  </a:lnTo>
                  <a:lnTo>
                    <a:pt x="8728939" y="161975"/>
                  </a:lnTo>
                  <a:lnTo>
                    <a:pt x="8730983" y="160172"/>
                  </a:lnTo>
                  <a:lnTo>
                    <a:pt x="8734603" y="160426"/>
                  </a:lnTo>
                  <a:close/>
                </a:path>
                <a:path w="10699750" h="354329">
                  <a:moveTo>
                    <a:pt x="8781313" y="164998"/>
                  </a:moveTo>
                  <a:lnTo>
                    <a:pt x="8777884" y="164376"/>
                  </a:lnTo>
                  <a:lnTo>
                    <a:pt x="8776449" y="163957"/>
                  </a:lnTo>
                  <a:lnTo>
                    <a:pt x="8777402" y="163842"/>
                  </a:lnTo>
                  <a:lnTo>
                    <a:pt x="8752802" y="162331"/>
                  </a:lnTo>
                  <a:lnTo>
                    <a:pt x="8760244" y="162877"/>
                  </a:lnTo>
                  <a:lnTo>
                    <a:pt x="8767458" y="163512"/>
                  </a:lnTo>
                  <a:lnTo>
                    <a:pt x="8774468" y="164223"/>
                  </a:lnTo>
                  <a:lnTo>
                    <a:pt x="8781313" y="164998"/>
                  </a:lnTo>
                  <a:close/>
                </a:path>
                <a:path w="10699750" h="354329">
                  <a:moveTo>
                    <a:pt x="8785263" y="164172"/>
                  </a:moveTo>
                  <a:lnTo>
                    <a:pt x="8785098" y="164033"/>
                  </a:lnTo>
                  <a:lnTo>
                    <a:pt x="8781085" y="163791"/>
                  </a:lnTo>
                  <a:lnTo>
                    <a:pt x="8777402" y="163830"/>
                  </a:lnTo>
                  <a:lnTo>
                    <a:pt x="8785263" y="164172"/>
                  </a:lnTo>
                  <a:close/>
                </a:path>
                <a:path w="10699750" h="354329">
                  <a:moveTo>
                    <a:pt x="8803742" y="168503"/>
                  </a:moveTo>
                  <a:lnTo>
                    <a:pt x="8797176" y="167284"/>
                  </a:lnTo>
                  <a:lnTo>
                    <a:pt x="8789606" y="166014"/>
                  </a:lnTo>
                  <a:lnTo>
                    <a:pt x="8781326" y="164985"/>
                  </a:lnTo>
                  <a:lnTo>
                    <a:pt x="8784946" y="165646"/>
                  </a:lnTo>
                  <a:lnTo>
                    <a:pt x="8791740" y="166814"/>
                  </a:lnTo>
                  <a:lnTo>
                    <a:pt x="8803742" y="168503"/>
                  </a:lnTo>
                  <a:close/>
                </a:path>
                <a:path w="10699750" h="354329">
                  <a:moveTo>
                    <a:pt x="8806497" y="170180"/>
                  </a:moveTo>
                  <a:lnTo>
                    <a:pt x="8803729" y="168910"/>
                  </a:lnTo>
                  <a:lnTo>
                    <a:pt x="8805989" y="170180"/>
                  </a:lnTo>
                  <a:lnTo>
                    <a:pt x="8806497" y="170180"/>
                  </a:lnTo>
                  <a:close/>
                </a:path>
                <a:path w="10699750" h="354329">
                  <a:moveTo>
                    <a:pt x="8818029" y="166725"/>
                  </a:moveTo>
                  <a:lnTo>
                    <a:pt x="8816111" y="165989"/>
                  </a:lnTo>
                  <a:lnTo>
                    <a:pt x="8800376" y="165608"/>
                  </a:lnTo>
                  <a:lnTo>
                    <a:pt x="8815730" y="167449"/>
                  </a:lnTo>
                  <a:lnTo>
                    <a:pt x="8818029" y="166725"/>
                  </a:lnTo>
                  <a:close/>
                </a:path>
                <a:path w="10699750" h="354329">
                  <a:moveTo>
                    <a:pt x="8857450" y="200177"/>
                  </a:moveTo>
                  <a:lnTo>
                    <a:pt x="8820150" y="196405"/>
                  </a:lnTo>
                  <a:lnTo>
                    <a:pt x="8807640" y="195440"/>
                  </a:lnTo>
                  <a:lnTo>
                    <a:pt x="8803234" y="195961"/>
                  </a:lnTo>
                  <a:lnTo>
                    <a:pt x="8845829" y="201358"/>
                  </a:lnTo>
                  <a:lnTo>
                    <a:pt x="8845258" y="200240"/>
                  </a:lnTo>
                  <a:lnTo>
                    <a:pt x="8850744" y="200075"/>
                  </a:lnTo>
                  <a:lnTo>
                    <a:pt x="8857450" y="200177"/>
                  </a:lnTo>
                  <a:close/>
                </a:path>
                <a:path w="10699750" h="354329">
                  <a:moveTo>
                    <a:pt x="8858186" y="193027"/>
                  </a:moveTo>
                  <a:lnTo>
                    <a:pt x="8857577" y="193065"/>
                  </a:lnTo>
                  <a:lnTo>
                    <a:pt x="8854669" y="193611"/>
                  </a:lnTo>
                  <a:lnTo>
                    <a:pt x="8854122" y="194843"/>
                  </a:lnTo>
                  <a:lnTo>
                    <a:pt x="8855685" y="193649"/>
                  </a:lnTo>
                  <a:lnTo>
                    <a:pt x="8858186" y="193027"/>
                  </a:lnTo>
                  <a:close/>
                </a:path>
                <a:path w="10699750" h="354329">
                  <a:moveTo>
                    <a:pt x="8891930" y="202057"/>
                  </a:moveTo>
                  <a:lnTo>
                    <a:pt x="8876043" y="200964"/>
                  </a:lnTo>
                  <a:lnTo>
                    <a:pt x="8866454" y="200456"/>
                  </a:lnTo>
                  <a:lnTo>
                    <a:pt x="8857450" y="200177"/>
                  </a:lnTo>
                  <a:lnTo>
                    <a:pt x="8867521" y="201066"/>
                  </a:lnTo>
                  <a:lnTo>
                    <a:pt x="8876932" y="201739"/>
                  </a:lnTo>
                  <a:lnTo>
                    <a:pt x="8885212" y="202107"/>
                  </a:lnTo>
                  <a:lnTo>
                    <a:pt x="8891930" y="202057"/>
                  </a:lnTo>
                  <a:close/>
                </a:path>
                <a:path w="10699750" h="354329">
                  <a:moveTo>
                    <a:pt x="8911717" y="199961"/>
                  </a:moveTo>
                  <a:lnTo>
                    <a:pt x="8907170" y="198120"/>
                  </a:lnTo>
                  <a:lnTo>
                    <a:pt x="8893162" y="195580"/>
                  </a:lnTo>
                  <a:lnTo>
                    <a:pt x="8876398" y="193040"/>
                  </a:lnTo>
                  <a:lnTo>
                    <a:pt x="8861819" y="193040"/>
                  </a:lnTo>
                  <a:lnTo>
                    <a:pt x="8885237" y="195580"/>
                  </a:lnTo>
                  <a:lnTo>
                    <a:pt x="8911717" y="199961"/>
                  </a:lnTo>
                  <a:close/>
                </a:path>
                <a:path w="10699750" h="354329">
                  <a:moveTo>
                    <a:pt x="8913431" y="200660"/>
                  </a:moveTo>
                  <a:lnTo>
                    <a:pt x="8912873" y="200152"/>
                  </a:lnTo>
                  <a:lnTo>
                    <a:pt x="8911717" y="199961"/>
                  </a:lnTo>
                  <a:lnTo>
                    <a:pt x="8913431" y="200660"/>
                  </a:lnTo>
                  <a:close/>
                </a:path>
                <a:path w="10699750" h="354329">
                  <a:moveTo>
                    <a:pt x="8955430" y="215544"/>
                  </a:moveTo>
                  <a:lnTo>
                    <a:pt x="8942908" y="213144"/>
                  </a:lnTo>
                  <a:lnTo>
                    <a:pt x="8912784" y="210108"/>
                  </a:lnTo>
                  <a:lnTo>
                    <a:pt x="8955430" y="215544"/>
                  </a:lnTo>
                  <a:close/>
                </a:path>
                <a:path w="10699750" h="354329">
                  <a:moveTo>
                    <a:pt x="8955976" y="179806"/>
                  </a:moveTo>
                  <a:lnTo>
                    <a:pt x="8955253" y="178308"/>
                  </a:lnTo>
                  <a:lnTo>
                    <a:pt x="8949309" y="176085"/>
                  </a:lnTo>
                  <a:lnTo>
                    <a:pt x="8921750" y="174879"/>
                  </a:lnTo>
                  <a:lnTo>
                    <a:pt x="8933599" y="175945"/>
                  </a:lnTo>
                  <a:lnTo>
                    <a:pt x="8942324" y="177165"/>
                  </a:lnTo>
                  <a:lnTo>
                    <a:pt x="8949322" y="178473"/>
                  </a:lnTo>
                  <a:lnTo>
                    <a:pt x="8955976" y="179806"/>
                  </a:lnTo>
                  <a:close/>
                </a:path>
                <a:path w="10699750" h="354329">
                  <a:moveTo>
                    <a:pt x="8960079" y="176542"/>
                  </a:moveTo>
                  <a:lnTo>
                    <a:pt x="8948128" y="175628"/>
                  </a:lnTo>
                  <a:lnTo>
                    <a:pt x="8949309" y="176085"/>
                  </a:lnTo>
                  <a:lnTo>
                    <a:pt x="8960079" y="176542"/>
                  </a:lnTo>
                  <a:close/>
                </a:path>
                <a:path w="10699750" h="354329">
                  <a:moveTo>
                    <a:pt x="9013990" y="218617"/>
                  </a:moveTo>
                  <a:lnTo>
                    <a:pt x="9004935" y="211455"/>
                  </a:lnTo>
                  <a:lnTo>
                    <a:pt x="8989517" y="215290"/>
                  </a:lnTo>
                  <a:lnTo>
                    <a:pt x="9013990" y="218617"/>
                  </a:lnTo>
                  <a:close/>
                </a:path>
                <a:path w="10699750" h="354329">
                  <a:moveTo>
                    <a:pt x="9047277" y="206870"/>
                  </a:moveTo>
                  <a:lnTo>
                    <a:pt x="9042552" y="206463"/>
                  </a:lnTo>
                  <a:lnTo>
                    <a:pt x="9042527" y="202692"/>
                  </a:lnTo>
                  <a:lnTo>
                    <a:pt x="9032049" y="200736"/>
                  </a:lnTo>
                  <a:lnTo>
                    <a:pt x="9014625" y="199986"/>
                  </a:lnTo>
                  <a:lnTo>
                    <a:pt x="8993759" y="199847"/>
                  </a:lnTo>
                  <a:lnTo>
                    <a:pt x="8999449" y="203034"/>
                  </a:lnTo>
                  <a:lnTo>
                    <a:pt x="9011425" y="204889"/>
                  </a:lnTo>
                  <a:lnTo>
                    <a:pt x="9027960" y="205968"/>
                  </a:lnTo>
                  <a:lnTo>
                    <a:pt x="9047277" y="206870"/>
                  </a:lnTo>
                  <a:close/>
                </a:path>
                <a:path w="10699750" h="354329">
                  <a:moveTo>
                    <a:pt x="9072016" y="196850"/>
                  </a:moveTo>
                  <a:lnTo>
                    <a:pt x="9063418" y="193040"/>
                  </a:lnTo>
                  <a:lnTo>
                    <a:pt x="9060548" y="191770"/>
                  </a:lnTo>
                  <a:lnTo>
                    <a:pt x="9053906" y="191770"/>
                  </a:lnTo>
                  <a:lnTo>
                    <a:pt x="9044940" y="190500"/>
                  </a:lnTo>
                  <a:lnTo>
                    <a:pt x="9041244" y="189230"/>
                  </a:lnTo>
                  <a:lnTo>
                    <a:pt x="9026461" y="184150"/>
                  </a:lnTo>
                  <a:lnTo>
                    <a:pt x="9025039" y="189230"/>
                  </a:lnTo>
                  <a:lnTo>
                    <a:pt x="8997950" y="187960"/>
                  </a:lnTo>
                  <a:lnTo>
                    <a:pt x="8963774" y="184150"/>
                  </a:lnTo>
                  <a:lnTo>
                    <a:pt x="8941079" y="184150"/>
                  </a:lnTo>
                  <a:lnTo>
                    <a:pt x="8948445" y="189230"/>
                  </a:lnTo>
                  <a:lnTo>
                    <a:pt x="8935898" y="185420"/>
                  </a:lnTo>
                  <a:lnTo>
                    <a:pt x="8927528" y="182880"/>
                  </a:lnTo>
                  <a:lnTo>
                    <a:pt x="8923350" y="181610"/>
                  </a:lnTo>
                  <a:lnTo>
                    <a:pt x="8898750" y="177800"/>
                  </a:lnTo>
                  <a:lnTo>
                    <a:pt x="8889860" y="176530"/>
                  </a:lnTo>
                  <a:lnTo>
                    <a:pt x="8872068" y="173990"/>
                  </a:lnTo>
                  <a:lnTo>
                    <a:pt x="8840686" y="166370"/>
                  </a:lnTo>
                  <a:lnTo>
                    <a:pt x="8843099" y="168910"/>
                  </a:lnTo>
                  <a:lnTo>
                    <a:pt x="8844115" y="170180"/>
                  </a:lnTo>
                  <a:lnTo>
                    <a:pt x="8837168" y="170180"/>
                  </a:lnTo>
                  <a:lnTo>
                    <a:pt x="8815730" y="167640"/>
                  </a:lnTo>
                  <a:lnTo>
                    <a:pt x="8813813" y="168910"/>
                  </a:lnTo>
                  <a:lnTo>
                    <a:pt x="8809342" y="168910"/>
                  </a:lnTo>
                  <a:lnTo>
                    <a:pt x="8806497" y="170180"/>
                  </a:lnTo>
                  <a:lnTo>
                    <a:pt x="8806828" y="170180"/>
                  </a:lnTo>
                  <a:lnTo>
                    <a:pt x="8816556" y="171450"/>
                  </a:lnTo>
                  <a:lnTo>
                    <a:pt x="8824417" y="173990"/>
                  </a:lnTo>
                  <a:lnTo>
                    <a:pt x="8827529" y="175260"/>
                  </a:lnTo>
                  <a:lnTo>
                    <a:pt x="8804821" y="176530"/>
                  </a:lnTo>
                  <a:lnTo>
                    <a:pt x="8773604" y="176530"/>
                  </a:lnTo>
                  <a:lnTo>
                    <a:pt x="8742096" y="175260"/>
                  </a:lnTo>
                  <a:lnTo>
                    <a:pt x="8718537" y="175260"/>
                  </a:lnTo>
                  <a:lnTo>
                    <a:pt x="8709673" y="173990"/>
                  </a:lnTo>
                  <a:lnTo>
                    <a:pt x="8712987" y="172720"/>
                  </a:lnTo>
                  <a:lnTo>
                    <a:pt x="8718398" y="171450"/>
                  </a:lnTo>
                  <a:lnTo>
                    <a:pt x="8715858" y="170180"/>
                  </a:lnTo>
                  <a:lnTo>
                    <a:pt x="8682342" y="171450"/>
                  </a:lnTo>
                  <a:lnTo>
                    <a:pt x="8671992" y="167640"/>
                  </a:lnTo>
                  <a:lnTo>
                    <a:pt x="8656345" y="162560"/>
                  </a:lnTo>
                  <a:lnTo>
                    <a:pt x="8652091" y="160020"/>
                  </a:lnTo>
                  <a:lnTo>
                    <a:pt x="8675954" y="158750"/>
                  </a:lnTo>
                  <a:lnTo>
                    <a:pt x="8658644" y="157480"/>
                  </a:lnTo>
                  <a:lnTo>
                    <a:pt x="8624024" y="154940"/>
                  </a:lnTo>
                  <a:lnTo>
                    <a:pt x="8607679" y="152400"/>
                  </a:lnTo>
                  <a:lnTo>
                    <a:pt x="8599513" y="151130"/>
                  </a:lnTo>
                  <a:lnTo>
                    <a:pt x="8583651" y="148831"/>
                  </a:lnTo>
                  <a:lnTo>
                    <a:pt x="8583651" y="154940"/>
                  </a:lnTo>
                  <a:lnTo>
                    <a:pt x="8582254" y="154940"/>
                  </a:lnTo>
                  <a:lnTo>
                    <a:pt x="8567636" y="153670"/>
                  </a:lnTo>
                  <a:lnTo>
                    <a:pt x="8564804" y="152400"/>
                  </a:lnTo>
                  <a:lnTo>
                    <a:pt x="8571052" y="153670"/>
                  </a:lnTo>
                  <a:lnTo>
                    <a:pt x="8583651" y="154940"/>
                  </a:lnTo>
                  <a:lnTo>
                    <a:pt x="8583651" y="148831"/>
                  </a:lnTo>
                  <a:lnTo>
                    <a:pt x="8573224" y="147320"/>
                  </a:lnTo>
                  <a:lnTo>
                    <a:pt x="8525573" y="144780"/>
                  </a:lnTo>
                  <a:lnTo>
                    <a:pt x="8484895" y="144780"/>
                  </a:lnTo>
                  <a:lnTo>
                    <a:pt x="8403158" y="142240"/>
                  </a:lnTo>
                  <a:lnTo>
                    <a:pt x="8402510" y="139700"/>
                  </a:lnTo>
                  <a:lnTo>
                    <a:pt x="8353653" y="137160"/>
                  </a:lnTo>
                  <a:lnTo>
                    <a:pt x="8303488" y="135890"/>
                  </a:lnTo>
                  <a:lnTo>
                    <a:pt x="8277758" y="134620"/>
                  </a:lnTo>
                  <a:lnTo>
                    <a:pt x="8252028" y="133350"/>
                  </a:lnTo>
                  <a:lnTo>
                    <a:pt x="8199260" y="128270"/>
                  </a:lnTo>
                  <a:lnTo>
                    <a:pt x="8145196" y="120650"/>
                  </a:lnTo>
                  <a:lnTo>
                    <a:pt x="8124380" y="120650"/>
                  </a:lnTo>
                  <a:lnTo>
                    <a:pt x="8075663" y="118110"/>
                  </a:lnTo>
                  <a:lnTo>
                    <a:pt x="8044713" y="115570"/>
                  </a:lnTo>
                  <a:lnTo>
                    <a:pt x="8036192" y="110490"/>
                  </a:lnTo>
                  <a:lnTo>
                    <a:pt x="8004975" y="109220"/>
                  </a:lnTo>
                  <a:lnTo>
                    <a:pt x="7969148" y="105410"/>
                  </a:lnTo>
                  <a:lnTo>
                    <a:pt x="7936992" y="102870"/>
                  </a:lnTo>
                  <a:lnTo>
                    <a:pt x="7916799" y="102870"/>
                  </a:lnTo>
                  <a:lnTo>
                    <a:pt x="7910373" y="101600"/>
                  </a:lnTo>
                  <a:lnTo>
                    <a:pt x="7884693" y="96520"/>
                  </a:lnTo>
                  <a:lnTo>
                    <a:pt x="7837691" y="91440"/>
                  </a:lnTo>
                  <a:lnTo>
                    <a:pt x="7810741" y="90170"/>
                  </a:lnTo>
                  <a:lnTo>
                    <a:pt x="7730960" y="86360"/>
                  </a:lnTo>
                  <a:lnTo>
                    <a:pt x="7687170" y="83820"/>
                  </a:lnTo>
                  <a:lnTo>
                    <a:pt x="7684478" y="90170"/>
                  </a:lnTo>
                  <a:lnTo>
                    <a:pt x="7586802" y="86360"/>
                  </a:lnTo>
                  <a:lnTo>
                    <a:pt x="7549528" y="86360"/>
                  </a:lnTo>
                  <a:lnTo>
                    <a:pt x="7552423" y="91440"/>
                  </a:lnTo>
                  <a:lnTo>
                    <a:pt x="7514133" y="91440"/>
                  </a:lnTo>
                  <a:lnTo>
                    <a:pt x="7468705" y="87630"/>
                  </a:lnTo>
                  <a:lnTo>
                    <a:pt x="7430973" y="83820"/>
                  </a:lnTo>
                  <a:lnTo>
                    <a:pt x="7418400" y="82550"/>
                  </a:lnTo>
                  <a:lnTo>
                    <a:pt x="7365454" y="78740"/>
                  </a:lnTo>
                  <a:lnTo>
                    <a:pt x="7371347" y="77470"/>
                  </a:lnTo>
                  <a:lnTo>
                    <a:pt x="7380414" y="77470"/>
                  </a:lnTo>
                  <a:lnTo>
                    <a:pt x="7349376" y="73660"/>
                  </a:lnTo>
                  <a:lnTo>
                    <a:pt x="7296340" y="72390"/>
                  </a:lnTo>
                  <a:lnTo>
                    <a:pt x="7192302" y="72390"/>
                  </a:lnTo>
                  <a:lnTo>
                    <a:pt x="7144207" y="67310"/>
                  </a:lnTo>
                  <a:lnTo>
                    <a:pt x="7118642" y="67310"/>
                  </a:lnTo>
                  <a:lnTo>
                    <a:pt x="7107758" y="66040"/>
                  </a:lnTo>
                  <a:lnTo>
                    <a:pt x="7097522" y="64770"/>
                  </a:lnTo>
                  <a:lnTo>
                    <a:pt x="7094398" y="64770"/>
                  </a:lnTo>
                  <a:lnTo>
                    <a:pt x="7067804" y="59690"/>
                  </a:lnTo>
                  <a:lnTo>
                    <a:pt x="7075805" y="62230"/>
                  </a:lnTo>
                  <a:lnTo>
                    <a:pt x="7083463" y="63500"/>
                  </a:lnTo>
                  <a:lnTo>
                    <a:pt x="7090156" y="64770"/>
                  </a:lnTo>
                  <a:lnTo>
                    <a:pt x="7077697" y="63500"/>
                  </a:lnTo>
                  <a:lnTo>
                    <a:pt x="7030618" y="63500"/>
                  </a:lnTo>
                  <a:lnTo>
                    <a:pt x="7021487" y="57150"/>
                  </a:lnTo>
                  <a:lnTo>
                    <a:pt x="7016382" y="57150"/>
                  </a:lnTo>
                  <a:lnTo>
                    <a:pt x="7004723" y="55880"/>
                  </a:lnTo>
                  <a:lnTo>
                    <a:pt x="7000938" y="57150"/>
                  </a:lnTo>
                  <a:lnTo>
                    <a:pt x="7003326" y="60960"/>
                  </a:lnTo>
                  <a:lnTo>
                    <a:pt x="7010171" y="64770"/>
                  </a:lnTo>
                  <a:lnTo>
                    <a:pt x="6994296" y="64770"/>
                  </a:lnTo>
                  <a:lnTo>
                    <a:pt x="6987197" y="66040"/>
                  </a:lnTo>
                  <a:lnTo>
                    <a:pt x="6980822" y="66040"/>
                  </a:lnTo>
                  <a:lnTo>
                    <a:pt x="6975259" y="64770"/>
                  </a:lnTo>
                  <a:lnTo>
                    <a:pt x="6964146" y="62230"/>
                  </a:lnTo>
                  <a:lnTo>
                    <a:pt x="6942417" y="60960"/>
                  </a:lnTo>
                  <a:lnTo>
                    <a:pt x="6919493" y="60960"/>
                  </a:lnTo>
                  <a:lnTo>
                    <a:pt x="6899211" y="55880"/>
                  </a:lnTo>
                  <a:lnTo>
                    <a:pt x="6875285" y="57150"/>
                  </a:lnTo>
                  <a:lnTo>
                    <a:pt x="6798132" y="59690"/>
                  </a:lnTo>
                  <a:lnTo>
                    <a:pt x="6775831" y="64770"/>
                  </a:lnTo>
                  <a:lnTo>
                    <a:pt x="6775132" y="63500"/>
                  </a:lnTo>
                  <a:lnTo>
                    <a:pt x="6768655" y="62230"/>
                  </a:lnTo>
                  <a:lnTo>
                    <a:pt x="6780581" y="63500"/>
                  </a:lnTo>
                  <a:lnTo>
                    <a:pt x="6771386" y="62230"/>
                  </a:lnTo>
                  <a:lnTo>
                    <a:pt x="6762204" y="60960"/>
                  </a:lnTo>
                  <a:lnTo>
                    <a:pt x="6744043" y="60960"/>
                  </a:lnTo>
                  <a:lnTo>
                    <a:pt x="6726326" y="59690"/>
                  </a:lnTo>
                  <a:lnTo>
                    <a:pt x="6709270" y="60960"/>
                  </a:lnTo>
                  <a:lnTo>
                    <a:pt x="6699123" y="53340"/>
                  </a:lnTo>
                  <a:lnTo>
                    <a:pt x="6644970" y="60960"/>
                  </a:lnTo>
                  <a:lnTo>
                    <a:pt x="6624612" y="57150"/>
                  </a:lnTo>
                  <a:lnTo>
                    <a:pt x="6613919" y="53340"/>
                  </a:lnTo>
                  <a:lnTo>
                    <a:pt x="6615443" y="50800"/>
                  </a:lnTo>
                  <a:lnTo>
                    <a:pt x="6631724" y="46990"/>
                  </a:lnTo>
                  <a:lnTo>
                    <a:pt x="6587553" y="50800"/>
                  </a:lnTo>
                  <a:lnTo>
                    <a:pt x="6562026" y="50800"/>
                  </a:lnTo>
                  <a:lnTo>
                    <a:pt x="6538709" y="52070"/>
                  </a:lnTo>
                  <a:lnTo>
                    <a:pt x="6501143" y="54610"/>
                  </a:lnTo>
                  <a:lnTo>
                    <a:pt x="6502286" y="53340"/>
                  </a:lnTo>
                  <a:lnTo>
                    <a:pt x="6503429" y="52070"/>
                  </a:lnTo>
                  <a:lnTo>
                    <a:pt x="6504572" y="50800"/>
                  </a:lnTo>
                  <a:lnTo>
                    <a:pt x="6484594" y="50800"/>
                  </a:lnTo>
                  <a:lnTo>
                    <a:pt x="6462814" y="52070"/>
                  </a:lnTo>
                  <a:lnTo>
                    <a:pt x="6442837" y="52070"/>
                  </a:lnTo>
                  <a:lnTo>
                    <a:pt x="6428270" y="50800"/>
                  </a:lnTo>
                  <a:lnTo>
                    <a:pt x="6401498" y="46990"/>
                  </a:lnTo>
                  <a:lnTo>
                    <a:pt x="6362662" y="43180"/>
                  </a:lnTo>
                  <a:lnTo>
                    <a:pt x="6338570" y="41910"/>
                  </a:lnTo>
                  <a:lnTo>
                    <a:pt x="6259677" y="38100"/>
                  </a:lnTo>
                  <a:lnTo>
                    <a:pt x="6164961" y="35560"/>
                  </a:lnTo>
                  <a:lnTo>
                    <a:pt x="6117310" y="33020"/>
                  </a:lnTo>
                  <a:lnTo>
                    <a:pt x="6028385" y="27940"/>
                  </a:lnTo>
                  <a:lnTo>
                    <a:pt x="6029414" y="33020"/>
                  </a:lnTo>
                  <a:lnTo>
                    <a:pt x="6017603" y="31750"/>
                  </a:lnTo>
                  <a:lnTo>
                    <a:pt x="6005779" y="30480"/>
                  </a:lnTo>
                  <a:lnTo>
                    <a:pt x="5976163" y="27940"/>
                  </a:lnTo>
                  <a:lnTo>
                    <a:pt x="5959284" y="30480"/>
                  </a:lnTo>
                  <a:lnTo>
                    <a:pt x="5952109" y="27940"/>
                  </a:lnTo>
                  <a:lnTo>
                    <a:pt x="5945670" y="26670"/>
                  </a:lnTo>
                  <a:lnTo>
                    <a:pt x="5944870" y="24130"/>
                  </a:lnTo>
                  <a:lnTo>
                    <a:pt x="5954623" y="22860"/>
                  </a:lnTo>
                  <a:lnTo>
                    <a:pt x="5836018" y="19050"/>
                  </a:lnTo>
                  <a:lnTo>
                    <a:pt x="5801499" y="22860"/>
                  </a:lnTo>
                  <a:lnTo>
                    <a:pt x="5800407" y="20320"/>
                  </a:lnTo>
                  <a:lnTo>
                    <a:pt x="5810110" y="17780"/>
                  </a:lnTo>
                  <a:lnTo>
                    <a:pt x="5809793" y="16510"/>
                  </a:lnTo>
                  <a:lnTo>
                    <a:pt x="5809488" y="15240"/>
                  </a:lnTo>
                  <a:lnTo>
                    <a:pt x="5803531" y="16510"/>
                  </a:lnTo>
                  <a:lnTo>
                    <a:pt x="5780036" y="16510"/>
                  </a:lnTo>
                  <a:lnTo>
                    <a:pt x="5778830" y="13970"/>
                  </a:lnTo>
                  <a:lnTo>
                    <a:pt x="5783910" y="13970"/>
                  </a:lnTo>
                  <a:lnTo>
                    <a:pt x="5801398" y="11430"/>
                  </a:lnTo>
                  <a:lnTo>
                    <a:pt x="5762942" y="12585"/>
                  </a:lnTo>
                  <a:lnTo>
                    <a:pt x="5762942" y="59690"/>
                  </a:lnTo>
                  <a:lnTo>
                    <a:pt x="5754789" y="60960"/>
                  </a:lnTo>
                  <a:lnTo>
                    <a:pt x="5745010" y="60960"/>
                  </a:lnTo>
                  <a:lnTo>
                    <a:pt x="5721782" y="58420"/>
                  </a:lnTo>
                  <a:lnTo>
                    <a:pt x="5751792" y="58420"/>
                  </a:lnTo>
                  <a:lnTo>
                    <a:pt x="5762942" y="59690"/>
                  </a:lnTo>
                  <a:lnTo>
                    <a:pt x="5762942" y="12585"/>
                  </a:lnTo>
                  <a:lnTo>
                    <a:pt x="5758929" y="12700"/>
                  </a:lnTo>
                  <a:lnTo>
                    <a:pt x="5734609" y="17780"/>
                  </a:lnTo>
                  <a:lnTo>
                    <a:pt x="5722645" y="24130"/>
                  </a:lnTo>
                  <a:lnTo>
                    <a:pt x="5717260" y="31750"/>
                  </a:lnTo>
                  <a:lnTo>
                    <a:pt x="5693207" y="27940"/>
                  </a:lnTo>
                  <a:lnTo>
                    <a:pt x="5655526" y="27940"/>
                  </a:lnTo>
                  <a:lnTo>
                    <a:pt x="5636996" y="31750"/>
                  </a:lnTo>
                  <a:lnTo>
                    <a:pt x="5627192" y="29210"/>
                  </a:lnTo>
                  <a:lnTo>
                    <a:pt x="5621134" y="26670"/>
                  </a:lnTo>
                  <a:lnTo>
                    <a:pt x="5625731" y="25400"/>
                  </a:lnTo>
                  <a:lnTo>
                    <a:pt x="5647880" y="24130"/>
                  </a:lnTo>
                  <a:lnTo>
                    <a:pt x="5634190" y="24130"/>
                  </a:lnTo>
                  <a:lnTo>
                    <a:pt x="5613565" y="22860"/>
                  </a:lnTo>
                  <a:lnTo>
                    <a:pt x="5562143" y="20320"/>
                  </a:lnTo>
                  <a:lnTo>
                    <a:pt x="5536666" y="20320"/>
                  </a:lnTo>
                  <a:lnTo>
                    <a:pt x="5514886" y="21590"/>
                  </a:lnTo>
                  <a:lnTo>
                    <a:pt x="5499468" y="22860"/>
                  </a:lnTo>
                  <a:lnTo>
                    <a:pt x="5493067" y="25400"/>
                  </a:lnTo>
                  <a:lnTo>
                    <a:pt x="5484241" y="24130"/>
                  </a:lnTo>
                  <a:lnTo>
                    <a:pt x="5417718" y="24130"/>
                  </a:lnTo>
                  <a:lnTo>
                    <a:pt x="5393423" y="22860"/>
                  </a:lnTo>
                  <a:lnTo>
                    <a:pt x="5335930" y="22860"/>
                  </a:lnTo>
                  <a:lnTo>
                    <a:pt x="5351132" y="24130"/>
                  </a:lnTo>
                  <a:lnTo>
                    <a:pt x="5334101" y="29210"/>
                  </a:lnTo>
                  <a:lnTo>
                    <a:pt x="5314581" y="29210"/>
                  </a:lnTo>
                  <a:lnTo>
                    <a:pt x="5290858" y="27940"/>
                  </a:lnTo>
                  <a:lnTo>
                    <a:pt x="5261191" y="26670"/>
                  </a:lnTo>
                  <a:lnTo>
                    <a:pt x="5262473" y="25400"/>
                  </a:lnTo>
                  <a:lnTo>
                    <a:pt x="5218163" y="22860"/>
                  </a:lnTo>
                  <a:lnTo>
                    <a:pt x="5162220" y="22860"/>
                  </a:lnTo>
                  <a:lnTo>
                    <a:pt x="5118570" y="19050"/>
                  </a:lnTo>
                  <a:lnTo>
                    <a:pt x="5123954" y="25400"/>
                  </a:lnTo>
                  <a:lnTo>
                    <a:pt x="5105222" y="29210"/>
                  </a:lnTo>
                  <a:lnTo>
                    <a:pt x="5068824" y="26670"/>
                  </a:lnTo>
                  <a:lnTo>
                    <a:pt x="5057445" y="25400"/>
                  </a:lnTo>
                  <a:lnTo>
                    <a:pt x="5023307" y="21590"/>
                  </a:lnTo>
                  <a:lnTo>
                    <a:pt x="4977155" y="21590"/>
                  </a:lnTo>
                  <a:lnTo>
                    <a:pt x="4998110" y="25400"/>
                  </a:lnTo>
                  <a:lnTo>
                    <a:pt x="4970373" y="24130"/>
                  </a:lnTo>
                  <a:lnTo>
                    <a:pt x="4959553" y="21590"/>
                  </a:lnTo>
                  <a:lnTo>
                    <a:pt x="4932489" y="15240"/>
                  </a:lnTo>
                  <a:lnTo>
                    <a:pt x="4916259" y="11430"/>
                  </a:lnTo>
                  <a:lnTo>
                    <a:pt x="4905426" y="8890"/>
                  </a:lnTo>
                  <a:lnTo>
                    <a:pt x="4877613" y="5080"/>
                  </a:lnTo>
                  <a:lnTo>
                    <a:pt x="4876546" y="3810"/>
                  </a:lnTo>
                  <a:lnTo>
                    <a:pt x="4881715" y="3810"/>
                  </a:lnTo>
                  <a:lnTo>
                    <a:pt x="4898301" y="2540"/>
                  </a:lnTo>
                  <a:lnTo>
                    <a:pt x="4860429" y="0"/>
                  </a:lnTo>
                  <a:lnTo>
                    <a:pt x="4853800" y="3810"/>
                  </a:lnTo>
                  <a:lnTo>
                    <a:pt x="4851158" y="8890"/>
                  </a:lnTo>
                  <a:lnTo>
                    <a:pt x="4825238" y="11430"/>
                  </a:lnTo>
                  <a:lnTo>
                    <a:pt x="4822063" y="8890"/>
                  </a:lnTo>
                  <a:lnTo>
                    <a:pt x="4822418" y="7620"/>
                  </a:lnTo>
                  <a:lnTo>
                    <a:pt x="4823117" y="5080"/>
                  </a:lnTo>
                  <a:lnTo>
                    <a:pt x="4818469" y="1270"/>
                  </a:lnTo>
                  <a:lnTo>
                    <a:pt x="4798187" y="0"/>
                  </a:lnTo>
                  <a:lnTo>
                    <a:pt x="4769510" y="1270"/>
                  </a:lnTo>
                  <a:lnTo>
                    <a:pt x="4750270" y="2832"/>
                  </a:lnTo>
                  <a:lnTo>
                    <a:pt x="4750270" y="63500"/>
                  </a:lnTo>
                  <a:lnTo>
                    <a:pt x="4738636" y="64770"/>
                  </a:lnTo>
                  <a:lnTo>
                    <a:pt x="4724933" y="66040"/>
                  </a:lnTo>
                  <a:lnTo>
                    <a:pt x="4711878" y="66040"/>
                  </a:lnTo>
                  <a:lnTo>
                    <a:pt x="4702200" y="64770"/>
                  </a:lnTo>
                  <a:lnTo>
                    <a:pt x="4712817" y="60960"/>
                  </a:lnTo>
                  <a:lnTo>
                    <a:pt x="4735550" y="60960"/>
                  </a:lnTo>
                  <a:lnTo>
                    <a:pt x="4750270" y="63500"/>
                  </a:lnTo>
                  <a:lnTo>
                    <a:pt x="4750270" y="2832"/>
                  </a:lnTo>
                  <a:lnTo>
                    <a:pt x="4722495" y="5080"/>
                  </a:lnTo>
                  <a:lnTo>
                    <a:pt x="4668672" y="7620"/>
                  </a:lnTo>
                  <a:lnTo>
                    <a:pt x="4619612" y="6350"/>
                  </a:lnTo>
                  <a:lnTo>
                    <a:pt x="4628400" y="8890"/>
                  </a:lnTo>
                  <a:lnTo>
                    <a:pt x="4633277" y="11430"/>
                  </a:lnTo>
                  <a:lnTo>
                    <a:pt x="4630369" y="12700"/>
                  </a:lnTo>
                  <a:lnTo>
                    <a:pt x="4615815" y="15240"/>
                  </a:lnTo>
                  <a:lnTo>
                    <a:pt x="4577804" y="13970"/>
                  </a:lnTo>
                  <a:lnTo>
                    <a:pt x="4491698" y="8890"/>
                  </a:lnTo>
                  <a:lnTo>
                    <a:pt x="4456112" y="13970"/>
                  </a:lnTo>
                  <a:lnTo>
                    <a:pt x="4450473" y="12700"/>
                  </a:lnTo>
                  <a:lnTo>
                    <a:pt x="4448353" y="11430"/>
                  </a:lnTo>
                  <a:lnTo>
                    <a:pt x="4448111" y="10160"/>
                  </a:lnTo>
                  <a:lnTo>
                    <a:pt x="4416336" y="12700"/>
                  </a:lnTo>
                  <a:lnTo>
                    <a:pt x="4341977" y="17780"/>
                  </a:lnTo>
                  <a:lnTo>
                    <a:pt x="4317784" y="21590"/>
                  </a:lnTo>
                  <a:lnTo>
                    <a:pt x="4312132" y="20320"/>
                  </a:lnTo>
                  <a:lnTo>
                    <a:pt x="4283837" y="13970"/>
                  </a:lnTo>
                  <a:lnTo>
                    <a:pt x="4230205" y="15240"/>
                  </a:lnTo>
                  <a:lnTo>
                    <a:pt x="4172572" y="19050"/>
                  </a:lnTo>
                  <a:lnTo>
                    <a:pt x="4126623" y="20320"/>
                  </a:lnTo>
                  <a:lnTo>
                    <a:pt x="4115473" y="16510"/>
                  </a:lnTo>
                  <a:lnTo>
                    <a:pt x="4108043" y="13970"/>
                  </a:lnTo>
                  <a:lnTo>
                    <a:pt x="4003954" y="16510"/>
                  </a:lnTo>
                  <a:lnTo>
                    <a:pt x="4006646" y="15240"/>
                  </a:lnTo>
                  <a:lnTo>
                    <a:pt x="3964127" y="15240"/>
                  </a:lnTo>
                  <a:lnTo>
                    <a:pt x="3933748" y="17780"/>
                  </a:lnTo>
                  <a:lnTo>
                    <a:pt x="3911485" y="21590"/>
                  </a:lnTo>
                  <a:lnTo>
                    <a:pt x="3893299" y="24130"/>
                  </a:lnTo>
                  <a:lnTo>
                    <a:pt x="3886162" y="24130"/>
                  </a:lnTo>
                  <a:lnTo>
                    <a:pt x="3885577" y="22860"/>
                  </a:lnTo>
                  <a:lnTo>
                    <a:pt x="3888117" y="21590"/>
                  </a:lnTo>
                  <a:lnTo>
                    <a:pt x="3890353" y="20320"/>
                  </a:lnTo>
                  <a:lnTo>
                    <a:pt x="3831323" y="19050"/>
                  </a:lnTo>
                  <a:lnTo>
                    <a:pt x="3790213" y="20320"/>
                  </a:lnTo>
                  <a:lnTo>
                    <a:pt x="3752113" y="22860"/>
                  </a:lnTo>
                  <a:lnTo>
                    <a:pt x="3702062" y="29210"/>
                  </a:lnTo>
                  <a:lnTo>
                    <a:pt x="3697770" y="26670"/>
                  </a:lnTo>
                  <a:lnTo>
                    <a:pt x="3693464" y="24130"/>
                  </a:lnTo>
                  <a:lnTo>
                    <a:pt x="3669601" y="24130"/>
                  </a:lnTo>
                  <a:lnTo>
                    <a:pt x="3628301" y="22860"/>
                  </a:lnTo>
                  <a:lnTo>
                    <a:pt x="3516477" y="22860"/>
                  </a:lnTo>
                  <a:lnTo>
                    <a:pt x="3458540" y="26606"/>
                  </a:lnTo>
                  <a:lnTo>
                    <a:pt x="3460381" y="25400"/>
                  </a:lnTo>
                  <a:lnTo>
                    <a:pt x="3467925" y="24130"/>
                  </a:lnTo>
                  <a:lnTo>
                    <a:pt x="3411512" y="26670"/>
                  </a:lnTo>
                  <a:lnTo>
                    <a:pt x="3352203" y="26670"/>
                  </a:lnTo>
                  <a:lnTo>
                    <a:pt x="3294291" y="25400"/>
                  </a:lnTo>
                  <a:lnTo>
                    <a:pt x="3242081" y="25400"/>
                  </a:lnTo>
                  <a:lnTo>
                    <a:pt x="3199866" y="29210"/>
                  </a:lnTo>
                  <a:lnTo>
                    <a:pt x="3171964" y="36830"/>
                  </a:lnTo>
                  <a:lnTo>
                    <a:pt x="3101365" y="44450"/>
                  </a:lnTo>
                  <a:lnTo>
                    <a:pt x="3135465" y="45720"/>
                  </a:lnTo>
                  <a:lnTo>
                    <a:pt x="3138678" y="48260"/>
                  </a:lnTo>
                  <a:lnTo>
                    <a:pt x="3127273" y="52070"/>
                  </a:lnTo>
                  <a:lnTo>
                    <a:pt x="3117570" y="55880"/>
                  </a:lnTo>
                  <a:lnTo>
                    <a:pt x="3125825" y="58420"/>
                  </a:lnTo>
                  <a:lnTo>
                    <a:pt x="3096768" y="58420"/>
                  </a:lnTo>
                  <a:lnTo>
                    <a:pt x="3071215" y="55880"/>
                  </a:lnTo>
                  <a:lnTo>
                    <a:pt x="3060700" y="53340"/>
                  </a:lnTo>
                  <a:lnTo>
                    <a:pt x="3076727" y="50800"/>
                  </a:lnTo>
                  <a:lnTo>
                    <a:pt x="3083687" y="52070"/>
                  </a:lnTo>
                  <a:lnTo>
                    <a:pt x="3080918" y="50800"/>
                  </a:lnTo>
                  <a:lnTo>
                    <a:pt x="3072625" y="46990"/>
                  </a:lnTo>
                  <a:lnTo>
                    <a:pt x="3032963" y="45720"/>
                  </a:lnTo>
                  <a:lnTo>
                    <a:pt x="2990735" y="45720"/>
                  </a:lnTo>
                  <a:lnTo>
                    <a:pt x="2971977" y="43180"/>
                  </a:lnTo>
                  <a:lnTo>
                    <a:pt x="2918079" y="45720"/>
                  </a:lnTo>
                  <a:lnTo>
                    <a:pt x="2498128" y="55880"/>
                  </a:lnTo>
                  <a:lnTo>
                    <a:pt x="2447290" y="58420"/>
                  </a:lnTo>
                  <a:lnTo>
                    <a:pt x="2467140" y="66040"/>
                  </a:lnTo>
                  <a:lnTo>
                    <a:pt x="2408275" y="68580"/>
                  </a:lnTo>
                  <a:lnTo>
                    <a:pt x="2399080" y="67310"/>
                  </a:lnTo>
                  <a:lnTo>
                    <a:pt x="2397163" y="64770"/>
                  </a:lnTo>
                  <a:lnTo>
                    <a:pt x="2406027" y="62230"/>
                  </a:lnTo>
                  <a:lnTo>
                    <a:pt x="2429205" y="60960"/>
                  </a:lnTo>
                  <a:lnTo>
                    <a:pt x="2408796" y="59690"/>
                  </a:lnTo>
                  <a:lnTo>
                    <a:pt x="2385593" y="63500"/>
                  </a:lnTo>
                  <a:lnTo>
                    <a:pt x="2366365" y="67310"/>
                  </a:lnTo>
                  <a:lnTo>
                    <a:pt x="2357894" y="69850"/>
                  </a:lnTo>
                  <a:lnTo>
                    <a:pt x="2327694" y="68580"/>
                  </a:lnTo>
                  <a:lnTo>
                    <a:pt x="2339657" y="63500"/>
                  </a:lnTo>
                  <a:lnTo>
                    <a:pt x="2362327" y="59690"/>
                  </a:lnTo>
                  <a:lnTo>
                    <a:pt x="2364270" y="58420"/>
                  </a:lnTo>
                  <a:lnTo>
                    <a:pt x="2330069" y="60960"/>
                  </a:lnTo>
                  <a:lnTo>
                    <a:pt x="2337841" y="62230"/>
                  </a:lnTo>
                  <a:lnTo>
                    <a:pt x="2320772" y="64770"/>
                  </a:lnTo>
                  <a:lnTo>
                    <a:pt x="2306294" y="68580"/>
                  </a:lnTo>
                  <a:lnTo>
                    <a:pt x="2287524" y="71120"/>
                  </a:lnTo>
                  <a:lnTo>
                    <a:pt x="2257564" y="73660"/>
                  </a:lnTo>
                  <a:lnTo>
                    <a:pt x="2241270" y="72390"/>
                  </a:lnTo>
                  <a:lnTo>
                    <a:pt x="2235670" y="71120"/>
                  </a:lnTo>
                  <a:lnTo>
                    <a:pt x="2233701" y="69850"/>
                  </a:lnTo>
                  <a:lnTo>
                    <a:pt x="2233523" y="69811"/>
                  </a:lnTo>
                  <a:lnTo>
                    <a:pt x="2233523" y="72390"/>
                  </a:lnTo>
                  <a:lnTo>
                    <a:pt x="2219642" y="73660"/>
                  </a:lnTo>
                  <a:lnTo>
                    <a:pt x="2215159" y="73660"/>
                  </a:lnTo>
                  <a:lnTo>
                    <a:pt x="2216924" y="72390"/>
                  </a:lnTo>
                  <a:lnTo>
                    <a:pt x="2221814" y="71120"/>
                  </a:lnTo>
                  <a:lnTo>
                    <a:pt x="2233523" y="72390"/>
                  </a:lnTo>
                  <a:lnTo>
                    <a:pt x="2233523" y="69811"/>
                  </a:lnTo>
                  <a:lnTo>
                    <a:pt x="2228329" y="68580"/>
                  </a:lnTo>
                  <a:lnTo>
                    <a:pt x="2224113" y="68580"/>
                  </a:lnTo>
                  <a:lnTo>
                    <a:pt x="2209050" y="69850"/>
                  </a:lnTo>
                  <a:lnTo>
                    <a:pt x="2134895" y="72390"/>
                  </a:lnTo>
                  <a:lnTo>
                    <a:pt x="2164905" y="78740"/>
                  </a:lnTo>
                  <a:lnTo>
                    <a:pt x="2140788" y="81280"/>
                  </a:lnTo>
                  <a:lnTo>
                    <a:pt x="2122144" y="82550"/>
                  </a:lnTo>
                  <a:lnTo>
                    <a:pt x="2116124" y="85090"/>
                  </a:lnTo>
                  <a:lnTo>
                    <a:pt x="2129840" y="88900"/>
                  </a:lnTo>
                  <a:lnTo>
                    <a:pt x="2091550" y="85090"/>
                  </a:lnTo>
                  <a:lnTo>
                    <a:pt x="2034362" y="86360"/>
                  </a:lnTo>
                  <a:lnTo>
                    <a:pt x="1968576" y="90170"/>
                  </a:lnTo>
                  <a:lnTo>
                    <a:pt x="1904428" y="92710"/>
                  </a:lnTo>
                  <a:lnTo>
                    <a:pt x="1852206" y="96520"/>
                  </a:lnTo>
                  <a:lnTo>
                    <a:pt x="1822170" y="96520"/>
                  </a:lnTo>
                  <a:lnTo>
                    <a:pt x="1787779" y="101600"/>
                  </a:lnTo>
                  <a:lnTo>
                    <a:pt x="1752460" y="105410"/>
                  </a:lnTo>
                  <a:lnTo>
                    <a:pt x="1715147" y="107950"/>
                  </a:lnTo>
                  <a:lnTo>
                    <a:pt x="1674825" y="109220"/>
                  </a:lnTo>
                  <a:lnTo>
                    <a:pt x="1683575" y="110490"/>
                  </a:lnTo>
                  <a:lnTo>
                    <a:pt x="1685493" y="114300"/>
                  </a:lnTo>
                  <a:lnTo>
                    <a:pt x="1675676" y="118110"/>
                  </a:lnTo>
                  <a:lnTo>
                    <a:pt x="1649222" y="120650"/>
                  </a:lnTo>
                  <a:lnTo>
                    <a:pt x="1641690" y="111760"/>
                  </a:lnTo>
                  <a:lnTo>
                    <a:pt x="1559445" y="111760"/>
                  </a:lnTo>
                  <a:lnTo>
                    <a:pt x="1520050" y="109220"/>
                  </a:lnTo>
                  <a:lnTo>
                    <a:pt x="1519821" y="113030"/>
                  </a:lnTo>
                  <a:lnTo>
                    <a:pt x="1490510" y="115570"/>
                  </a:lnTo>
                  <a:lnTo>
                    <a:pt x="1453108" y="119380"/>
                  </a:lnTo>
                  <a:lnTo>
                    <a:pt x="1428623" y="124460"/>
                  </a:lnTo>
                  <a:lnTo>
                    <a:pt x="1438071" y="128270"/>
                  </a:lnTo>
                  <a:lnTo>
                    <a:pt x="1420037" y="128270"/>
                  </a:lnTo>
                  <a:lnTo>
                    <a:pt x="1417561" y="125730"/>
                  </a:lnTo>
                  <a:lnTo>
                    <a:pt x="1416875" y="121920"/>
                  </a:lnTo>
                  <a:lnTo>
                    <a:pt x="1404239" y="120650"/>
                  </a:lnTo>
                  <a:lnTo>
                    <a:pt x="1317434" y="128270"/>
                  </a:lnTo>
                  <a:lnTo>
                    <a:pt x="1271028" y="130810"/>
                  </a:lnTo>
                  <a:lnTo>
                    <a:pt x="1223048" y="132080"/>
                  </a:lnTo>
                  <a:lnTo>
                    <a:pt x="1123657" y="137160"/>
                  </a:lnTo>
                  <a:lnTo>
                    <a:pt x="1072908" y="140970"/>
                  </a:lnTo>
                  <a:lnTo>
                    <a:pt x="1074699" y="142240"/>
                  </a:lnTo>
                  <a:lnTo>
                    <a:pt x="1078369" y="144780"/>
                  </a:lnTo>
                  <a:lnTo>
                    <a:pt x="1077607" y="147320"/>
                  </a:lnTo>
                  <a:lnTo>
                    <a:pt x="1066126" y="149860"/>
                  </a:lnTo>
                  <a:lnTo>
                    <a:pt x="1034313" y="147320"/>
                  </a:lnTo>
                  <a:lnTo>
                    <a:pt x="1018413" y="144780"/>
                  </a:lnTo>
                  <a:lnTo>
                    <a:pt x="1002512" y="143510"/>
                  </a:lnTo>
                  <a:lnTo>
                    <a:pt x="988733" y="147320"/>
                  </a:lnTo>
                  <a:lnTo>
                    <a:pt x="977976" y="152400"/>
                  </a:lnTo>
                  <a:lnTo>
                    <a:pt x="963460" y="154940"/>
                  </a:lnTo>
                  <a:lnTo>
                    <a:pt x="943178" y="154940"/>
                  </a:lnTo>
                  <a:lnTo>
                    <a:pt x="946480" y="156210"/>
                  </a:lnTo>
                  <a:lnTo>
                    <a:pt x="945680" y="158750"/>
                  </a:lnTo>
                  <a:lnTo>
                    <a:pt x="938161" y="160020"/>
                  </a:lnTo>
                  <a:lnTo>
                    <a:pt x="837565" y="165100"/>
                  </a:lnTo>
                  <a:lnTo>
                    <a:pt x="736206" y="172720"/>
                  </a:lnTo>
                  <a:lnTo>
                    <a:pt x="685304" y="177800"/>
                  </a:lnTo>
                  <a:lnTo>
                    <a:pt x="448779" y="198120"/>
                  </a:lnTo>
                  <a:lnTo>
                    <a:pt x="403948" y="200660"/>
                  </a:lnTo>
                  <a:lnTo>
                    <a:pt x="359156" y="204470"/>
                  </a:lnTo>
                  <a:lnTo>
                    <a:pt x="314401" y="205740"/>
                  </a:lnTo>
                  <a:lnTo>
                    <a:pt x="269671" y="208280"/>
                  </a:lnTo>
                  <a:lnTo>
                    <a:pt x="224980" y="208280"/>
                  </a:lnTo>
                  <a:lnTo>
                    <a:pt x="240004" y="209550"/>
                  </a:lnTo>
                  <a:lnTo>
                    <a:pt x="239636" y="210820"/>
                  </a:lnTo>
                  <a:lnTo>
                    <a:pt x="228612" y="213360"/>
                  </a:lnTo>
                  <a:lnTo>
                    <a:pt x="211670" y="214630"/>
                  </a:lnTo>
                  <a:lnTo>
                    <a:pt x="218490" y="215900"/>
                  </a:lnTo>
                  <a:lnTo>
                    <a:pt x="218173" y="218440"/>
                  </a:lnTo>
                  <a:lnTo>
                    <a:pt x="215480" y="220980"/>
                  </a:lnTo>
                  <a:lnTo>
                    <a:pt x="215226" y="223520"/>
                  </a:lnTo>
                  <a:lnTo>
                    <a:pt x="115544" y="223520"/>
                  </a:lnTo>
                  <a:lnTo>
                    <a:pt x="91567" y="229870"/>
                  </a:lnTo>
                  <a:lnTo>
                    <a:pt x="19659" y="237490"/>
                  </a:lnTo>
                  <a:lnTo>
                    <a:pt x="0" y="243840"/>
                  </a:lnTo>
                  <a:lnTo>
                    <a:pt x="31178" y="238760"/>
                  </a:lnTo>
                  <a:lnTo>
                    <a:pt x="23342" y="247650"/>
                  </a:lnTo>
                  <a:lnTo>
                    <a:pt x="45440" y="254000"/>
                  </a:lnTo>
                  <a:lnTo>
                    <a:pt x="74244" y="259080"/>
                  </a:lnTo>
                  <a:lnTo>
                    <a:pt x="86537" y="266700"/>
                  </a:lnTo>
                  <a:lnTo>
                    <a:pt x="126377" y="261620"/>
                  </a:lnTo>
                  <a:lnTo>
                    <a:pt x="175196" y="261620"/>
                  </a:lnTo>
                  <a:lnTo>
                    <a:pt x="229527" y="259080"/>
                  </a:lnTo>
                  <a:lnTo>
                    <a:pt x="285927" y="248920"/>
                  </a:lnTo>
                  <a:lnTo>
                    <a:pt x="291096" y="250190"/>
                  </a:lnTo>
                  <a:lnTo>
                    <a:pt x="286486" y="252730"/>
                  </a:lnTo>
                  <a:lnTo>
                    <a:pt x="280403" y="254000"/>
                  </a:lnTo>
                  <a:lnTo>
                    <a:pt x="281165" y="256540"/>
                  </a:lnTo>
                  <a:lnTo>
                    <a:pt x="296418" y="251460"/>
                  </a:lnTo>
                  <a:lnTo>
                    <a:pt x="314807" y="248920"/>
                  </a:lnTo>
                  <a:lnTo>
                    <a:pt x="337832" y="246380"/>
                  </a:lnTo>
                  <a:lnTo>
                    <a:pt x="366966" y="243840"/>
                  </a:lnTo>
                  <a:lnTo>
                    <a:pt x="362178" y="246380"/>
                  </a:lnTo>
                  <a:lnTo>
                    <a:pt x="390105" y="243840"/>
                  </a:lnTo>
                  <a:lnTo>
                    <a:pt x="418020" y="241300"/>
                  </a:lnTo>
                  <a:lnTo>
                    <a:pt x="450430" y="238760"/>
                  </a:lnTo>
                  <a:lnTo>
                    <a:pt x="466636" y="237490"/>
                  </a:lnTo>
                  <a:lnTo>
                    <a:pt x="512292" y="234950"/>
                  </a:lnTo>
                  <a:lnTo>
                    <a:pt x="559231" y="233680"/>
                  </a:lnTo>
                  <a:lnTo>
                    <a:pt x="611720" y="231140"/>
                  </a:lnTo>
                  <a:lnTo>
                    <a:pt x="674027" y="227330"/>
                  </a:lnTo>
                  <a:lnTo>
                    <a:pt x="663384" y="222250"/>
                  </a:lnTo>
                  <a:lnTo>
                    <a:pt x="681647" y="220980"/>
                  </a:lnTo>
                  <a:lnTo>
                    <a:pt x="694118" y="220980"/>
                  </a:lnTo>
                  <a:lnTo>
                    <a:pt x="713155" y="222250"/>
                  </a:lnTo>
                  <a:lnTo>
                    <a:pt x="714629" y="218440"/>
                  </a:lnTo>
                  <a:lnTo>
                    <a:pt x="660628" y="220980"/>
                  </a:lnTo>
                  <a:lnTo>
                    <a:pt x="660361" y="215900"/>
                  </a:lnTo>
                  <a:lnTo>
                    <a:pt x="697572" y="218440"/>
                  </a:lnTo>
                  <a:lnTo>
                    <a:pt x="734212" y="215900"/>
                  </a:lnTo>
                  <a:lnTo>
                    <a:pt x="812419" y="210820"/>
                  </a:lnTo>
                  <a:lnTo>
                    <a:pt x="864362" y="208280"/>
                  </a:lnTo>
                  <a:lnTo>
                    <a:pt x="895527" y="210820"/>
                  </a:lnTo>
                  <a:lnTo>
                    <a:pt x="913193" y="208280"/>
                  </a:lnTo>
                  <a:lnTo>
                    <a:pt x="909345" y="204470"/>
                  </a:lnTo>
                  <a:lnTo>
                    <a:pt x="926998" y="201930"/>
                  </a:lnTo>
                  <a:lnTo>
                    <a:pt x="939292" y="204470"/>
                  </a:lnTo>
                  <a:lnTo>
                    <a:pt x="943724" y="201930"/>
                  </a:lnTo>
                  <a:lnTo>
                    <a:pt x="950366" y="198120"/>
                  </a:lnTo>
                  <a:lnTo>
                    <a:pt x="969987" y="198120"/>
                  </a:lnTo>
                  <a:lnTo>
                    <a:pt x="984237" y="199390"/>
                  </a:lnTo>
                  <a:lnTo>
                    <a:pt x="993165" y="200660"/>
                  </a:lnTo>
                  <a:lnTo>
                    <a:pt x="996810" y="203200"/>
                  </a:lnTo>
                  <a:lnTo>
                    <a:pt x="990447" y="204470"/>
                  </a:lnTo>
                  <a:lnTo>
                    <a:pt x="982929" y="204470"/>
                  </a:lnTo>
                  <a:lnTo>
                    <a:pt x="975321" y="205740"/>
                  </a:lnTo>
                  <a:lnTo>
                    <a:pt x="968705" y="207010"/>
                  </a:lnTo>
                  <a:lnTo>
                    <a:pt x="1002233" y="205740"/>
                  </a:lnTo>
                  <a:lnTo>
                    <a:pt x="1039164" y="201930"/>
                  </a:lnTo>
                  <a:lnTo>
                    <a:pt x="1071308" y="198120"/>
                  </a:lnTo>
                  <a:lnTo>
                    <a:pt x="1090523" y="196850"/>
                  </a:lnTo>
                  <a:lnTo>
                    <a:pt x="1046797" y="198120"/>
                  </a:lnTo>
                  <a:lnTo>
                    <a:pt x="1346301" y="175260"/>
                  </a:lnTo>
                  <a:lnTo>
                    <a:pt x="1440700" y="165100"/>
                  </a:lnTo>
                  <a:lnTo>
                    <a:pt x="1431429" y="162560"/>
                  </a:lnTo>
                  <a:lnTo>
                    <a:pt x="1482826" y="157480"/>
                  </a:lnTo>
                  <a:lnTo>
                    <a:pt x="1514716" y="156210"/>
                  </a:lnTo>
                  <a:lnTo>
                    <a:pt x="1548307" y="156210"/>
                  </a:lnTo>
                  <a:lnTo>
                    <a:pt x="1604835" y="151130"/>
                  </a:lnTo>
                  <a:lnTo>
                    <a:pt x="1601241" y="152400"/>
                  </a:lnTo>
                  <a:lnTo>
                    <a:pt x="1609293" y="151130"/>
                  </a:lnTo>
                  <a:lnTo>
                    <a:pt x="1617332" y="149860"/>
                  </a:lnTo>
                  <a:lnTo>
                    <a:pt x="1635417" y="147320"/>
                  </a:lnTo>
                  <a:lnTo>
                    <a:pt x="1654924" y="144780"/>
                  </a:lnTo>
                  <a:lnTo>
                    <a:pt x="1675282" y="143510"/>
                  </a:lnTo>
                  <a:lnTo>
                    <a:pt x="1671675" y="146050"/>
                  </a:lnTo>
                  <a:lnTo>
                    <a:pt x="1685759" y="147320"/>
                  </a:lnTo>
                  <a:lnTo>
                    <a:pt x="1698358" y="149860"/>
                  </a:lnTo>
                  <a:lnTo>
                    <a:pt x="1690319" y="152400"/>
                  </a:lnTo>
                  <a:lnTo>
                    <a:pt x="1759800" y="143510"/>
                  </a:lnTo>
                  <a:lnTo>
                    <a:pt x="1772666" y="139700"/>
                  </a:lnTo>
                  <a:lnTo>
                    <a:pt x="1803869" y="130810"/>
                  </a:lnTo>
                  <a:lnTo>
                    <a:pt x="1819236" y="135890"/>
                  </a:lnTo>
                  <a:lnTo>
                    <a:pt x="1833041" y="132080"/>
                  </a:lnTo>
                  <a:lnTo>
                    <a:pt x="1837245" y="130810"/>
                  </a:lnTo>
                  <a:lnTo>
                    <a:pt x="1845665" y="128270"/>
                  </a:lnTo>
                  <a:lnTo>
                    <a:pt x="1863534" y="125730"/>
                  </a:lnTo>
                  <a:lnTo>
                    <a:pt x="1893074" y="123190"/>
                  </a:lnTo>
                  <a:lnTo>
                    <a:pt x="1880184" y="127000"/>
                  </a:lnTo>
                  <a:lnTo>
                    <a:pt x="1888236" y="129540"/>
                  </a:lnTo>
                  <a:lnTo>
                    <a:pt x="1895373" y="132080"/>
                  </a:lnTo>
                  <a:lnTo>
                    <a:pt x="1879739" y="137160"/>
                  </a:lnTo>
                  <a:lnTo>
                    <a:pt x="1949399" y="135890"/>
                  </a:lnTo>
                  <a:lnTo>
                    <a:pt x="2046528" y="127000"/>
                  </a:lnTo>
                  <a:lnTo>
                    <a:pt x="2084336" y="130810"/>
                  </a:lnTo>
                  <a:lnTo>
                    <a:pt x="2087448" y="127000"/>
                  </a:lnTo>
                  <a:lnTo>
                    <a:pt x="2089518" y="124460"/>
                  </a:lnTo>
                  <a:lnTo>
                    <a:pt x="2090559" y="123190"/>
                  </a:lnTo>
                  <a:lnTo>
                    <a:pt x="2059851" y="123190"/>
                  </a:lnTo>
                  <a:lnTo>
                    <a:pt x="2025269" y="124460"/>
                  </a:lnTo>
                  <a:lnTo>
                    <a:pt x="2019846" y="123190"/>
                  </a:lnTo>
                  <a:lnTo>
                    <a:pt x="2016861" y="120650"/>
                  </a:lnTo>
                  <a:lnTo>
                    <a:pt x="2035073" y="116840"/>
                  </a:lnTo>
                  <a:lnTo>
                    <a:pt x="2063775" y="113030"/>
                  </a:lnTo>
                  <a:lnTo>
                    <a:pt x="2092261" y="111760"/>
                  </a:lnTo>
                  <a:lnTo>
                    <a:pt x="2116823" y="113030"/>
                  </a:lnTo>
                  <a:lnTo>
                    <a:pt x="2144420" y="116840"/>
                  </a:lnTo>
                  <a:lnTo>
                    <a:pt x="2181542" y="120650"/>
                  </a:lnTo>
                  <a:lnTo>
                    <a:pt x="2226297" y="120650"/>
                  </a:lnTo>
                  <a:lnTo>
                    <a:pt x="2225776" y="121920"/>
                  </a:lnTo>
                  <a:lnTo>
                    <a:pt x="2241054" y="121920"/>
                  </a:lnTo>
                  <a:lnTo>
                    <a:pt x="2290407" y="116840"/>
                  </a:lnTo>
                  <a:lnTo>
                    <a:pt x="2318156" y="116840"/>
                  </a:lnTo>
                  <a:lnTo>
                    <a:pt x="2335136" y="113030"/>
                  </a:lnTo>
                  <a:lnTo>
                    <a:pt x="2352090" y="111760"/>
                  </a:lnTo>
                  <a:lnTo>
                    <a:pt x="2366124" y="110490"/>
                  </a:lnTo>
                  <a:lnTo>
                    <a:pt x="2374341" y="105410"/>
                  </a:lnTo>
                  <a:lnTo>
                    <a:pt x="2335631" y="107950"/>
                  </a:lnTo>
                  <a:lnTo>
                    <a:pt x="2296934" y="111760"/>
                  </a:lnTo>
                  <a:lnTo>
                    <a:pt x="2329738" y="106680"/>
                  </a:lnTo>
                  <a:lnTo>
                    <a:pt x="2364689" y="100330"/>
                  </a:lnTo>
                  <a:lnTo>
                    <a:pt x="2405049" y="96520"/>
                  </a:lnTo>
                  <a:lnTo>
                    <a:pt x="2454122" y="95250"/>
                  </a:lnTo>
                  <a:lnTo>
                    <a:pt x="2447328" y="97790"/>
                  </a:lnTo>
                  <a:lnTo>
                    <a:pt x="2436711" y="99060"/>
                  </a:lnTo>
                  <a:lnTo>
                    <a:pt x="2424353" y="101600"/>
                  </a:lnTo>
                  <a:lnTo>
                    <a:pt x="2412403" y="102870"/>
                  </a:lnTo>
                  <a:lnTo>
                    <a:pt x="2428100" y="104140"/>
                  </a:lnTo>
                  <a:lnTo>
                    <a:pt x="2459063" y="101600"/>
                  </a:lnTo>
                  <a:lnTo>
                    <a:pt x="2475192" y="101600"/>
                  </a:lnTo>
                  <a:lnTo>
                    <a:pt x="2457297" y="106680"/>
                  </a:lnTo>
                  <a:lnTo>
                    <a:pt x="2420099" y="110490"/>
                  </a:lnTo>
                  <a:lnTo>
                    <a:pt x="2375217" y="113030"/>
                  </a:lnTo>
                  <a:lnTo>
                    <a:pt x="2334310" y="118110"/>
                  </a:lnTo>
                  <a:lnTo>
                    <a:pt x="2357475" y="116840"/>
                  </a:lnTo>
                  <a:lnTo>
                    <a:pt x="2384387" y="114300"/>
                  </a:lnTo>
                  <a:lnTo>
                    <a:pt x="2402636" y="114300"/>
                  </a:lnTo>
                  <a:lnTo>
                    <a:pt x="2399893" y="118110"/>
                  </a:lnTo>
                  <a:lnTo>
                    <a:pt x="2416695" y="114300"/>
                  </a:lnTo>
                  <a:lnTo>
                    <a:pt x="2427897" y="111760"/>
                  </a:lnTo>
                  <a:lnTo>
                    <a:pt x="2498877" y="109220"/>
                  </a:lnTo>
                  <a:lnTo>
                    <a:pt x="2540025" y="104140"/>
                  </a:lnTo>
                  <a:lnTo>
                    <a:pt x="2536520" y="110490"/>
                  </a:lnTo>
                  <a:lnTo>
                    <a:pt x="2544902" y="109220"/>
                  </a:lnTo>
                  <a:lnTo>
                    <a:pt x="2555811" y="106680"/>
                  </a:lnTo>
                  <a:lnTo>
                    <a:pt x="2580856" y="104140"/>
                  </a:lnTo>
                  <a:lnTo>
                    <a:pt x="2551011" y="113030"/>
                  </a:lnTo>
                  <a:lnTo>
                    <a:pt x="2585135" y="110490"/>
                  </a:lnTo>
                  <a:lnTo>
                    <a:pt x="2618613" y="110490"/>
                  </a:lnTo>
                  <a:lnTo>
                    <a:pt x="2651760" y="111760"/>
                  </a:lnTo>
                  <a:lnTo>
                    <a:pt x="2684881" y="110490"/>
                  </a:lnTo>
                  <a:lnTo>
                    <a:pt x="2641701" y="110490"/>
                  </a:lnTo>
                  <a:lnTo>
                    <a:pt x="2634450" y="107950"/>
                  </a:lnTo>
                  <a:lnTo>
                    <a:pt x="2637244" y="104140"/>
                  </a:lnTo>
                  <a:lnTo>
                    <a:pt x="2624163" y="101600"/>
                  </a:lnTo>
                  <a:lnTo>
                    <a:pt x="2669438" y="97790"/>
                  </a:lnTo>
                  <a:lnTo>
                    <a:pt x="2697073" y="99060"/>
                  </a:lnTo>
                  <a:lnTo>
                    <a:pt x="2716466" y="101600"/>
                  </a:lnTo>
                  <a:lnTo>
                    <a:pt x="2737027" y="105410"/>
                  </a:lnTo>
                  <a:lnTo>
                    <a:pt x="2768130" y="107950"/>
                  </a:lnTo>
                  <a:lnTo>
                    <a:pt x="2819209" y="106680"/>
                  </a:lnTo>
                  <a:lnTo>
                    <a:pt x="2802077" y="106680"/>
                  </a:lnTo>
                  <a:lnTo>
                    <a:pt x="2783357" y="105410"/>
                  </a:lnTo>
                  <a:lnTo>
                    <a:pt x="2772968" y="104140"/>
                  </a:lnTo>
                  <a:lnTo>
                    <a:pt x="2780855" y="101600"/>
                  </a:lnTo>
                  <a:lnTo>
                    <a:pt x="2800324" y="101600"/>
                  </a:lnTo>
                  <a:lnTo>
                    <a:pt x="2820390" y="102870"/>
                  </a:lnTo>
                  <a:lnTo>
                    <a:pt x="2838704" y="102870"/>
                  </a:lnTo>
                  <a:lnTo>
                    <a:pt x="2852890" y="105410"/>
                  </a:lnTo>
                  <a:lnTo>
                    <a:pt x="2887281" y="101600"/>
                  </a:lnTo>
                  <a:lnTo>
                    <a:pt x="2882671" y="100330"/>
                  </a:lnTo>
                  <a:lnTo>
                    <a:pt x="2868866" y="97790"/>
                  </a:lnTo>
                  <a:lnTo>
                    <a:pt x="2873425" y="95250"/>
                  </a:lnTo>
                  <a:lnTo>
                    <a:pt x="2875699" y="93980"/>
                  </a:lnTo>
                  <a:lnTo>
                    <a:pt x="2895142" y="96520"/>
                  </a:lnTo>
                  <a:lnTo>
                    <a:pt x="2912186" y="93980"/>
                  </a:lnTo>
                  <a:lnTo>
                    <a:pt x="2930715" y="88900"/>
                  </a:lnTo>
                  <a:lnTo>
                    <a:pt x="2954655" y="85090"/>
                  </a:lnTo>
                  <a:lnTo>
                    <a:pt x="2955137" y="91440"/>
                  </a:lnTo>
                  <a:lnTo>
                    <a:pt x="2995790" y="90170"/>
                  </a:lnTo>
                  <a:lnTo>
                    <a:pt x="3011627" y="87630"/>
                  </a:lnTo>
                  <a:lnTo>
                    <a:pt x="3016161" y="85090"/>
                  </a:lnTo>
                  <a:lnTo>
                    <a:pt x="3018434" y="83820"/>
                  </a:lnTo>
                  <a:lnTo>
                    <a:pt x="3031972" y="80010"/>
                  </a:lnTo>
                  <a:lnTo>
                    <a:pt x="3068002" y="80010"/>
                  </a:lnTo>
                  <a:lnTo>
                    <a:pt x="3031337" y="90170"/>
                  </a:lnTo>
                  <a:lnTo>
                    <a:pt x="3076829" y="86360"/>
                  </a:lnTo>
                  <a:lnTo>
                    <a:pt x="3067659" y="93980"/>
                  </a:lnTo>
                  <a:lnTo>
                    <a:pt x="3099397" y="90170"/>
                  </a:lnTo>
                  <a:lnTo>
                    <a:pt x="3124695" y="87630"/>
                  </a:lnTo>
                  <a:lnTo>
                    <a:pt x="3149854" y="87630"/>
                  </a:lnTo>
                  <a:lnTo>
                    <a:pt x="3181159" y="88900"/>
                  </a:lnTo>
                  <a:lnTo>
                    <a:pt x="3180092" y="87630"/>
                  </a:lnTo>
                  <a:lnTo>
                    <a:pt x="3179026" y="86360"/>
                  </a:lnTo>
                  <a:lnTo>
                    <a:pt x="3177959" y="85090"/>
                  </a:lnTo>
                  <a:lnTo>
                    <a:pt x="3185261" y="81280"/>
                  </a:lnTo>
                  <a:lnTo>
                    <a:pt x="3191091" y="80010"/>
                  </a:lnTo>
                  <a:lnTo>
                    <a:pt x="3202762" y="77470"/>
                  </a:lnTo>
                  <a:lnTo>
                    <a:pt x="3230168" y="76200"/>
                  </a:lnTo>
                  <a:lnTo>
                    <a:pt x="3241002" y="77470"/>
                  </a:lnTo>
                  <a:lnTo>
                    <a:pt x="3240697" y="80010"/>
                  </a:lnTo>
                  <a:lnTo>
                    <a:pt x="3274847" y="80010"/>
                  </a:lnTo>
                  <a:lnTo>
                    <a:pt x="3264204" y="82550"/>
                  </a:lnTo>
                  <a:lnTo>
                    <a:pt x="3252101" y="85090"/>
                  </a:lnTo>
                  <a:lnTo>
                    <a:pt x="3237547" y="86360"/>
                  </a:lnTo>
                  <a:lnTo>
                    <a:pt x="3219577" y="83820"/>
                  </a:lnTo>
                  <a:lnTo>
                    <a:pt x="3216910" y="86360"/>
                  </a:lnTo>
                  <a:lnTo>
                    <a:pt x="3206115" y="87630"/>
                  </a:lnTo>
                  <a:lnTo>
                    <a:pt x="3203371" y="90170"/>
                  </a:lnTo>
                  <a:lnTo>
                    <a:pt x="3229495" y="91440"/>
                  </a:lnTo>
                  <a:lnTo>
                    <a:pt x="3284131" y="88900"/>
                  </a:lnTo>
                  <a:lnTo>
                    <a:pt x="3286163" y="88900"/>
                  </a:lnTo>
                  <a:lnTo>
                    <a:pt x="3280930" y="87630"/>
                  </a:lnTo>
                  <a:lnTo>
                    <a:pt x="3290722" y="86360"/>
                  </a:lnTo>
                  <a:lnTo>
                    <a:pt x="3369056" y="76200"/>
                  </a:lnTo>
                  <a:lnTo>
                    <a:pt x="3375241" y="78740"/>
                  </a:lnTo>
                  <a:lnTo>
                    <a:pt x="3374428" y="80010"/>
                  </a:lnTo>
                  <a:lnTo>
                    <a:pt x="3368941" y="81280"/>
                  </a:lnTo>
                  <a:lnTo>
                    <a:pt x="3361156" y="82550"/>
                  </a:lnTo>
                  <a:lnTo>
                    <a:pt x="3386239" y="80010"/>
                  </a:lnTo>
                  <a:lnTo>
                    <a:pt x="3400234" y="78740"/>
                  </a:lnTo>
                  <a:lnTo>
                    <a:pt x="3417646" y="77470"/>
                  </a:lnTo>
                  <a:lnTo>
                    <a:pt x="3413480" y="81280"/>
                  </a:lnTo>
                  <a:lnTo>
                    <a:pt x="3408032" y="85090"/>
                  </a:lnTo>
                  <a:lnTo>
                    <a:pt x="3396869" y="87630"/>
                  </a:lnTo>
                  <a:lnTo>
                    <a:pt x="3375545" y="91440"/>
                  </a:lnTo>
                  <a:lnTo>
                    <a:pt x="3459569" y="82550"/>
                  </a:lnTo>
                  <a:lnTo>
                    <a:pt x="3468560" y="85090"/>
                  </a:lnTo>
                  <a:lnTo>
                    <a:pt x="3482009" y="86360"/>
                  </a:lnTo>
                  <a:lnTo>
                    <a:pt x="3492347" y="87630"/>
                  </a:lnTo>
                  <a:lnTo>
                    <a:pt x="3492030" y="90170"/>
                  </a:lnTo>
                  <a:lnTo>
                    <a:pt x="3530562" y="88900"/>
                  </a:lnTo>
                  <a:lnTo>
                    <a:pt x="3574415" y="83820"/>
                  </a:lnTo>
                  <a:lnTo>
                    <a:pt x="3589985" y="82550"/>
                  </a:lnTo>
                  <a:lnTo>
                    <a:pt x="3621138" y="80010"/>
                  </a:lnTo>
                  <a:lnTo>
                    <a:pt x="3666350" y="80010"/>
                  </a:lnTo>
                  <a:lnTo>
                    <a:pt x="3666223" y="80162"/>
                  </a:lnTo>
                  <a:lnTo>
                    <a:pt x="3666782" y="80010"/>
                  </a:lnTo>
                  <a:lnTo>
                    <a:pt x="3668242" y="80010"/>
                  </a:lnTo>
                  <a:lnTo>
                    <a:pt x="3671430" y="78740"/>
                  </a:lnTo>
                  <a:lnTo>
                    <a:pt x="3677869" y="77470"/>
                  </a:lnTo>
                  <a:lnTo>
                    <a:pt x="3691013" y="76200"/>
                  </a:lnTo>
                  <a:lnTo>
                    <a:pt x="3776332" y="78740"/>
                  </a:lnTo>
                  <a:lnTo>
                    <a:pt x="3820884" y="78740"/>
                  </a:lnTo>
                  <a:lnTo>
                    <a:pt x="3853396" y="76200"/>
                  </a:lnTo>
                  <a:lnTo>
                    <a:pt x="3869652" y="74930"/>
                  </a:lnTo>
                  <a:lnTo>
                    <a:pt x="3908895" y="82550"/>
                  </a:lnTo>
                  <a:lnTo>
                    <a:pt x="3924808" y="81280"/>
                  </a:lnTo>
                  <a:lnTo>
                    <a:pt x="3919258" y="77470"/>
                  </a:lnTo>
                  <a:lnTo>
                    <a:pt x="3909415" y="74930"/>
                  </a:lnTo>
                  <a:lnTo>
                    <a:pt x="3910444" y="73660"/>
                  </a:lnTo>
                  <a:lnTo>
                    <a:pt x="3912476" y="71120"/>
                  </a:lnTo>
                  <a:lnTo>
                    <a:pt x="3923525" y="69850"/>
                  </a:lnTo>
                  <a:lnTo>
                    <a:pt x="3934574" y="68580"/>
                  </a:lnTo>
                  <a:lnTo>
                    <a:pt x="3945623" y="67310"/>
                  </a:lnTo>
                  <a:lnTo>
                    <a:pt x="3976535" y="67310"/>
                  </a:lnTo>
                  <a:lnTo>
                    <a:pt x="3984218" y="69850"/>
                  </a:lnTo>
                  <a:lnTo>
                    <a:pt x="3984155" y="74930"/>
                  </a:lnTo>
                  <a:lnTo>
                    <a:pt x="3991864" y="77470"/>
                  </a:lnTo>
                  <a:lnTo>
                    <a:pt x="4019613" y="72390"/>
                  </a:lnTo>
                  <a:lnTo>
                    <a:pt x="4054284" y="68580"/>
                  </a:lnTo>
                  <a:lnTo>
                    <a:pt x="4093997" y="67310"/>
                  </a:lnTo>
                  <a:lnTo>
                    <a:pt x="4136923" y="68580"/>
                  </a:lnTo>
                  <a:lnTo>
                    <a:pt x="4123093" y="69850"/>
                  </a:lnTo>
                  <a:lnTo>
                    <a:pt x="4097451" y="69850"/>
                  </a:lnTo>
                  <a:lnTo>
                    <a:pt x="4084332" y="71120"/>
                  </a:lnTo>
                  <a:lnTo>
                    <a:pt x="4128935" y="74930"/>
                  </a:lnTo>
                  <a:lnTo>
                    <a:pt x="4092473" y="80010"/>
                  </a:lnTo>
                  <a:lnTo>
                    <a:pt x="4067733" y="82550"/>
                  </a:lnTo>
                  <a:lnTo>
                    <a:pt x="4060926" y="85090"/>
                  </a:lnTo>
                  <a:lnTo>
                    <a:pt x="4078236" y="87630"/>
                  </a:lnTo>
                  <a:lnTo>
                    <a:pt x="4107954" y="80010"/>
                  </a:lnTo>
                  <a:lnTo>
                    <a:pt x="4227703" y="74930"/>
                  </a:lnTo>
                  <a:lnTo>
                    <a:pt x="4253154" y="67310"/>
                  </a:lnTo>
                  <a:lnTo>
                    <a:pt x="4257395" y="66040"/>
                  </a:lnTo>
                  <a:lnTo>
                    <a:pt x="4286796" y="69850"/>
                  </a:lnTo>
                  <a:lnTo>
                    <a:pt x="4278388" y="69850"/>
                  </a:lnTo>
                  <a:lnTo>
                    <a:pt x="4277042" y="71120"/>
                  </a:lnTo>
                  <a:lnTo>
                    <a:pt x="4268724" y="71120"/>
                  </a:lnTo>
                  <a:lnTo>
                    <a:pt x="4300613" y="72390"/>
                  </a:lnTo>
                  <a:lnTo>
                    <a:pt x="4320552" y="67310"/>
                  </a:lnTo>
                  <a:lnTo>
                    <a:pt x="4326306" y="66040"/>
                  </a:lnTo>
                  <a:lnTo>
                    <a:pt x="4343565" y="62230"/>
                  </a:lnTo>
                  <a:lnTo>
                    <a:pt x="4384713" y="59690"/>
                  </a:lnTo>
                  <a:lnTo>
                    <a:pt x="4402074" y="60960"/>
                  </a:lnTo>
                  <a:lnTo>
                    <a:pt x="4413936" y="62230"/>
                  </a:lnTo>
                  <a:lnTo>
                    <a:pt x="4417707" y="64770"/>
                  </a:lnTo>
                  <a:lnTo>
                    <a:pt x="4410811" y="66040"/>
                  </a:lnTo>
                  <a:lnTo>
                    <a:pt x="4467949" y="62230"/>
                  </a:lnTo>
                  <a:lnTo>
                    <a:pt x="4476674" y="62230"/>
                  </a:lnTo>
                  <a:lnTo>
                    <a:pt x="4478413" y="63500"/>
                  </a:lnTo>
                  <a:lnTo>
                    <a:pt x="4474464" y="64617"/>
                  </a:lnTo>
                  <a:lnTo>
                    <a:pt x="4548073" y="63550"/>
                  </a:lnTo>
                  <a:lnTo>
                    <a:pt x="4544199" y="64389"/>
                  </a:lnTo>
                  <a:lnTo>
                    <a:pt x="4541609" y="65392"/>
                  </a:lnTo>
                  <a:lnTo>
                    <a:pt x="4547171" y="65493"/>
                  </a:lnTo>
                  <a:lnTo>
                    <a:pt x="4549826" y="63525"/>
                  </a:lnTo>
                  <a:lnTo>
                    <a:pt x="4551159" y="63500"/>
                  </a:lnTo>
                  <a:lnTo>
                    <a:pt x="4550511" y="63500"/>
                  </a:lnTo>
                  <a:lnTo>
                    <a:pt x="4556417" y="62230"/>
                  </a:lnTo>
                  <a:lnTo>
                    <a:pt x="4562322" y="60960"/>
                  </a:lnTo>
                  <a:lnTo>
                    <a:pt x="4569765" y="59690"/>
                  </a:lnTo>
                  <a:lnTo>
                    <a:pt x="4577207" y="58420"/>
                  </a:lnTo>
                  <a:lnTo>
                    <a:pt x="4592332" y="57150"/>
                  </a:lnTo>
                  <a:lnTo>
                    <a:pt x="4604893" y="54610"/>
                  </a:lnTo>
                  <a:lnTo>
                    <a:pt x="4612589" y="55880"/>
                  </a:lnTo>
                  <a:lnTo>
                    <a:pt x="4608360" y="57150"/>
                  </a:lnTo>
                  <a:lnTo>
                    <a:pt x="4601032" y="57150"/>
                  </a:lnTo>
                  <a:lnTo>
                    <a:pt x="4599457" y="58420"/>
                  </a:lnTo>
                  <a:lnTo>
                    <a:pt x="4647743" y="54610"/>
                  </a:lnTo>
                  <a:lnTo>
                    <a:pt x="4652340" y="58420"/>
                  </a:lnTo>
                  <a:lnTo>
                    <a:pt x="4640783" y="60960"/>
                  </a:lnTo>
                  <a:lnTo>
                    <a:pt x="4594047" y="63500"/>
                  </a:lnTo>
                  <a:lnTo>
                    <a:pt x="4620857" y="69850"/>
                  </a:lnTo>
                  <a:lnTo>
                    <a:pt x="4643158" y="68580"/>
                  </a:lnTo>
                  <a:lnTo>
                    <a:pt x="4675238" y="66040"/>
                  </a:lnTo>
                  <a:lnTo>
                    <a:pt x="4731397" y="68580"/>
                  </a:lnTo>
                  <a:lnTo>
                    <a:pt x="4685817" y="71120"/>
                  </a:lnTo>
                  <a:lnTo>
                    <a:pt x="4709172" y="76200"/>
                  </a:lnTo>
                  <a:lnTo>
                    <a:pt x="4735754" y="78740"/>
                  </a:lnTo>
                  <a:lnTo>
                    <a:pt x="4766488" y="80010"/>
                  </a:lnTo>
                  <a:lnTo>
                    <a:pt x="4802276" y="82550"/>
                  </a:lnTo>
                  <a:lnTo>
                    <a:pt x="4781829" y="78740"/>
                  </a:lnTo>
                  <a:lnTo>
                    <a:pt x="4752683" y="73660"/>
                  </a:lnTo>
                  <a:lnTo>
                    <a:pt x="4735639" y="67310"/>
                  </a:lnTo>
                  <a:lnTo>
                    <a:pt x="4751540" y="63500"/>
                  </a:lnTo>
                  <a:lnTo>
                    <a:pt x="4763567" y="63500"/>
                  </a:lnTo>
                  <a:lnTo>
                    <a:pt x="4777727" y="64770"/>
                  </a:lnTo>
                  <a:lnTo>
                    <a:pt x="4794428" y="63500"/>
                  </a:lnTo>
                  <a:lnTo>
                    <a:pt x="4814036" y="62230"/>
                  </a:lnTo>
                  <a:lnTo>
                    <a:pt x="4819040" y="64770"/>
                  </a:lnTo>
                  <a:lnTo>
                    <a:pt x="4832375" y="66040"/>
                  </a:lnTo>
                  <a:lnTo>
                    <a:pt x="4876419" y="66040"/>
                  </a:lnTo>
                  <a:lnTo>
                    <a:pt x="4874031" y="73660"/>
                  </a:lnTo>
                  <a:lnTo>
                    <a:pt x="4895507" y="72390"/>
                  </a:lnTo>
                  <a:lnTo>
                    <a:pt x="4907991" y="69850"/>
                  </a:lnTo>
                  <a:lnTo>
                    <a:pt x="4917592" y="66040"/>
                  </a:lnTo>
                  <a:lnTo>
                    <a:pt x="4930432" y="63500"/>
                  </a:lnTo>
                  <a:lnTo>
                    <a:pt x="4955984" y="66040"/>
                  </a:lnTo>
                  <a:lnTo>
                    <a:pt x="4972355" y="68580"/>
                  </a:lnTo>
                  <a:lnTo>
                    <a:pt x="4982756" y="72390"/>
                  </a:lnTo>
                  <a:lnTo>
                    <a:pt x="4990389" y="77470"/>
                  </a:lnTo>
                  <a:lnTo>
                    <a:pt x="5011813" y="76200"/>
                  </a:lnTo>
                  <a:lnTo>
                    <a:pt x="5008042" y="73660"/>
                  </a:lnTo>
                  <a:lnTo>
                    <a:pt x="4996840" y="69850"/>
                  </a:lnTo>
                  <a:lnTo>
                    <a:pt x="4996002" y="67310"/>
                  </a:lnTo>
                  <a:lnTo>
                    <a:pt x="5023320" y="66040"/>
                  </a:lnTo>
                  <a:lnTo>
                    <a:pt x="5062461" y="67310"/>
                  </a:lnTo>
                  <a:lnTo>
                    <a:pt x="5099558" y="67310"/>
                  </a:lnTo>
                  <a:lnTo>
                    <a:pt x="5119128" y="66040"/>
                  </a:lnTo>
                  <a:lnTo>
                    <a:pt x="5161343" y="63500"/>
                  </a:lnTo>
                  <a:lnTo>
                    <a:pt x="5184000" y="62230"/>
                  </a:lnTo>
                  <a:lnTo>
                    <a:pt x="5199507" y="64770"/>
                  </a:lnTo>
                  <a:lnTo>
                    <a:pt x="5196852" y="66040"/>
                  </a:lnTo>
                  <a:lnTo>
                    <a:pt x="5189550" y="68580"/>
                  </a:lnTo>
                  <a:lnTo>
                    <a:pt x="5191061" y="69850"/>
                  </a:lnTo>
                  <a:lnTo>
                    <a:pt x="5225516" y="63500"/>
                  </a:lnTo>
                  <a:lnTo>
                    <a:pt x="5233936" y="63500"/>
                  </a:lnTo>
                  <a:lnTo>
                    <a:pt x="5229796" y="67310"/>
                  </a:lnTo>
                  <a:lnTo>
                    <a:pt x="5243131" y="64770"/>
                  </a:lnTo>
                  <a:lnTo>
                    <a:pt x="5245366" y="63500"/>
                  </a:lnTo>
                  <a:lnTo>
                    <a:pt x="5247614" y="62230"/>
                  </a:lnTo>
                  <a:lnTo>
                    <a:pt x="5250142" y="60960"/>
                  </a:lnTo>
                  <a:lnTo>
                    <a:pt x="5255196" y="58420"/>
                  </a:lnTo>
                  <a:lnTo>
                    <a:pt x="5298567" y="55880"/>
                  </a:lnTo>
                  <a:lnTo>
                    <a:pt x="5336248" y="59690"/>
                  </a:lnTo>
                  <a:lnTo>
                    <a:pt x="5382222" y="63500"/>
                  </a:lnTo>
                  <a:lnTo>
                    <a:pt x="5427738" y="62230"/>
                  </a:lnTo>
                  <a:lnTo>
                    <a:pt x="5432590" y="63500"/>
                  </a:lnTo>
                  <a:lnTo>
                    <a:pt x="5430063" y="66040"/>
                  </a:lnTo>
                  <a:lnTo>
                    <a:pt x="5425732" y="67310"/>
                  </a:lnTo>
                  <a:lnTo>
                    <a:pt x="5425148" y="69850"/>
                  </a:lnTo>
                  <a:lnTo>
                    <a:pt x="5469191" y="66040"/>
                  </a:lnTo>
                  <a:lnTo>
                    <a:pt x="5495341" y="64770"/>
                  </a:lnTo>
                  <a:lnTo>
                    <a:pt x="5518912" y="62230"/>
                  </a:lnTo>
                  <a:lnTo>
                    <a:pt x="5555208" y="57150"/>
                  </a:lnTo>
                  <a:lnTo>
                    <a:pt x="5609221" y="63500"/>
                  </a:lnTo>
                  <a:lnTo>
                    <a:pt x="5594959" y="58420"/>
                  </a:lnTo>
                  <a:lnTo>
                    <a:pt x="5598503" y="57150"/>
                  </a:lnTo>
                  <a:lnTo>
                    <a:pt x="5602033" y="55880"/>
                  </a:lnTo>
                  <a:lnTo>
                    <a:pt x="5605577" y="54610"/>
                  </a:lnTo>
                  <a:lnTo>
                    <a:pt x="5631980" y="49530"/>
                  </a:lnTo>
                  <a:lnTo>
                    <a:pt x="5665114" y="45720"/>
                  </a:lnTo>
                  <a:lnTo>
                    <a:pt x="5654992" y="43180"/>
                  </a:lnTo>
                  <a:lnTo>
                    <a:pt x="5645810" y="41910"/>
                  </a:lnTo>
                  <a:lnTo>
                    <a:pt x="5637758" y="39370"/>
                  </a:lnTo>
                  <a:lnTo>
                    <a:pt x="5631002" y="38100"/>
                  </a:lnTo>
                  <a:lnTo>
                    <a:pt x="5702122" y="35560"/>
                  </a:lnTo>
                  <a:lnTo>
                    <a:pt x="5705754" y="36830"/>
                  </a:lnTo>
                  <a:lnTo>
                    <a:pt x="5704535" y="39370"/>
                  </a:lnTo>
                  <a:lnTo>
                    <a:pt x="5699518" y="40640"/>
                  </a:lnTo>
                  <a:lnTo>
                    <a:pt x="5691759" y="43180"/>
                  </a:lnTo>
                  <a:lnTo>
                    <a:pt x="5704814" y="41910"/>
                  </a:lnTo>
                  <a:lnTo>
                    <a:pt x="5717108" y="44450"/>
                  </a:lnTo>
                  <a:lnTo>
                    <a:pt x="5718060" y="46990"/>
                  </a:lnTo>
                  <a:lnTo>
                    <a:pt x="5710847" y="50800"/>
                  </a:lnTo>
                  <a:lnTo>
                    <a:pt x="5698591" y="53340"/>
                  </a:lnTo>
                  <a:lnTo>
                    <a:pt x="5673115" y="48260"/>
                  </a:lnTo>
                  <a:lnTo>
                    <a:pt x="5660390" y="50800"/>
                  </a:lnTo>
                  <a:lnTo>
                    <a:pt x="5649874" y="54610"/>
                  </a:lnTo>
                  <a:lnTo>
                    <a:pt x="5643321" y="58420"/>
                  </a:lnTo>
                  <a:lnTo>
                    <a:pt x="5642610" y="61810"/>
                  </a:lnTo>
                  <a:lnTo>
                    <a:pt x="5637428" y="62611"/>
                  </a:lnTo>
                  <a:lnTo>
                    <a:pt x="5637301" y="63792"/>
                  </a:lnTo>
                  <a:lnTo>
                    <a:pt x="5647982" y="65163"/>
                  </a:lnTo>
                  <a:lnTo>
                    <a:pt x="5644350" y="64046"/>
                  </a:lnTo>
                  <a:lnTo>
                    <a:pt x="5643359" y="62877"/>
                  </a:lnTo>
                  <a:lnTo>
                    <a:pt x="5642838" y="62153"/>
                  </a:lnTo>
                  <a:lnTo>
                    <a:pt x="5647156" y="60960"/>
                  </a:lnTo>
                  <a:lnTo>
                    <a:pt x="5665838" y="60960"/>
                  </a:lnTo>
                  <a:lnTo>
                    <a:pt x="5661228" y="62230"/>
                  </a:lnTo>
                  <a:lnTo>
                    <a:pt x="5658282" y="63500"/>
                  </a:lnTo>
                  <a:lnTo>
                    <a:pt x="5660390" y="63500"/>
                  </a:lnTo>
                  <a:lnTo>
                    <a:pt x="5662777" y="64770"/>
                  </a:lnTo>
                  <a:lnTo>
                    <a:pt x="5670220" y="63500"/>
                  </a:lnTo>
                  <a:lnTo>
                    <a:pt x="5681878" y="60960"/>
                  </a:lnTo>
                  <a:lnTo>
                    <a:pt x="5697829" y="71120"/>
                  </a:lnTo>
                  <a:lnTo>
                    <a:pt x="5701817" y="67310"/>
                  </a:lnTo>
                  <a:lnTo>
                    <a:pt x="5794565" y="74930"/>
                  </a:lnTo>
                  <a:lnTo>
                    <a:pt x="5854014" y="67310"/>
                  </a:lnTo>
                  <a:lnTo>
                    <a:pt x="5917438" y="59690"/>
                  </a:lnTo>
                  <a:lnTo>
                    <a:pt x="5933910" y="58420"/>
                  </a:lnTo>
                  <a:lnTo>
                    <a:pt x="5966853" y="55880"/>
                  </a:lnTo>
                  <a:lnTo>
                    <a:pt x="6024969" y="54610"/>
                  </a:lnTo>
                  <a:lnTo>
                    <a:pt x="6012904" y="58420"/>
                  </a:lnTo>
                  <a:lnTo>
                    <a:pt x="6011926" y="63500"/>
                  </a:lnTo>
                  <a:lnTo>
                    <a:pt x="6015583" y="67310"/>
                  </a:lnTo>
                  <a:lnTo>
                    <a:pt x="6017425" y="73660"/>
                  </a:lnTo>
                  <a:lnTo>
                    <a:pt x="5991745" y="69850"/>
                  </a:lnTo>
                  <a:lnTo>
                    <a:pt x="5958992" y="69850"/>
                  </a:lnTo>
                  <a:lnTo>
                    <a:pt x="5921362" y="72390"/>
                  </a:lnTo>
                  <a:lnTo>
                    <a:pt x="5881027" y="71120"/>
                  </a:lnTo>
                  <a:lnTo>
                    <a:pt x="5896394" y="73660"/>
                  </a:lnTo>
                  <a:lnTo>
                    <a:pt x="5901868" y="74930"/>
                  </a:lnTo>
                  <a:lnTo>
                    <a:pt x="5900636" y="76200"/>
                  </a:lnTo>
                  <a:lnTo>
                    <a:pt x="5895873" y="77470"/>
                  </a:lnTo>
                  <a:lnTo>
                    <a:pt x="5993549" y="72390"/>
                  </a:lnTo>
                  <a:lnTo>
                    <a:pt x="5996165" y="76200"/>
                  </a:lnTo>
                  <a:lnTo>
                    <a:pt x="6006122" y="78740"/>
                  </a:lnTo>
                  <a:lnTo>
                    <a:pt x="6021286" y="80010"/>
                  </a:lnTo>
                  <a:lnTo>
                    <a:pt x="6039523" y="81280"/>
                  </a:lnTo>
                  <a:lnTo>
                    <a:pt x="6043561" y="74930"/>
                  </a:lnTo>
                  <a:lnTo>
                    <a:pt x="6058700" y="73660"/>
                  </a:lnTo>
                  <a:lnTo>
                    <a:pt x="6073851" y="72390"/>
                  </a:lnTo>
                  <a:lnTo>
                    <a:pt x="6115151" y="72390"/>
                  </a:lnTo>
                  <a:lnTo>
                    <a:pt x="6152210" y="71120"/>
                  </a:lnTo>
                  <a:lnTo>
                    <a:pt x="6151296" y="74930"/>
                  </a:lnTo>
                  <a:lnTo>
                    <a:pt x="6143396" y="77470"/>
                  </a:lnTo>
                  <a:lnTo>
                    <a:pt x="6125972" y="78740"/>
                  </a:lnTo>
                  <a:lnTo>
                    <a:pt x="6096546" y="77470"/>
                  </a:lnTo>
                  <a:lnTo>
                    <a:pt x="6130620" y="80010"/>
                  </a:lnTo>
                  <a:lnTo>
                    <a:pt x="6139612" y="78740"/>
                  </a:lnTo>
                  <a:lnTo>
                    <a:pt x="6184608" y="72390"/>
                  </a:lnTo>
                  <a:lnTo>
                    <a:pt x="6218161" y="73660"/>
                  </a:lnTo>
                  <a:lnTo>
                    <a:pt x="6199975" y="73660"/>
                  </a:lnTo>
                  <a:lnTo>
                    <a:pt x="6195250" y="74930"/>
                  </a:lnTo>
                  <a:lnTo>
                    <a:pt x="6221552" y="73660"/>
                  </a:lnTo>
                  <a:lnTo>
                    <a:pt x="6251194" y="76200"/>
                  </a:lnTo>
                  <a:lnTo>
                    <a:pt x="6272631" y="78740"/>
                  </a:lnTo>
                  <a:lnTo>
                    <a:pt x="6273838" y="80530"/>
                  </a:lnTo>
                  <a:lnTo>
                    <a:pt x="6381216" y="85090"/>
                  </a:lnTo>
                  <a:lnTo>
                    <a:pt x="6442443" y="85090"/>
                  </a:lnTo>
                  <a:lnTo>
                    <a:pt x="6490170" y="83820"/>
                  </a:lnTo>
                  <a:lnTo>
                    <a:pt x="6513385" y="78740"/>
                  </a:lnTo>
                  <a:lnTo>
                    <a:pt x="6514122" y="80010"/>
                  </a:lnTo>
                  <a:lnTo>
                    <a:pt x="6502628" y="91440"/>
                  </a:lnTo>
                  <a:lnTo>
                    <a:pt x="6497815" y="93980"/>
                  </a:lnTo>
                  <a:lnTo>
                    <a:pt x="6565646" y="78740"/>
                  </a:lnTo>
                  <a:lnTo>
                    <a:pt x="6593916" y="72390"/>
                  </a:lnTo>
                  <a:lnTo>
                    <a:pt x="6599568" y="71120"/>
                  </a:lnTo>
                  <a:lnTo>
                    <a:pt x="6639141" y="62230"/>
                  </a:lnTo>
                  <a:lnTo>
                    <a:pt x="6638049" y="71120"/>
                  </a:lnTo>
                  <a:lnTo>
                    <a:pt x="6643116" y="82550"/>
                  </a:lnTo>
                  <a:lnTo>
                    <a:pt x="6638341" y="92710"/>
                  </a:lnTo>
                  <a:lnTo>
                    <a:pt x="6607683" y="97790"/>
                  </a:lnTo>
                  <a:lnTo>
                    <a:pt x="6622669" y="99060"/>
                  </a:lnTo>
                  <a:lnTo>
                    <a:pt x="6640436" y="100330"/>
                  </a:lnTo>
                  <a:lnTo>
                    <a:pt x="6662115" y="101600"/>
                  </a:lnTo>
                  <a:lnTo>
                    <a:pt x="6688836" y="100330"/>
                  </a:lnTo>
                  <a:lnTo>
                    <a:pt x="6678879" y="97790"/>
                  </a:lnTo>
                  <a:lnTo>
                    <a:pt x="6670649" y="92710"/>
                  </a:lnTo>
                  <a:lnTo>
                    <a:pt x="6668059" y="87630"/>
                  </a:lnTo>
                  <a:lnTo>
                    <a:pt x="6675056" y="85090"/>
                  </a:lnTo>
                  <a:lnTo>
                    <a:pt x="6716611" y="95250"/>
                  </a:lnTo>
                  <a:lnTo>
                    <a:pt x="6734213" y="97790"/>
                  </a:lnTo>
                  <a:lnTo>
                    <a:pt x="6766547" y="102870"/>
                  </a:lnTo>
                  <a:lnTo>
                    <a:pt x="6759435" y="99060"/>
                  </a:lnTo>
                  <a:lnTo>
                    <a:pt x="6764591" y="93980"/>
                  </a:lnTo>
                  <a:lnTo>
                    <a:pt x="6778955" y="90170"/>
                  </a:lnTo>
                  <a:lnTo>
                    <a:pt x="6799504" y="88900"/>
                  </a:lnTo>
                  <a:lnTo>
                    <a:pt x="6797599" y="91440"/>
                  </a:lnTo>
                  <a:lnTo>
                    <a:pt x="6797281" y="96520"/>
                  </a:lnTo>
                  <a:lnTo>
                    <a:pt x="6795770" y="101600"/>
                  </a:lnTo>
                  <a:lnTo>
                    <a:pt x="6790322" y="104140"/>
                  </a:lnTo>
                  <a:lnTo>
                    <a:pt x="6866039" y="92710"/>
                  </a:lnTo>
                  <a:lnTo>
                    <a:pt x="6857746" y="95250"/>
                  </a:lnTo>
                  <a:lnTo>
                    <a:pt x="6859143" y="100330"/>
                  </a:lnTo>
                  <a:lnTo>
                    <a:pt x="6867169" y="105410"/>
                  </a:lnTo>
                  <a:lnTo>
                    <a:pt x="6878828" y="109220"/>
                  </a:lnTo>
                  <a:lnTo>
                    <a:pt x="6886041" y="107950"/>
                  </a:lnTo>
                  <a:lnTo>
                    <a:pt x="6910908" y="110490"/>
                  </a:lnTo>
                  <a:lnTo>
                    <a:pt x="6940956" y="111760"/>
                  </a:lnTo>
                  <a:lnTo>
                    <a:pt x="6963778" y="111760"/>
                  </a:lnTo>
                  <a:lnTo>
                    <a:pt x="6932104" y="107950"/>
                  </a:lnTo>
                  <a:lnTo>
                    <a:pt x="6982358" y="107950"/>
                  </a:lnTo>
                  <a:lnTo>
                    <a:pt x="7016674" y="102870"/>
                  </a:lnTo>
                  <a:lnTo>
                    <a:pt x="7050887" y="96520"/>
                  </a:lnTo>
                  <a:lnTo>
                    <a:pt x="7100811" y="96520"/>
                  </a:lnTo>
                  <a:lnTo>
                    <a:pt x="7093064" y="100330"/>
                  </a:lnTo>
                  <a:lnTo>
                    <a:pt x="7089280" y="106680"/>
                  </a:lnTo>
                  <a:lnTo>
                    <a:pt x="7095426" y="113030"/>
                  </a:lnTo>
                  <a:lnTo>
                    <a:pt x="7117486" y="116840"/>
                  </a:lnTo>
                  <a:lnTo>
                    <a:pt x="7140892" y="109220"/>
                  </a:lnTo>
                  <a:lnTo>
                    <a:pt x="7178548" y="99060"/>
                  </a:lnTo>
                  <a:lnTo>
                    <a:pt x="7190537" y="96520"/>
                  </a:lnTo>
                  <a:lnTo>
                    <a:pt x="7208507" y="92710"/>
                  </a:lnTo>
                  <a:lnTo>
                    <a:pt x="7226490" y="88900"/>
                  </a:lnTo>
                  <a:lnTo>
                    <a:pt x="7267156" y="85090"/>
                  </a:lnTo>
                  <a:lnTo>
                    <a:pt x="7280719" y="83820"/>
                  </a:lnTo>
                  <a:lnTo>
                    <a:pt x="7294791" y="88900"/>
                  </a:lnTo>
                  <a:lnTo>
                    <a:pt x="7352144" y="87630"/>
                  </a:lnTo>
                  <a:lnTo>
                    <a:pt x="7263181" y="105410"/>
                  </a:lnTo>
                  <a:lnTo>
                    <a:pt x="7208228" y="114300"/>
                  </a:lnTo>
                  <a:lnTo>
                    <a:pt x="7160158" y="120650"/>
                  </a:lnTo>
                  <a:lnTo>
                    <a:pt x="7175551" y="124460"/>
                  </a:lnTo>
                  <a:lnTo>
                    <a:pt x="7182218" y="125730"/>
                  </a:lnTo>
                  <a:lnTo>
                    <a:pt x="7191883" y="127000"/>
                  </a:lnTo>
                  <a:lnTo>
                    <a:pt x="7216254" y="128270"/>
                  </a:lnTo>
                  <a:lnTo>
                    <a:pt x="7218947" y="130810"/>
                  </a:lnTo>
                  <a:lnTo>
                    <a:pt x="7207644" y="132080"/>
                  </a:lnTo>
                  <a:lnTo>
                    <a:pt x="7191261" y="133299"/>
                  </a:lnTo>
                  <a:lnTo>
                    <a:pt x="7286523" y="140970"/>
                  </a:lnTo>
                  <a:lnTo>
                    <a:pt x="7297852" y="135890"/>
                  </a:lnTo>
                  <a:lnTo>
                    <a:pt x="7326858" y="134620"/>
                  </a:lnTo>
                  <a:lnTo>
                    <a:pt x="7355980" y="132080"/>
                  </a:lnTo>
                  <a:lnTo>
                    <a:pt x="7367664" y="129540"/>
                  </a:lnTo>
                  <a:lnTo>
                    <a:pt x="7247115" y="132080"/>
                  </a:lnTo>
                  <a:lnTo>
                    <a:pt x="7257516" y="124460"/>
                  </a:lnTo>
                  <a:lnTo>
                    <a:pt x="7290587" y="119380"/>
                  </a:lnTo>
                  <a:lnTo>
                    <a:pt x="7339165" y="115570"/>
                  </a:lnTo>
                  <a:lnTo>
                    <a:pt x="7396099" y="116840"/>
                  </a:lnTo>
                  <a:lnTo>
                    <a:pt x="7402004" y="120650"/>
                  </a:lnTo>
                  <a:lnTo>
                    <a:pt x="7395832" y="125730"/>
                  </a:lnTo>
                  <a:lnTo>
                    <a:pt x="7386244" y="130810"/>
                  </a:lnTo>
                  <a:lnTo>
                    <a:pt x="7381862" y="133350"/>
                  </a:lnTo>
                  <a:lnTo>
                    <a:pt x="7397991" y="132080"/>
                  </a:lnTo>
                  <a:lnTo>
                    <a:pt x="7423950" y="132080"/>
                  </a:lnTo>
                  <a:lnTo>
                    <a:pt x="7449299" y="133350"/>
                  </a:lnTo>
                  <a:lnTo>
                    <a:pt x="7463612" y="134620"/>
                  </a:lnTo>
                  <a:lnTo>
                    <a:pt x="7430135" y="137160"/>
                  </a:lnTo>
                  <a:lnTo>
                    <a:pt x="7460488" y="138430"/>
                  </a:lnTo>
                  <a:lnTo>
                    <a:pt x="7518730" y="135890"/>
                  </a:lnTo>
                  <a:lnTo>
                    <a:pt x="7569860" y="143510"/>
                  </a:lnTo>
                  <a:lnTo>
                    <a:pt x="7602855" y="151130"/>
                  </a:lnTo>
                  <a:lnTo>
                    <a:pt x="7610627" y="149860"/>
                  </a:lnTo>
                  <a:lnTo>
                    <a:pt x="7593584" y="138430"/>
                  </a:lnTo>
                  <a:lnTo>
                    <a:pt x="7592174" y="135890"/>
                  </a:lnTo>
                  <a:lnTo>
                    <a:pt x="7590041" y="132080"/>
                  </a:lnTo>
                  <a:lnTo>
                    <a:pt x="7585799" y="124460"/>
                  </a:lnTo>
                  <a:lnTo>
                    <a:pt x="7586688" y="115570"/>
                  </a:lnTo>
                  <a:lnTo>
                    <a:pt x="7587196" y="110490"/>
                  </a:lnTo>
                  <a:lnTo>
                    <a:pt x="7597724" y="101600"/>
                  </a:lnTo>
                  <a:lnTo>
                    <a:pt x="7615466" y="105410"/>
                  </a:lnTo>
                  <a:lnTo>
                    <a:pt x="7649870" y="110490"/>
                  </a:lnTo>
                  <a:lnTo>
                    <a:pt x="7712545" y="123190"/>
                  </a:lnTo>
                  <a:lnTo>
                    <a:pt x="7718158" y="129540"/>
                  </a:lnTo>
                  <a:lnTo>
                    <a:pt x="7703782" y="135890"/>
                  </a:lnTo>
                  <a:lnTo>
                    <a:pt x="7688580" y="140970"/>
                  </a:lnTo>
                  <a:lnTo>
                    <a:pt x="7691729" y="147320"/>
                  </a:lnTo>
                  <a:lnTo>
                    <a:pt x="7692034" y="146672"/>
                  </a:lnTo>
                  <a:lnTo>
                    <a:pt x="7692453" y="147294"/>
                  </a:lnTo>
                  <a:lnTo>
                    <a:pt x="7696174" y="148450"/>
                  </a:lnTo>
                  <a:lnTo>
                    <a:pt x="7703553" y="149618"/>
                  </a:lnTo>
                  <a:lnTo>
                    <a:pt x="7715237" y="150787"/>
                  </a:lnTo>
                  <a:lnTo>
                    <a:pt x="7703007" y="149148"/>
                  </a:lnTo>
                  <a:lnTo>
                    <a:pt x="7696225" y="147612"/>
                  </a:lnTo>
                  <a:lnTo>
                    <a:pt x="7692199" y="146342"/>
                  </a:lnTo>
                  <a:lnTo>
                    <a:pt x="7692961" y="144780"/>
                  </a:lnTo>
                  <a:lnTo>
                    <a:pt x="7709573" y="142240"/>
                  </a:lnTo>
                  <a:lnTo>
                    <a:pt x="7716482" y="142240"/>
                  </a:lnTo>
                  <a:lnTo>
                    <a:pt x="7723797" y="144780"/>
                  </a:lnTo>
                  <a:lnTo>
                    <a:pt x="7724584" y="147320"/>
                  </a:lnTo>
                  <a:lnTo>
                    <a:pt x="7729575" y="148590"/>
                  </a:lnTo>
                  <a:lnTo>
                    <a:pt x="7749514" y="149860"/>
                  </a:lnTo>
                  <a:lnTo>
                    <a:pt x="7764742" y="147320"/>
                  </a:lnTo>
                  <a:lnTo>
                    <a:pt x="7786243" y="148590"/>
                  </a:lnTo>
                  <a:lnTo>
                    <a:pt x="7794358" y="148590"/>
                  </a:lnTo>
                  <a:lnTo>
                    <a:pt x="7786065" y="147320"/>
                  </a:lnTo>
                  <a:lnTo>
                    <a:pt x="7769466" y="144780"/>
                  </a:lnTo>
                  <a:lnTo>
                    <a:pt x="7793990" y="144780"/>
                  </a:lnTo>
                  <a:lnTo>
                    <a:pt x="7811986" y="147320"/>
                  </a:lnTo>
                  <a:lnTo>
                    <a:pt x="7831264" y="148590"/>
                  </a:lnTo>
                  <a:lnTo>
                    <a:pt x="7859674" y="151130"/>
                  </a:lnTo>
                  <a:lnTo>
                    <a:pt x="7860919" y="146050"/>
                  </a:lnTo>
                  <a:lnTo>
                    <a:pt x="7865961" y="144780"/>
                  </a:lnTo>
                  <a:lnTo>
                    <a:pt x="7876045" y="142240"/>
                  </a:lnTo>
                  <a:lnTo>
                    <a:pt x="7881086" y="140970"/>
                  </a:lnTo>
                  <a:lnTo>
                    <a:pt x="7911643" y="135890"/>
                  </a:lnTo>
                  <a:lnTo>
                    <a:pt x="7944028" y="134620"/>
                  </a:lnTo>
                  <a:lnTo>
                    <a:pt x="7941500" y="137160"/>
                  </a:lnTo>
                  <a:lnTo>
                    <a:pt x="7950403" y="139700"/>
                  </a:lnTo>
                  <a:lnTo>
                    <a:pt x="7954721" y="142240"/>
                  </a:lnTo>
                  <a:lnTo>
                    <a:pt x="7958099" y="142481"/>
                  </a:lnTo>
                  <a:lnTo>
                    <a:pt x="8010639" y="146050"/>
                  </a:lnTo>
                  <a:lnTo>
                    <a:pt x="8058823" y="151130"/>
                  </a:lnTo>
                  <a:lnTo>
                    <a:pt x="8105953" y="154940"/>
                  </a:lnTo>
                  <a:lnTo>
                    <a:pt x="8158747" y="160020"/>
                  </a:lnTo>
                  <a:lnTo>
                    <a:pt x="8168297" y="161290"/>
                  </a:lnTo>
                  <a:lnTo>
                    <a:pt x="8190039" y="167640"/>
                  </a:lnTo>
                  <a:lnTo>
                    <a:pt x="8186636" y="170180"/>
                  </a:lnTo>
                  <a:lnTo>
                    <a:pt x="8204594" y="168910"/>
                  </a:lnTo>
                  <a:lnTo>
                    <a:pt x="8216455" y="167640"/>
                  </a:lnTo>
                  <a:lnTo>
                    <a:pt x="8197151" y="167640"/>
                  </a:lnTo>
                  <a:lnTo>
                    <a:pt x="8208099" y="160020"/>
                  </a:lnTo>
                  <a:lnTo>
                    <a:pt x="8237690" y="154940"/>
                  </a:lnTo>
                  <a:lnTo>
                    <a:pt x="8282356" y="151130"/>
                  </a:lnTo>
                  <a:lnTo>
                    <a:pt x="8338528" y="151130"/>
                  </a:lnTo>
                  <a:lnTo>
                    <a:pt x="8370075" y="153670"/>
                  </a:lnTo>
                  <a:lnTo>
                    <a:pt x="8377669" y="156210"/>
                  </a:lnTo>
                  <a:lnTo>
                    <a:pt x="8375320" y="158750"/>
                  </a:lnTo>
                  <a:lnTo>
                    <a:pt x="8377034" y="158750"/>
                  </a:lnTo>
                  <a:lnTo>
                    <a:pt x="8434794" y="162560"/>
                  </a:lnTo>
                  <a:lnTo>
                    <a:pt x="8471891" y="161290"/>
                  </a:lnTo>
                  <a:lnTo>
                    <a:pt x="8500440" y="158750"/>
                  </a:lnTo>
                  <a:lnTo>
                    <a:pt x="8532546" y="157480"/>
                  </a:lnTo>
                  <a:lnTo>
                    <a:pt x="8580310" y="162560"/>
                  </a:lnTo>
                  <a:lnTo>
                    <a:pt x="8597074" y="168910"/>
                  </a:lnTo>
                  <a:lnTo>
                    <a:pt x="8596427" y="173990"/>
                  </a:lnTo>
                  <a:lnTo>
                    <a:pt x="8590013" y="179070"/>
                  </a:lnTo>
                  <a:lnTo>
                    <a:pt x="8589505" y="182880"/>
                  </a:lnTo>
                  <a:lnTo>
                    <a:pt x="8554390" y="180340"/>
                  </a:lnTo>
                  <a:lnTo>
                    <a:pt x="8525535" y="176530"/>
                  </a:lnTo>
                  <a:lnTo>
                    <a:pt x="8499881" y="172720"/>
                  </a:lnTo>
                  <a:lnTo>
                    <a:pt x="8474316" y="170180"/>
                  </a:lnTo>
                  <a:lnTo>
                    <a:pt x="8517623" y="176530"/>
                  </a:lnTo>
                  <a:lnTo>
                    <a:pt x="8483117" y="176530"/>
                  </a:lnTo>
                  <a:lnTo>
                    <a:pt x="8463674" y="175260"/>
                  </a:lnTo>
                  <a:lnTo>
                    <a:pt x="8447062" y="172720"/>
                  </a:lnTo>
                  <a:lnTo>
                    <a:pt x="8473923" y="177800"/>
                  </a:lnTo>
                  <a:lnTo>
                    <a:pt x="8517725" y="181610"/>
                  </a:lnTo>
                  <a:lnTo>
                    <a:pt x="8572500" y="185420"/>
                  </a:lnTo>
                  <a:lnTo>
                    <a:pt x="8690940" y="195580"/>
                  </a:lnTo>
                  <a:lnTo>
                    <a:pt x="8742629" y="201930"/>
                  </a:lnTo>
                  <a:lnTo>
                    <a:pt x="8756536" y="200660"/>
                  </a:lnTo>
                  <a:lnTo>
                    <a:pt x="8769883" y="200660"/>
                  </a:lnTo>
                  <a:lnTo>
                    <a:pt x="8777618" y="199390"/>
                  </a:lnTo>
                  <a:lnTo>
                    <a:pt x="8774697" y="196850"/>
                  </a:lnTo>
                  <a:lnTo>
                    <a:pt x="8745245" y="195580"/>
                  </a:lnTo>
                  <a:lnTo>
                    <a:pt x="8742197" y="191770"/>
                  </a:lnTo>
                  <a:lnTo>
                    <a:pt x="8758606" y="190500"/>
                  </a:lnTo>
                  <a:lnTo>
                    <a:pt x="8773071" y="189230"/>
                  </a:lnTo>
                  <a:lnTo>
                    <a:pt x="8764156" y="186690"/>
                  </a:lnTo>
                  <a:lnTo>
                    <a:pt x="8794940" y="185420"/>
                  </a:lnTo>
                  <a:lnTo>
                    <a:pt x="8828100" y="185420"/>
                  </a:lnTo>
                  <a:lnTo>
                    <a:pt x="8864155" y="186690"/>
                  </a:lnTo>
                  <a:lnTo>
                    <a:pt x="8903652" y="191770"/>
                  </a:lnTo>
                  <a:lnTo>
                    <a:pt x="8912873" y="200152"/>
                  </a:lnTo>
                  <a:lnTo>
                    <a:pt x="8915908" y="200660"/>
                  </a:lnTo>
                  <a:lnTo>
                    <a:pt x="8947112" y="204470"/>
                  </a:lnTo>
                  <a:lnTo>
                    <a:pt x="8972093" y="203200"/>
                  </a:lnTo>
                  <a:lnTo>
                    <a:pt x="8933675" y="194310"/>
                  </a:lnTo>
                  <a:lnTo>
                    <a:pt x="8965222" y="193040"/>
                  </a:lnTo>
                  <a:lnTo>
                    <a:pt x="9035364" y="193040"/>
                  </a:lnTo>
                  <a:lnTo>
                    <a:pt x="9072016" y="196850"/>
                  </a:lnTo>
                  <a:close/>
                </a:path>
                <a:path w="10699750" h="354329">
                  <a:moveTo>
                    <a:pt x="9078227" y="209207"/>
                  </a:moveTo>
                  <a:lnTo>
                    <a:pt x="9077871" y="207860"/>
                  </a:lnTo>
                  <a:lnTo>
                    <a:pt x="9072664" y="207429"/>
                  </a:lnTo>
                  <a:lnTo>
                    <a:pt x="9064066" y="207391"/>
                  </a:lnTo>
                  <a:lnTo>
                    <a:pt x="9053487" y="207225"/>
                  </a:lnTo>
                  <a:lnTo>
                    <a:pt x="9061755" y="207683"/>
                  </a:lnTo>
                  <a:lnTo>
                    <a:pt x="9070175" y="208267"/>
                  </a:lnTo>
                  <a:lnTo>
                    <a:pt x="9078227" y="209207"/>
                  </a:lnTo>
                  <a:close/>
                </a:path>
                <a:path w="10699750" h="354329">
                  <a:moveTo>
                    <a:pt x="9115082" y="189903"/>
                  </a:moveTo>
                  <a:lnTo>
                    <a:pt x="9092895" y="191058"/>
                  </a:lnTo>
                  <a:lnTo>
                    <a:pt x="9111590" y="194652"/>
                  </a:lnTo>
                  <a:lnTo>
                    <a:pt x="9115082" y="189903"/>
                  </a:lnTo>
                  <a:close/>
                </a:path>
                <a:path w="10699750" h="354329">
                  <a:moveTo>
                    <a:pt x="9203728" y="196011"/>
                  </a:moveTo>
                  <a:lnTo>
                    <a:pt x="9166085" y="200990"/>
                  </a:lnTo>
                  <a:lnTo>
                    <a:pt x="9194749" y="201041"/>
                  </a:lnTo>
                  <a:lnTo>
                    <a:pt x="9203728" y="196011"/>
                  </a:lnTo>
                  <a:close/>
                </a:path>
                <a:path w="10699750" h="354329">
                  <a:moveTo>
                    <a:pt x="9205963" y="204787"/>
                  </a:moveTo>
                  <a:lnTo>
                    <a:pt x="9201836" y="204381"/>
                  </a:lnTo>
                  <a:lnTo>
                    <a:pt x="9205100" y="205651"/>
                  </a:lnTo>
                  <a:lnTo>
                    <a:pt x="9205404" y="205359"/>
                  </a:lnTo>
                  <a:lnTo>
                    <a:pt x="9205608" y="205066"/>
                  </a:lnTo>
                  <a:lnTo>
                    <a:pt x="9205963" y="204787"/>
                  </a:lnTo>
                  <a:close/>
                </a:path>
                <a:path w="10699750" h="354329">
                  <a:moveTo>
                    <a:pt x="9240749" y="233438"/>
                  </a:moveTo>
                  <a:lnTo>
                    <a:pt x="9240545" y="225577"/>
                  </a:lnTo>
                  <a:lnTo>
                    <a:pt x="9227007" y="215544"/>
                  </a:lnTo>
                  <a:lnTo>
                    <a:pt x="9205100" y="205651"/>
                  </a:lnTo>
                  <a:lnTo>
                    <a:pt x="9203652" y="207162"/>
                  </a:lnTo>
                  <a:lnTo>
                    <a:pt x="9198864" y="208432"/>
                  </a:lnTo>
                  <a:lnTo>
                    <a:pt x="9186888" y="209245"/>
                  </a:lnTo>
                  <a:lnTo>
                    <a:pt x="9163952" y="209359"/>
                  </a:lnTo>
                  <a:lnTo>
                    <a:pt x="9182697" y="213194"/>
                  </a:lnTo>
                  <a:lnTo>
                    <a:pt x="9208198" y="217957"/>
                  </a:lnTo>
                  <a:lnTo>
                    <a:pt x="9224861" y="222313"/>
                  </a:lnTo>
                  <a:lnTo>
                    <a:pt x="9217101" y="224917"/>
                  </a:lnTo>
                  <a:lnTo>
                    <a:pt x="9187993" y="223202"/>
                  </a:lnTo>
                  <a:lnTo>
                    <a:pt x="9173070" y="220903"/>
                  </a:lnTo>
                  <a:lnTo>
                    <a:pt x="9163266" y="218046"/>
                  </a:lnTo>
                  <a:lnTo>
                    <a:pt x="9149474" y="214693"/>
                  </a:lnTo>
                  <a:lnTo>
                    <a:pt x="9148013" y="218795"/>
                  </a:lnTo>
                  <a:lnTo>
                    <a:pt x="9100299" y="223012"/>
                  </a:lnTo>
                  <a:lnTo>
                    <a:pt x="9092984" y="228282"/>
                  </a:lnTo>
                  <a:lnTo>
                    <a:pt x="9138920" y="228942"/>
                  </a:lnTo>
                  <a:lnTo>
                    <a:pt x="9136926" y="229984"/>
                  </a:lnTo>
                  <a:lnTo>
                    <a:pt x="9132760" y="230987"/>
                  </a:lnTo>
                  <a:lnTo>
                    <a:pt x="9130817" y="232156"/>
                  </a:lnTo>
                  <a:lnTo>
                    <a:pt x="9135478" y="233692"/>
                  </a:lnTo>
                  <a:lnTo>
                    <a:pt x="9145156" y="230949"/>
                  </a:lnTo>
                  <a:lnTo>
                    <a:pt x="9165971" y="230225"/>
                  </a:lnTo>
                  <a:lnTo>
                    <a:pt x="9193339" y="232003"/>
                  </a:lnTo>
                  <a:lnTo>
                    <a:pt x="9222664" y="236829"/>
                  </a:lnTo>
                  <a:lnTo>
                    <a:pt x="9240749" y="233438"/>
                  </a:lnTo>
                  <a:close/>
                </a:path>
                <a:path w="10699750" h="354329">
                  <a:moveTo>
                    <a:pt x="9296248" y="213321"/>
                  </a:moveTo>
                  <a:lnTo>
                    <a:pt x="9283217" y="211315"/>
                  </a:lnTo>
                  <a:lnTo>
                    <a:pt x="9270657" y="208864"/>
                  </a:lnTo>
                  <a:lnTo>
                    <a:pt x="9257055" y="205740"/>
                  </a:lnTo>
                  <a:lnTo>
                    <a:pt x="9240863" y="201752"/>
                  </a:lnTo>
                  <a:lnTo>
                    <a:pt x="9224239" y="202069"/>
                  </a:lnTo>
                  <a:lnTo>
                    <a:pt x="9213990" y="202755"/>
                  </a:lnTo>
                  <a:lnTo>
                    <a:pt x="9208440" y="203695"/>
                  </a:lnTo>
                  <a:lnTo>
                    <a:pt x="9205963" y="204787"/>
                  </a:lnTo>
                  <a:lnTo>
                    <a:pt x="9285605" y="212280"/>
                  </a:lnTo>
                  <a:lnTo>
                    <a:pt x="9280004" y="212559"/>
                  </a:lnTo>
                  <a:lnTo>
                    <a:pt x="9296248" y="213321"/>
                  </a:lnTo>
                  <a:close/>
                </a:path>
                <a:path w="10699750" h="354329">
                  <a:moveTo>
                    <a:pt x="9305709" y="243217"/>
                  </a:moveTo>
                  <a:lnTo>
                    <a:pt x="9304439" y="240258"/>
                  </a:lnTo>
                  <a:lnTo>
                    <a:pt x="9288437" y="239382"/>
                  </a:lnTo>
                  <a:lnTo>
                    <a:pt x="9278264" y="239483"/>
                  </a:lnTo>
                  <a:lnTo>
                    <a:pt x="9277147" y="240563"/>
                  </a:lnTo>
                  <a:lnTo>
                    <a:pt x="9288297" y="242582"/>
                  </a:lnTo>
                  <a:lnTo>
                    <a:pt x="9293936" y="242316"/>
                  </a:lnTo>
                  <a:lnTo>
                    <a:pt x="9300134" y="243509"/>
                  </a:lnTo>
                  <a:lnTo>
                    <a:pt x="9305709" y="243217"/>
                  </a:lnTo>
                  <a:close/>
                </a:path>
                <a:path w="10699750" h="354329">
                  <a:moveTo>
                    <a:pt x="9371571" y="216382"/>
                  </a:moveTo>
                  <a:lnTo>
                    <a:pt x="9363837" y="214325"/>
                  </a:lnTo>
                  <a:lnTo>
                    <a:pt x="9354909" y="212293"/>
                  </a:lnTo>
                  <a:lnTo>
                    <a:pt x="9346971" y="210921"/>
                  </a:lnTo>
                  <a:lnTo>
                    <a:pt x="9342196" y="210883"/>
                  </a:lnTo>
                  <a:lnTo>
                    <a:pt x="9349029" y="212293"/>
                  </a:lnTo>
                  <a:lnTo>
                    <a:pt x="9356242" y="213677"/>
                  </a:lnTo>
                  <a:lnTo>
                    <a:pt x="9363773" y="215036"/>
                  </a:lnTo>
                  <a:lnTo>
                    <a:pt x="9371571" y="216382"/>
                  </a:lnTo>
                  <a:close/>
                </a:path>
                <a:path w="10699750" h="354329">
                  <a:moveTo>
                    <a:pt x="9411005" y="222262"/>
                  </a:moveTo>
                  <a:lnTo>
                    <a:pt x="9371571" y="216395"/>
                  </a:lnTo>
                  <a:lnTo>
                    <a:pt x="9373298" y="216877"/>
                  </a:lnTo>
                  <a:lnTo>
                    <a:pt x="9373667" y="216890"/>
                  </a:lnTo>
                  <a:lnTo>
                    <a:pt x="9376829" y="217932"/>
                  </a:lnTo>
                  <a:lnTo>
                    <a:pt x="9377883" y="218440"/>
                  </a:lnTo>
                  <a:lnTo>
                    <a:pt x="9374391" y="217766"/>
                  </a:lnTo>
                  <a:lnTo>
                    <a:pt x="9374187" y="217728"/>
                  </a:lnTo>
                  <a:lnTo>
                    <a:pt x="9373933" y="217766"/>
                  </a:lnTo>
                  <a:lnTo>
                    <a:pt x="9372587" y="217703"/>
                  </a:lnTo>
                  <a:lnTo>
                    <a:pt x="9371990" y="218414"/>
                  </a:lnTo>
                  <a:lnTo>
                    <a:pt x="9370517" y="218960"/>
                  </a:lnTo>
                  <a:lnTo>
                    <a:pt x="9368930" y="219468"/>
                  </a:lnTo>
                  <a:lnTo>
                    <a:pt x="9359189" y="217919"/>
                  </a:lnTo>
                  <a:lnTo>
                    <a:pt x="9359836" y="217462"/>
                  </a:lnTo>
                  <a:lnTo>
                    <a:pt x="9372587" y="217703"/>
                  </a:lnTo>
                  <a:lnTo>
                    <a:pt x="9372841" y="217462"/>
                  </a:lnTo>
                  <a:lnTo>
                    <a:pt x="9373489" y="217258"/>
                  </a:lnTo>
                  <a:lnTo>
                    <a:pt x="9373591" y="216966"/>
                  </a:lnTo>
                  <a:lnTo>
                    <a:pt x="9373298" y="216877"/>
                  </a:lnTo>
                  <a:lnTo>
                    <a:pt x="9296248" y="213321"/>
                  </a:lnTo>
                  <a:lnTo>
                    <a:pt x="9309354" y="214833"/>
                  </a:lnTo>
                  <a:lnTo>
                    <a:pt x="9325115" y="216281"/>
                  </a:lnTo>
                  <a:lnTo>
                    <a:pt x="9346565" y="217932"/>
                  </a:lnTo>
                  <a:lnTo>
                    <a:pt x="9368930" y="219494"/>
                  </a:lnTo>
                  <a:lnTo>
                    <a:pt x="9355595" y="221983"/>
                  </a:lnTo>
                  <a:lnTo>
                    <a:pt x="9340812" y="223812"/>
                  </a:lnTo>
                  <a:lnTo>
                    <a:pt x="9332849" y="226301"/>
                  </a:lnTo>
                  <a:lnTo>
                    <a:pt x="9339999" y="230797"/>
                  </a:lnTo>
                  <a:lnTo>
                    <a:pt x="9365767" y="232079"/>
                  </a:lnTo>
                  <a:lnTo>
                    <a:pt x="9378239" y="231317"/>
                  </a:lnTo>
                  <a:lnTo>
                    <a:pt x="9387180" y="229882"/>
                  </a:lnTo>
                  <a:lnTo>
                    <a:pt x="9402280" y="229146"/>
                  </a:lnTo>
                  <a:lnTo>
                    <a:pt x="9374683" y="226961"/>
                  </a:lnTo>
                  <a:lnTo>
                    <a:pt x="9373438" y="225983"/>
                  </a:lnTo>
                  <a:lnTo>
                    <a:pt x="9382722" y="225209"/>
                  </a:lnTo>
                  <a:lnTo>
                    <a:pt x="9386672" y="223596"/>
                  </a:lnTo>
                  <a:lnTo>
                    <a:pt x="9369463" y="220167"/>
                  </a:lnTo>
                  <a:lnTo>
                    <a:pt x="9380550" y="220522"/>
                  </a:lnTo>
                  <a:lnTo>
                    <a:pt x="9391117" y="221018"/>
                  </a:lnTo>
                  <a:lnTo>
                    <a:pt x="9411005" y="222262"/>
                  </a:lnTo>
                  <a:close/>
                </a:path>
                <a:path w="10699750" h="354329">
                  <a:moveTo>
                    <a:pt x="9434462" y="212153"/>
                  </a:moveTo>
                  <a:lnTo>
                    <a:pt x="9426042" y="212064"/>
                  </a:lnTo>
                  <a:lnTo>
                    <a:pt x="9417634" y="212217"/>
                  </a:lnTo>
                  <a:lnTo>
                    <a:pt x="9409227" y="212648"/>
                  </a:lnTo>
                  <a:lnTo>
                    <a:pt x="9400794" y="213334"/>
                  </a:lnTo>
                  <a:lnTo>
                    <a:pt x="9408833" y="213233"/>
                  </a:lnTo>
                  <a:lnTo>
                    <a:pt x="9417101" y="212940"/>
                  </a:lnTo>
                  <a:lnTo>
                    <a:pt x="9434462" y="212153"/>
                  </a:lnTo>
                  <a:close/>
                </a:path>
                <a:path w="10699750" h="354329">
                  <a:moveTo>
                    <a:pt x="9484360" y="227863"/>
                  </a:moveTo>
                  <a:lnTo>
                    <a:pt x="9480956" y="226339"/>
                  </a:lnTo>
                  <a:lnTo>
                    <a:pt x="9468485" y="224739"/>
                  </a:lnTo>
                  <a:lnTo>
                    <a:pt x="9455150" y="224866"/>
                  </a:lnTo>
                  <a:lnTo>
                    <a:pt x="9441193" y="224307"/>
                  </a:lnTo>
                  <a:lnTo>
                    <a:pt x="9411005" y="222262"/>
                  </a:lnTo>
                  <a:lnTo>
                    <a:pt x="9445358" y="226669"/>
                  </a:lnTo>
                  <a:lnTo>
                    <a:pt x="9462529" y="228663"/>
                  </a:lnTo>
                  <a:lnTo>
                    <a:pt x="9479470" y="230403"/>
                  </a:lnTo>
                  <a:lnTo>
                    <a:pt x="9482582" y="229235"/>
                  </a:lnTo>
                  <a:lnTo>
                    <a:pt x="9484360" y="227863"/>
                  </a:lnTo>
                  <a:close/>
                </a:path>
                <a:path w="10699750" h="354329">
                  <a:moveTo>
                    <a:pt x="9510560" y="218808"/>
                  </a:moveTo>
                  <a:lnTo>
                    <a:pt x="9504451" y="215976"/>
                  </a:lnTo>
                  <a:lnTo>
                    <a:pt x="9498470" y="213423"/>
                  </a:lnTo>
                  <a:lnTo>
                    <a:pt x="9502661" y="212039"/>
                  </a:lnTo>
                  <a:lnTo>
                    <a:pt x="9483928" y="211150"/>
                  </a:lnTo>
                  <a:lnTo>
                    <a:pt x="9466402" y="211061"/>
                  </a:lnTo>
                  <a:lnTo>
                    <a:pt x="9449956" y="211493"/>
                  </a:lnTo>
                  <a:lnTo>
                    <a:pt x="9434462" y="212153"/>
                  </a:lnTo>
                  <a:lnTo>
                    <a:pt x="9450667" y="212915"/>
                  </a:lnTo>
                  <a:lnTo>
                    <a:pt x="9467799" y="214579"/>
                  </a:lnTo>
                  <a:lnTo>
                    <a:pt x="9486354" y="217246"/>
                  </a:lnTo>
                  <a:lnTo>
                    <a:pt x="9506801" y="221018"/>
                  </a:lnTo>
                  <a:lnTo>
                    <a:pt x="9510560" y="218808"/>
                  </a:lnTo>
                  <a:close/>
                </a:path>
                <a:path w="10699750" h="354329">
                  <a:moveTo>
                    <a:pt x="9520441" y="233426"/>
                  </a:moveTo>
                  <a:lnTo>
                    <a:pt x="9510662" y="232854"/>
                  </a:lnTo>
                  <a:lnTo>
                    <a:pt x="9500591" y="232156"/>
                  </a:lnTo>
                  <a:lnTo>
                    <a:pt x="9490202" y="231343"/>
                  </a:lnTo>
                  <a:lnTo>
                    <a:pt x="9479483" y="230403"/>
                  </a:lnTo>
                  <a:lnTo>
                    <a:pt x="9477997" y="231025"/>
                  </a:lnTo>
                  <a:lnTo>
                    <a:pt x="9477680" y="231508"/>
                  </a:lnTo>
                  <a:lnTo>
                    <a:pt x="9483204" y="231775"/>
                  </a:lnTo>
                  <a:lnTo>
                    <a:pt x="9494799" y="233273"/>
                  </a:lnTo>
                  <a:lnTo>
                    <a:pt x="9504489" y="233883"/>
                  </a:lnTo>
                  <a:lnTo>
                    <a:pt x="9512833" y="233857"/>
                  </a:lnTo>
                  <a:lnTo>
                    <a:pt x="9520441" y="233426"/>
                  </a:lnTo>
                  <a:close/>
                </a:path>
                <a:path w="10699750" h="354329">
                  <a:moveTo>
                    <a:pt x="9542221" y="249199"/>
                  </a:moveTo>
                  <a:lnTo>
                    <a:pt x="9478112" y="245681"/>
                  </a:lnTo>
                  <a:lnTo>
                    <a:pt x="9510204" y="253555"/>
                  </a:lnTo>
                  <a:lnTo>
                    <a:pt x="9508807" y="250558"/>
                  </a:lnTo>
                  <a:lnTo>
                    <a:pt x="9528645" y="252552"/>
                  </a:lnTo>
                  <a:lnTo>
                    <a:pt x="9537319" y="252272"/>
                  </a:lnTo>
                  <a:lnTo>
                    <a:pt x="9540100" y="250799"/>
                  </a:lnTo>
                  <a:lnTo>
                    <a:pt x="9542221" y="249199"/>
                  </a:lnTo>
                  <a:close/>
                </a:path>
                <a:path w="10699750" h="354329">
                  <a:moveTo>
                    <a:pt x="9545980" y="232333"/>
                  </a:moveTo>
                  <a:lnTo>
                    <a:pt x="9540494" y="230619"/>
                  </a:lnTo>
                  <a:lnTo>
                    <a:pt x="9541129" y="231254"/>
                  </a:lnTo>
                  <a:lnTo>
                    <a:pt x="9543402" y="232321"/>
                  </a:lnTo>
                  <a:lnTo>
                    <a:pt x="9545041" y="232321"/>
                  </a:lnTo>
                  <a:lnTo>
                    <a:pt x="9545980" y="232333"/>
                  </a:lnTo>
                  <a:close/>
                </a:path>
                <a:path w="10699750" h="354329">
                  <a:moveTo>
                    <a:pt x="9549028" y="234378"/>
                  </a:moveTo>
                  <a:lnTo>
                    <a:pt x="9546946" y="233781"/>
                  </a:lnTo>
                  <a:lnTo>
                    <a:pt x="9544875" y="232994"/>
                  </a:lnTo>
                  <a:lnTo>
                    <a:pt x="9543402" y="232321"/>
                  </a:lnTo>
                  <a:lnTo>
                    <a:pt x="9534525" y="232244"/>
                  </a:lnTo>
                  <a:lnTo>
                    <a:pt x="9527489" y="232905"/>
                  </a:lnTo>
                  <a:lnTo>
                    <a:pt x="9520428" y="233413"/>
                  </a:lnTo>
                  <a:lnTo>
                    <a:pt x="9528124" y="233807"/>
                  </a:lnTo>
                  <a:lnTo>
                    <a:pt x="9535477" y="234111"/>
                  </a:lnTo>
                  <a:lnTo>
                    <a:pt x="9542475" y="234302"/>
                  </a:lnTo>
                  <a:lnTo>
                    <a:pt x="9549028" y="234378"/>
                  </a:lnTo>
                  <a:close/>
                </a:path>
                <a:path w="10699750" h="354329">
                  <a:moveTo>
                    <a:pt x="9553207" y="235394"/>
                  </a:moveTo>
                  <a:lnTo>
                    <a:pt x="9552876" y="234442"/>
                  </a:lnTo>
                  <a:lnTo>
                    <a:pt x="9550159" y="234403"/>
                  </a:lnTo>
                  <a:lnTo>
                    <a:pt x="9549028" y="234378"/>
                  </a:lnTo>
                  <a:lnTo>
                    <a:pt x="9551340" y="235064"/>
                  </a:lnTo>
                  <a:lnTo>
                    <a:pt x="9553207" y="235394"/>
                  </a:lnTo>
                  <a:close/>
                </a:path>
                <a:path w="10699750" h="354329">
                  <a:moveTo>
                    <a:pt x="9623387" y="227063"/>
                  </a:moveTo>
                  <a:lnTo>
                    <a:pt x="9584931" y="230111"/>
                  </a:lnTo>
                  <a:lnTo>
                    <a:pt x="9601733" y="229450"/>
                  </a:lnTo>
                  <a:lnTo>
                    <a:pt x="9623387" y="227063"/>
                  </a:lnTo>
                  <a:close/>
                </a:path>
                <a:path w="10699750" h="354329">
                  <a:moveTo>
                    <a:pt x="9642234" y="243725"/>
                  </a:moveTo>
                  <a:lnTo>
                    <a:pt x="9641726" y="243497"/>
                  </a:lnTo>
                  <a:lnTo>
                    <a:pt x="9609950" y="240118"/>
                  </a:lnTo>
                  <a:lnTo>
                    <a:pt x="9642234" y="243725"/>
                  </a:lnTo>
                  <a:close/>
                </a:path>
                <a:path w="10699750" h="354329">
                  <a:moveTo>
                    <a:pt x="9656470" y="245008"/>
                  </a:moveTo>
                  <a:lnTo>
                    <a:pt x="9653714" y="243573"/>
                  </a:lnTo>
                  <a:lnTo>
                    <a:pt x="9648787" y="241554"/>
                  </a:lnTo>
                  <a:lnTo>
                    <a:pt x="9640468" y="239179"/>
                  </a:lnTo>
                  <a:lnTo>
                    <a:pt x="9627527" y="236664"/>
                  </a:lnTo>
                  <a:lnTo>
                    <a:pt x="9641726" y="243497"/>
                  </a:lnTo>
                  <a:lnTo>
                    <a:pt x="9656470" y="245008"/>
                  </a:lnTo>
                  <a:close/>
                </a:path>
                <a:path w="10699750" h="354329">
                  <a:moveTo>
                    <a:pt x="9660179" y="245402"/>
                  </a:moveTo>
                  <a:lnTo>
                    <a:pt x="9656470" y="245021"/>
                  </a:lnTo>
                  <a:lnTo>
                    <a:pt x="9657829" y="245681"/>
                  </a:lnTo>
                  <a:lnTo>
                    <a:pt x="9658680" y="245948"/>
                  </a:lnTo>
                  <a:lnTo>
                    <a:pt x="9660179" y="245402"/>
                  </a:lnTo>
                  <a:close/>
                </a:path>
                <a:path w="10699750" h="354329">
                  <a:moveTo>
                    <a:pt x="9677819" y="253923"/>
                  </a:moveTo>
                  <a:lnTo>
                    <a:pt x="9663125" y="252031"/>
                  </a:lnTo>
                  <a:lnTo>
                    <a:pt x="9658185" y="253746"/>
                  </a:lnTo>
                  <a:lnTo>
                    <a:pt x="9677819" y="253923"/>
                  </a:lnTo>
                  <a:close/>
                </a:path>
                <a:path w="10699750" h="354329">
                  <a:moveTo>
                    <a:pt x="9720885" y="254292"/>
                  </a:moveTo>
                  <a:lnTo>
                    <a:pt x="9677819" y="253923"/>
                  </a:lnTo>
                  <a:lnTo>
                    <a:pt x="9717456" y="259016"/>
                  </a:lnTo>
                  <a:lnTo>
                    <a:pt x="9716821" y="257517"/>
                  </a:lnTo>
                  <a:lnTo>
                    <a:pt x="9709848" y="254736"/>
                  </a:lnTo>
                  <a:lnTo>
                    <a:pt x="9720885" y="254292"/>
                  </a:lnTo>
                  <a:close/>
                </a:path>
                <a:path w="10699750" h="354329">
                  <a:moveTo>
                    <a:pt x="9751276" y="283527"/>
                  </a:moveTo>
                  <a:lnTo>
                    <a:pt x="9748939" y="282816"/>
                  </a:lnTo>
                  <a:lnTo>
                    <a:pt x="9749091" y="282435"/>
                  </a:lnTo>
                  <a:lnTo>
                    <a:pt x="9748952" y="282028"/>
                  </a:lnTo>
                  <a:lnTo>
                    <a:pt x="9743923" y="282206"/>
                  </a:lnTo>
                  <a:lnTo>
                    <a:pt x="9742005" y="282486"/>
                  </a:lnTo>
                  <a:lnTo>
                    <a:pt x="9751276" y="283527"/>
                  </a:lnTo>
                  <a:close/>
                </a:path>
                <a:path w="10699750" h="354329">
                  <a:moveTo>
                    <a:pt x="9757905" y="252488"/>
                  </a:moveTo>
                  <a:lnTo>
                    <a:pt x="9720148" y="252158"/>
                  </a:lnTo>
                  <a:lnTo>
                    <a:pt x="9740405" y="254063"/>
                  </a:lnTo>
                  <a:lnTo>
                    <a:pt x="9752266" y="254546"/>
                  </a:lnTo>
                  <a:lnTo>
                    <a:pt x="9757512" y="253923"/>
                  </a:lnTo>
                  <a:lnTo>
                    <a:pt x="9757905" y="252488"/>
                  </a:lnTo>
                  <a:close/>
                </a:path>
                <a:path w="10699750" h="354329">
                  <a:moveTo>
                    <a:pt x="9768726" y="279285"/>
                  </a:moveTo>
                  <a:lnTo>
                    <a:pt x="9753549" y="275856"/>
                  </a:lnTo>
                  <a:lnTo>
                    <a:pt x="9748063" y="276072"/>
                  </a:lnTo>
                  <a:lnTo>
                    <a:pt x="9724301" y="271589"/>
                  </a:lnTo>
                  <a:lnTo>
                    <a:pt x="9702381" y="266471"/>
                  </a:lnTo>
                  <a:lnTo>
                    <a:pt x="9687230" y="262204"/>
                  </a:lnTo>
                  <a:lnTo>
                    <a:pt x="9683813" y="260337"/>
                  </a:lnTo>
                  <a:lnTo>
                    <a:pt x="9690252" y="264452"/>
                  </a:lnTo>
                  <a:lnTo>
                    <a:pt x="9697606" y="268376"/>
                  </a:lnTo>
                  <a:lnTo>
                    <a:pt x="9707118" y="272491"/>
                  </a:lnTo>
                  <a:lnTo>
                    <a:pt x="9720047" y="277177"/>
                  </a:lnTo>
                  <a:lnTo>
                    <a:pt x="9729673" y="276415"/>
                  </a:lnTo>
                  <a:lnTo>
                    <a:pt x="9737331" y="276479"/>
                  </a:lnTo>
                  <a:lnTo>
                    <a:pt x="9748622" y="277545"/>
                  </a:lnTo>
                  <a:lnTo>
                    <a:pt x="9755149" y="279311"/>
                  </a:lnTo>
                  <a:lnTo>
                    <a:pt x="9754375" y="280263"/>
                  </a:lnTo>
                  <a:lnTo>
                    <a:pt x="9750806" y="280987"/>
                  </a:lnTo>
                  <a:lnTo>
                    <a:pt x="9748952" y="282028"/>
                  </a:lnTo>
                  <a:lnTo>
                    <a:pt x="9759112" y="281736"/>
                  </a:lnTo>
                  <a:lnTo>
                    <a:pt x="9768141" y="281038"/>
                  </a:lnTo>
                  <a:lnTo>
                    <a:pt x="9768726" y="279285"/>
                  </a:lnTo>
                  <a:close/>
                </a:path>
                <a:path w="10699750" h="354329">
                  <a:moveTo>
                    <a:pt x="9783140" y="252704"/>
                  </a:moveTo>
                  <a:lnTo>
                    <a:pt x="9759696" y="248297"/>
                  </a:lnTo>
                  <a:lnTo>
                    <a:pt x="9749536" y="245897"/>
                  </a:lnTo>
                  <a:lnTo>
                    <a:pt x="9744723" y="243560"/>
                  </a:lnTo>
                  <a:lnTo>
                    <a:pt x="9742424" y="245275"/>
                  </a:lnTo>
                  <a:lnTo>
                    <a:pt x="9755619" y="249783"/>
                  </a:lnTo>
                  <a:lnTo>
                    <a:pt x="9757905" y="252488"/>
                  </a:lnTo>
                  <a:lnTo>
                    <a:pt x="9783140" y="252704"/>
                  </a:lnTo>
                  <a:close/>
                </a:path>
                <a:path w="10699750" h="354329">
                  <a:moveTo>
                    <a:pt x="9817849" y="267195"/>
                  </a:moveTo>
                  <a:lnTo>
                    <a:pt x="9798444" y="267665"/>
                  </a:lnTo>
                  <a:lnTo>
                    <a:pt x="9780753" y="268478"/>
                  </a:lnTo>
                  <a:lnTo>
                    <a:pt x="9775495" y="270814"/>
                  </a:lnTo>
                  <a:lnTo>
                    <a:pt x="9793313" y="275780"/>
                  </a:lnTo>
                  <a:lnTo>
                    <a:pt x="9799244" y="273710"/>
                  </a:lnTo>
                  <a:lnTo>
                    <a:pt x="9799066" y="271170"/>
                  </a:lnTo>
                  <a:lnTo>
                    <a:pt x="9802139" y="268795"/>
                  </a:lnTo>
                  <a:lnTo>
                    <a:pt x="9817849" y="267195"/>
                  </a:lnTo>
                  <a:close/>
                </a:path>
                <a:path w="10699750" h="354329">
                  <a:moveTo>
                    <a:pt x="9940226" y="272554"/>
                  </a:moveTo>
                  <a:lnTo>
                    <a:pt x="9937229" y="271386"/>
                  </a:lnTo>
                  <a:lnTo>
                    <a:pt x="9932619" y="270624"/>
                  </a:lnTo>
                  <a:lnTo>
                    <a:pt x="9922535" y="272173"/>
                  </a:lnTo>
                  <a:lnTo>
                    <a:pt x="9940226" y="272554"/>
                  </a:lnTo>
                  <a:close/>
                </a:path>
                <a:path w="10699750" h="354329">
                  <a:moveTo>
                    <a:pt x="9977691" y="280644"/>
                  </a:moveTo>
                  <a:lnTo>
                    <a:pt x="9903638" y="280543"/>
                  </a:lnTo>
                  <a:lnTo>
                    <a:pt x="9915500" y="281597"/>
                  </a:lnTo>
                  <a:lnTo>
                    <a:pt x="9977691" y="280644"/>
                  </a:lnTo>
                  <a:close/>
                </a:path>
                <a:path w="10699750" h="354329">
                  <a:moveTo>
                    <a:pt x="9977742" y="273354"/>
                  </a:moveTo>
                  <a:lnTo>
                    <a:pt x="9940226" y="272554"/>
                  </a:lnTo>
                  <a:lnTo>
                    <a:pt x="9944989" y="274472"/>
                  </a:lnTo>
                  <a:lnTo>
                    <a:pt x="9945218" y="277456"/>
                  </a:lnTo>
                  <a:lnTo>
                    <a:pt x="9957422" y="273189"/>
                  </a:lnTo>
                  <a:lnTo>
                    <a:pt x="9956940" y="274269"/>
                  </a:lnTo>
                  <a:lnTo>
                    <a:pt x="9960331" y="274307"/>
                  </a:lnTo>
                  <a:lnTo>
                    <a:pt x="9967341" y="273824"/>
                  </a:lnTo>
                  <a:lnTo>
                    <a:pt x="9977742" y="273354"/>
                  </a:lnTo>
                  <a:close/>
                </a:path>
                <a:path w="10699750" h="354329">
                  <a:moveTo>
                    <a:pt x="9989528" y="268859"/>
                  </a:moveTo>
                  <a:lnTo>
                    <a:pt x="9981019" y="266725"/>
                  </a:lnTo>
                  <a:lnTo>
                    <a:pt x="9969868" y="264693"/>
                  </a:lnTo>
                  <a:lnTo>
                    <a:pt x="9962147" y="263105"/>
                  </a:lnTo>
                  <a:lnTo>
                    <a:pt x="9963899" y="262293"/>
                  </a:lnTo>
                  <a:lnTo>
                    <a:pt x="9945091" y="261848"/>
                  </a:lnTo>
                  <a:lnTo>
                    <a:pt x="9939223" y="262877"/>
                  </a:lnTo>
                  <a:lnTo>
                    <a:pt x="9943554" y="265226"/>
                  </a:lnTo>
                  <a:lnTo>
                    <a:pt x="9955327" y="268706"/>
                  </a:lnTo>
                  <a:lnTo>
                    <a:pt x="9989528" y="268859"/>
                  </a:lnTo>
                  <a:close/>
                </a:path>
                <a:path w="10699750" h="354329">
                  <a:moveTo>
                    <a:pt x="10051834" y="284187"/>
                  </a:moveTo>
                  <a:lnTo>
                    <a:pt x="10036594" y="280746"/>
                  </a:lnTo>
                  <a:lnTo>
                    <a:pt x="9998672" y="276783"/>
                  </a:lnTo>
                  <a:lnTo>
                    <a:pt x="10012832" y="279539"/>
                  </a:lnTo>
                  <a:lnTo>
                    <a:pt x="10023056" y="281901"/>
                  </a:lnTo>
                  <a:lnTo>
                    <a:pt x="10023310" y="283502"/>
                  </a:lnTo>
                  <a:lnTo>
                    <a:pt x="10007575" y="284022"/>
                  </a:lnTo>
                  <a:lnTo>
                    <a:pt x="10042715" y="285724"/>
                  </a:lnTo>
                  <a:lnTo>
                    <a:pt x="10051834" y="284187"/>
                  </a:lnTo>
                  <a:close/>
                </a:path>
                <a:path w="10699750" h="354329">
                  <a:moveTo>
                    <a:pt x="10079685" y="279857"/>
                  </a:moveTo>
                  <a:lnTo>
                    <a:pt x="10074288" y="278371"/>
                  </a:lnTo>
                  <a:lnTo>
                    <a:pt x="10049459" y="275590"/>
                  </a:lnTo>
                  <a:lnTo>
                    <a:pt x="10049167" y="277520"/>
                  </a:lnTo>
                  <a:lnTo>
                    <a:pt x="10045446" y="277799"/>
                  </a:lnTo>
                  <a:lnTo>
                    <a:pt x="10051288" y="278041"/>
                  </a:lnTo>
                  <a:lnTo>
                    <a:pt x="10079685" y="279857"/>
                  </a:lnTo>
                  <a:close/>
                </a:path>
                <a:path w="10699750" h="354329">
                  <a:moveTo>
                    <a:pt x="10082822" y="278777"/>
                  </a:moveTo>
                  <a:lnTo>
                    <a:pt x="10077742" y="277533"/>
                  </a:lnTo>
                  <a:lnTo>
                    <a:pt x="10070948" y="276720"/>
                  </a:lnTo>
                  <a:lnTo>
                    <a:pt x="10074288" y="278371"/>
                  </a:lnTo>
                  <a:lnTo>
                    <a:pt x="10082822" y="278777"/>
                  </a:lnTo>
                  <a:close/>
                </a:path>
                <a:path w="10699750" h="354329">
                  <a:moveTo>
                    <a:pt x="10211422" y="321818"/>
                  </a:moveTo>
                  <a:lnTo>
                    <a:pt x="10199154" y="320789"/>
                  </a:lnTo>
                  <a:lnTo>
                    <a:pt x="10183101" y="318439"/>
                  </a:lnTo>
                  <a:lnTo>
                    <a:pt x="10169360" y="316585"/>
                  </a:lnTo>
                  <a:lnTo>
                    <a:pt x="10164077" y="317068"/>
                  </a:lnTo>
                  <a:lnTo>
                    <a:pt x="10189159" y="322465"/>
                  </a:lnTo>
                  <a:lnTo>
                    <a:pt x="10211422" y="321818"/>
                  </a:lnTo>
                  <a:close/>
                </a:path>
                <a:path w="10699750" h="354329">
                  <a:moveTo>
                    <a:pt x="10336441" y="322872"/>
                  </a:moveTo>
                  <a:lnTo>
                    <a:pt x="10294468" y="319697"/>
                  </a:lnTo>
                  <a:lnTo>
                    <a:pt x="10250970" y="316712"/>
                  </a:lnTo>
                  <a:lnTo>
                    <a:pt x="10210470" y="313359"/>
                  </a:lnTo>
                  <a:lnTo>
                    <a:pt x="10177501" y="309092"/>
                  </a:lnTo>
                  <a:lnTo>
                    <a:pt x="10201326" y="315353"/>
                  </a:lnTo>
                  <a:lnTo>
                    <a:pt x="10235438" y="318477"/>
                  </a:lnTo>
                  <a:lnTo>
                    <a:pt x="10273474" y="320929"/>
                  </a:lnTo>
                  <a:lnTo>
                    <a:pt x="10309123" y="325158"/>
                  </a:lnTo>
                  <a:lnTo>
                    <a:pt x="10316058" y="327990"/>
                  </a:lnTo>
                  <a:lnTo>
                    <a:pt x="10336441" y="322872"/>
                  </a:lnTo>
                  <a:close/>
                </a:path>
                <a:path w="10699750" h="354329">
                  <a:moveTo>
                    <a:pt x="10426205" y="334022"/>
                  </a:moveTo>
                  <a:lnTo>
                    <a:pt x="10387190" y="335127"/>
                  </a:lnTo>
                  <a:lnTo>
                    <a:pt x="10421353" y="335673"/>
                  </a:lnTo>
                  <a:lnTo>
                    <a:pt x="10426205" y="334022"/>
                  </a:lnTo>
                  <a:close/>
                </a:path>
                <a:path w="10699750" h="354329">
                  <a:moveTo>
                    <a:pt x="10699255" y="354177"/>
                  </a:moveTo>
                  <a:lnTo>
                    <a:pt x="10694187" y="348272"/>
                  </a:lnTo>
                  <a:lnTo>
                    <a:pt x="10696677" y="347573"/>
                  </a:lnTo>
                  <a:lnTo>
                    <a:pt x="10683469" y="347751"/>
                  </a:lnTo>
                  <a:lnTo>
                    <a:pt x="10680306" y="349694"/>
                  </a:lnTo>
                  <a:lnTo>
                    <a:pt x="10682034" y="351675"/>
                  </a:lnTo>
                  <a:lnTo>
                    <a:pt x="10683507" y="351993"/>
                  </a:lnTo>
                  <a:lnTo>
                    <a:pt x="10699255" y="35417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52132" y="3226942"/>
              <a:ext cx="8531860" cy="175260"/>
            </a:xfrm>
            <a:custGeom>
              <a:avLst/>
              <a:gdLst/>
              <a:ahLst/>
              <a:cxnLst/>
              <a:rect l="l" t="t" r="r" b="b"/>
              <a:pathLst>
                <a:path w="8531860" h="175260">
                  <a:moveTo>
                    <a:pt x="29781" y="172758"/>
                  </a:moveTo>
                  <a:lnTo>
                    <a:pt x="20612" y="165341"/>
                  </a:lnTo>
                  <a:lnTo>
                    <a:pt x="0" y="174764"/>
                  </a:lnTo>
                  <a:lnTo>
                    <a:pt x="7150" y="173799"/>
                  </a:lnTo>
                  <a:lnTo>
                    <a:pt x="15532" y="172872"/>
                  </a:lnTo>
                  <a:lnTo>
                    <a:pt x="23609" y="172377"/>
                  </a:lnTo>
                  <a:lnTo>
                    <a:pt x="29781" y="172758"/>
                  </a:lnTo>
                  <a:close/>
                </a:path>
                <a:path w="8531860" h="175260">
                  <a:moveTo>
                    <a:pt x="97066" y="156819"/>
                  </a:moveTo>
                  <a:lnTo>
                    <a:pt x="61264" y="157467"/>
                  </a:lnTo>
                  <a:lnTo>
                    <a:pt x="84620" y="159639"/>
                  </a:lnTo>
                  <a:lnTo>
                    <a:pt x="97066" y="156819"/>
                  </a:lnTo>
                  <a:close/>
                </a:path>
                <a:path w="8531860" h="175260">
                  <a:moveTo>
                    <a:pt x="4061485" y="19735"/>
                  </a:moveTo>
                  <a:lnTo>
                    <a:pt x="4037393" y="19507"/>
                  </a:lnTo>
                  <a:lnTo>
                    <a:pt x="4019918" y="17868"/>
                  </a:lnTo>
                  <a:lnTo>
                    <a:pt x="4010075" y="17614"/>
                  </a:lnTo>
                  <a:lnTo>
                    <a:pt x="4008869" y="21526"/>
                  </a:lnTo>
                  <a:lnTo>
                    <a:pt x="4021734" y="21272"/>
                  </a:lnTo>
                  <a:lnTo>
                    <a:pt x="4048569" y="20002"/>
                  </a:lnTo>
                  <a:lnTo>
                    <a:pt x="4061485" y="19735"/>
                  </a:lnTo>
                  <a:close/>
                </a:path>
                <a:path w="8531860" h="175260">
                  <a:moveTo>
                    <a:pt x="4422635" y="7429"/>
                  </a:moveTo>
                  <a:lnTo>
                    <a:pt x="4407039" y="0"/>
                  </a:lnTo>
                  <a:lnTo>
                    <a:pt x="4414317" y="7277"/>
                  </a:lnTo>
                  <a:lnTo>
                    <a:pt x="4422635" y="7429"/>
                  </a:lnTo>
                  <a:close/>
                </a:path>
                <a:path w="8531860" h="175260">
                  <a:moveTo>
                    <a:pt x="4900307" y="10845"/>
                  </a:moveTo>
                  <a:lnTo>
                    <a:pt x="4895558" y="9588"/>
                  </a:lnTo>
                  <a:lnTo>
                    <a:pt x="4889233" y="8864"/>
                  </a:lnTo>
                  <a:lnTo>
                    <a:pt x="4880800" y="8483"/>
                  </a:lnTo>
                  <a:lnTo>
                    <a:pt x="4869751" y="8242"/>
                  </a:lnTo>
                  <a:lnTo>
                    <a:pt x="4897590" y="12839"/>
                  </a:lnTo>
                  <a:lnTo>
                    <a:pt x="4900307" y="10845"/>
                  </a:lnTo>
                  <a:close/>
                </a:path>
                <a:path w="8531860" h="175260">
                  <a:moveTo>
                    <a:pt x="7123811" y="48018"/>
                  </a:moveTo>
                  <a:lnTo>
                    <a:pt x="7114095" y="48348"/>
                  </a:lnTo>
                  <a:lnTo>
                    <a:pt x="7109511" y="48742"/>
                  </a:lnTo>
                  <a:lnTo>
                    <a:pt x="7106666" y="49149"/>
                  </a:lnTo>
                  <a:lnTo>
                    <a:pt x="7112038" y="48907"/>
                  </a:lnTo>
                  <a:lnTo>
                    <a:pt x="7117740" y="48564"/>
                  </a:lnTo>
                  <a:lnTo>
                    <a:pt x="7123811" y="48018"/>
                  </a:lnTo>
                  <a:close/>
                </a:path>
                <a:path w="8531860" h="175260">
                  <a:moveTo>
                    <a:pt x="7133945" y="56286"/>
                  </a:moveTo>
                  <a:lnTo>
                    <a:pt x="7133336" y="54432"/>
                  </a:lnTo>
                  <a:lnTo>
                    <a:pt x="7107098" y="50761"/>
                  </a:lnTo>
                  <a:lnTo>
                    <a:pt x="7106653" y="49136"/>
                  </a:lnTo>
                  <a:lnTo>
                    <a:pt x="7084758" y="49784"/>
                  </a:lnTo>
                  <a:lnTo>
                    <a:pt x="7070433" y="50342"/>
                  </a:lnTo>
                  <a:lnTo>
                    <a:pt x="7065200" y="52336"/>
                  </a:lnTo>
                  <a:lnTo>
                    <a:pt x="7070585" y="57289"/>
                  </a:lnTo>
                  <a:lnTo>
                    <a:pt x="7096773" y="58699"/>
                  </a:lnTo>
                  <a:lnTo>
                    <a:pt x="7104278" y="56603"/>
                  </a:lnTo>
                  <a:lnTo>
                    <a:pt x="7110781" y="54597"/>
                  </a:lnTo>
                  <a:lnTo>
                    <a:pt x="7133945" y="56286"/>
                  </a:lnTo>
                  <a:close/>
                </a:path>
                <a:path w="8531860" h="175260">
                  <a:moveTo>
                    <a:pt x="7704544" y="59232"/>
                  </a:moveTo>
                  <a:lnTo>
                    <a:pt x="7703591" y="46215"/>
                  </a:lnTo>
                  <a:lnTo>
                    <a:pt x="7692657" y="58610"/>
                  </a:lnTo>
                  <a:lnTo>
                    <a:pt x="7704544" y="59232"/>
                  </a:lnTo>
                  <a:close/>
                </a:path>
                <a:path w="8531860" h="175260">
                  <a:moveTo>
                    <a:pt x="8393087" y="96050"/>
                  </a:moveTo>
                  <a:lnTo>
                    <a:pt x="8391919" y="94589"/>
                  </a:lnTo>
                  <a:lnTo>
                    <a:pt x="8345106" y="92989"/>
                  </a:lnTo>
                  <a:lnTo>
                    <a:pt x="8344522" y="94411"/>
                  </a:lnTo>
                  <a:lnTo>
                    <a:pt x="8349310" y="95770"/>
                  </a:lnTo>
                  <a:lnTo>
                    <a:pt x="8358289" y="96862"/>
                  </a:lnTo>
                  <a:lnTo>
                    <a:pt x="8370265" y="97485"/>
                  </a:lnTo>
                  <a:lnTo>
                    <a:pt x="8387956" y="96761"/>
                  </a:lnTo>
                  <a:lnTo>
                    <a:pt x="8393087" y="96050"/>
                  </a:lnTo>
                  <a:close/>
                </a:path>
                <a:path w="8531860" h="175260">
                  <a:moveTo>
                    <a:pt x="8412912" y="116814"/>
                  </a:moveTo>
                  <a:lnTo>
                    <a:pt x="8395589" y="114173"/>
                  </a:lnTo>
                  <a:lnTo>
                    <a:pt x="8383841" y="115214"/>
                  </a:lnTo>
                  <a:lnTo>
                    <a:pt x="8367115" y="116001"/>
                  </a:lnTo>
                  <a:lnTo>
                    <a:pt x="8362366" y="117157"/>
                  </a:lnTo>
                  <a:lnTo>
                    <a:pt x="8386597" y="119316"/>
                  </a:lnTo>
                  <a:lnTo>
                    <a:pt x="8396084" y="118440"/>
                  </a:lnTo>
                  <a:lnTo>
                    <a:pt x="8408962" y="117919"/>
                  </a:lnTo>
                  <a:lnTo>
                    <a:pt x="8412912" y="116814"/>
                  </a:lnTo>
                  <a:close/>
                </a:path>
                <a:path w="8531860" h="175260">
                  <a:moveTo>
                    <a:pt x="8531809" y="122326"/>
                  </a:moveTo>
                  <a:lnTo>
                    <a:pt x="8519287" y="120078"/>
                  </a:lnTo>
                  <a:lnTo>
                    <a:pt x="8518538" y="118605"/>
                  </a:lnTo>
                  <a:lnTo>
                    <a:pt x="8511578" y="115989"/>
                  </a:lnTo>
                  <a:lnTo>
                    <a:pt x="8509584" y="123748"/>
                  </a:lnTo>
                  <a:lnTo>
                    <a:pt x="8531809" y="12232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615186" y="3970825"/>
            <a:ext cx="14330680" cy="2772875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>
              <a:lnSpc>
                <a:spcPts val="7400"/>
              </a:lnSpc>
              <a:spcBef>
                <a:spcPts val="180"/>
              </a:spcBef>
            </a:pPr>
            <a:r>
              <a:rPr lang="vi-VN" sz="4800" dirty="0">
                <a:solidFill>
                  <a:srgbClr val="FFFFFF"/>
                </a:solidFill>
                <a:latin typeface="Arial" panose="02000000000000000000" pitchFamily="50" charset="0"/>
                <a:cs typeface="Calibri"/>
              </a:rPr>
              <a:t>Truy cập</a:t>
            </a:r>
            <a:r>
              <a:rPr lang="es-AR" sz="4800" dirty="0">
                <a:solidFill>
                  <a:srgbClr val="FFFFFF"/>
                </a:solidFill>
                <a:latin typeface="Arial" panose="02000000000000000000" pitchFamily="50" charset="0"/>
                <a:cs typeface="Calibri"/>
              </a:rPr>
              <a:t> </a:t>
            </a:r>
            <a:r>
              <a:rPr lang="vi-VN" sz="4800" dirty="0">
                <a:solidFill>
                  <a:srgbClr val="FFF000"/>
                </a:solidFill>
                <a:latin typeface="Arial" panose="02000000000000000000" pitchFamily="50" charset="0"/>
                <a:cs typeface="Calibri"/>
              </a:rPr>
              <a:t>coverva.dmas.virginia.gov/</a:t>
            </a:r>
            <a:r>
              <a:rPr lang="vi-VN" sz="4800" dirty="0" err="1">
                <a:solidFill>
                  <a:srgbClr val="FFF000"/>
                </a:solidFill>
                <a:latin typeface="Arial" panose="02000000000000000000" pitchFamily="50" charset="0"/>
                <a:cs typeface="Calibri"/>
              </a:rPr>
              <a:t>learn</a:t>
            </a:r>
            <a:r>
              <a:rPr lang="vi-VN" sz="4800" dirty="0">
                <a:solidFill>
                  <a:srgbClr val="FFF000"/>
                </a:solidFill>
                <a:latin typeface="Arial" panose="02000000000000000000" pitchFamily="50" charset="0"/>
                <a:cs typeface="Calibri"/>
              </a:rPr>
              <a:t>/</a:t>
            </a:r>
            <a:r>
              <a:rPr lang="vi-VN" sz="4800" dirty="0" err="1">
                <a:solidFill>
                  <a:srgbClr val="FFF000"/>
                </a:solidFill>
                <a:latin typeface="Arial" panose="02000000000000000000" pitchFamily="50" charset="0"/>
                <a:cs typeface="Calibri"/>
              </a:rPr>
              <a:t>insurance</a:t>
            </a:r>
            <a:r>
              <a:rPr lang="vi-VN" sz="4800" dirty="0">
                <a:solidFill>
                  <a:srgbClr val="FFF000"/>
                </a:solidFill>
                <a:latin typeface="Arial" panose="02000000000000000000" pitchFamily="50" charset="0"/>
                <a:cs typeface="Calibri"/>
              </a:rPr>
              <a:t>- </a:t>
            </a:r>
            <a:r>
              <a:rPr lang="vi-VN" sz="4800" dirty="0" err="1">
                <a:solidFill>
                  <a:srgbClr val="FFF000"/>
                </a:solidFill>
                <a:latin typeface="Arial" panose="02000000000000000000" pitchFamily="50" charset="0"/>
                <a:cs typeface="Calibri"/>
              </a:rPr>
              <a:t>for-children</a:t>
            </a:r>
            <a:r>
              <a:rPr lang="vi-VN" sz="4800" dirty="0">
                <a:solidFill>
                  <a:srgbClr val="FFF000"/>
                </a:solidFill>
                <a:latin typeface="Arial" panose="02000000000000000000" pitchFamily="50" charset="0"/>
                <a:cs typeface="Calibri"/>
              </a:rPr>
              <a:t>/</a:t>
            </a:r>
            <a:r>
              <a:rPr lang="vi-VN" sz="4800" dirty="0" err="1">
                <a:solidFill>
                  <a:srgbClr val="FFF000"/>
                </a:solidFill>
                <a:latin typeface="Arial" panose="02000000000000000000" pitchFamily="50" charset="0"/>
                <a:cs typeface="Calibri"/>
              </a:rPr>
              <a:t>back</a:t>
            </a:r>
            <a:r>
              <a:rPr lang="vi-VN" sz="4800" dirty="0">
                <a:solidFill>
                  <a:srgbClr val="FFF000"/>
                </a:solidFill>
                <a:latin typeface="Arial" panose="02000000000000000000" pitchFamily="50" charset="0"/>
                <a:cs typeface="Calibri"/>
              </a:rPr>
              <a:t>-to-</a:t>
            </a:r>
            <a:r>
              <a:rPr lang="vi-VN" sz="4800" dirty="0" err="1">
                <a:solidFill>
                  <a:srgbClr val="FFF000"/>
                </a:solidFill>
                <a:latin typeface="Arial" panose="02000000000000000000" pitchFamily="50" charset="0"/>
                <a:cs typeface="Calibri"/>
              </a:rPr>
              <a:t>school</a:t>
            </a:r>
            <a:r>
              <a:rPr lang="vi-VN" sz="4800" dirty="0">
                <a:solidFill>
                  <a:srgbClr val="FFF000"/>
                </a:solidFill>
                <a:latin typeface="Arial" panose="02000000000000000000" pitchFamily="50" charset="0"/>
                <a:cs typeface="Calibri"/>
              </a:rPr>
              <a:t> </a:t>
            </a:r>
            <a:r>
              <a:rPr lang="vi-VN" sz="4800" dirty="0">
                <a:solidFill>
                  <a:srgbClr val="FFFFFF"/>
                </a:solidFill>
                <a:latin typeface="Arial" panose="02000000000000000000" pitchFamily="50" charset="0"/>
                <a:cs typeface="Calibri"/>
              </a:rPr>
              <a:t>hoặc xem trang </a:t>
            </a:r>
            <a:r>
              <a:rPr lang="vi-VN" sz="4800" dirty="0" err="1">
                <a:solidFill>
                  <a:srgbClr val="FFFFFF"/>
                </a:solidFill>
                <a:latin typeface="Arial" panose="02000000000000000000" pitchFamily="50" charset="0"/>
                <a:cs typeface="Calibri"/>
              </a:rPr>
              <a:t>web</a:t>
            </a:r>
            <a:r>
              <a:rPr lang="vi-VN" sz="4800" dirty="0">
                <a:solidFill>
                  <a:srgbClr val="FFFFFF"/>
                </a:solidFill>
                <a:latin typeface="Arial" panose="02000000000000000000" pitchFamily="50" charset="0"/>
                <a:cs typeface="Calibri"/>
              </a:rPr>
              <a:t> về Ngày Tựu Trường!</a:t>
            </a:r>
          </a:p>
        </p:txBody>
      </p:sp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359024" y="1227108"/>
            <a:ext cx="3469600" cy="227803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1" name="Group 210">
            <a:extLst>
              <a:ext uri="{FF2B5EF4-FFF2-40B4-BE49-F238E27FC236}">
                <a16:creationId xmlns:a16="http://schemas.microsoft.com/office/drawing/2014/main" id="{21E223D6-B74E-53A5-108C-9881E3DF6A46}"/>
              </a:ext>
            </a:extLst>
          </p:cNvPr>
          <p:cNvGrpSpPr/>
          <p:nvPr/>
        </p:nvGrpSpPr>
        <p:grpSpPr>
          <a:xfrm>
            <a:off x="0" y="1460"/>
            <a:ext cx="15240000" cy="7999540"/>
            <a:chOff x="0" y="1460"/>
            <a:chExt cx="15240000" cy="799954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460"/>
              <a:ext cx="15240000" cy="7998083"/>
            </a:xfrm>
            <a:prstGeom prst="rect">
              <a:avLst/>
            </a:prstGeom>
          </p:spPr>
        </p:pic>
        <p:pic>
          <p:nvPicPr>
            <p:cNvPr id="210" name="Picture 209">
              <a:extLst>
                <a:ext uri="{FF2B5EF4-FFF2-40B4-BE49-F238E27FC236}">
                  <a16:creationId xmlns:a16="http://schemas.microsoft.com/office/drawing/2014/main" id="{48434529-A935-1168-F0DE-C534C7EF14D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933801"/>
              <a:ext cx="15240000" cy="3067199"/>
            </a:xfrm>
            <a:prstGeom prst="rect">
              <a:avLst/>
            </a:prstGeom>
          </p:spPr>
        </p:pic>
      </p:grpSp>
      <p:sp>
        <p:nvSpPr>
          <p:cNvPr id="207" name="object 53">
            <a:extLst>
              <a:ext uri="{FF2B5EF4-FFF2-40B4-BE49-F238E27FC236}">
                <a16:creationId xmlns:a16="http://schemas.microsoft.com/office/drawing/2014/main" id="{09E346B1-5638-E32D-E87D-B063CB0D3C8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30089" y="228724"/>
            <a:ext cx="14579823" cy="201337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ctr">
              <a:lnSpc>
                <a:spcPct val="100000"/>
              </a:lnSpc>
              <a:spcBef>
                <a:spcPts val="100"/>
              </a:spcBef>
            </a:pPr>
            <a:r>
              <a:rPr lang="vi-VN" sz="6500" dirty="0">
                <a:solidFill>
                  <a:srgbClr val="FFFFFF"/>
                </a:solidFill>
                <a:latin typeface="Arial" panose="02000000000000000000" pitchFamily="50" charset="0"/>
              </a:rPr>
              <a:t>Đã đến lúc lên lịch khám răng trước khi trở lại trường học!</a:t>
            </a:r>
          </a:p>
        </p:txBody>
      </p:sp>
      <p:sp>
        <p:nvSpPr>
          <p:cNvPr id="208" name="object 136">
            <a:extLst>
              <a:ext uri="{FF2B5EF4-FFF2-40B4-BE49-F238E27FC236}">
                <a16:creationId xmlns:a16="http://schemas.microsoft.com/office/drawing/2014/main" id="{7A3FA63F-E929-1D3E-EC6A-BAF3760E743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409700" y="5779767"/>
            <a:ext cx="12763500" cy="149733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1242060" algn="ctr">
              <a:lnSpc>
                <a:spcPct val="103600"/>
              </a:lnSpc>
              <a:spcBef>
                <a:spcPts val="6634"/>
              </a:spcBef>
            </a:pPr>
            <a:r>
              <a:rPr lang="vi-VN" sz="4800" dirty="0">
                <a:latin typeface="Arial" panose="02000000000000000000" pitchFamily="50" charset="0"/>
              </a:rPr>
              <a:t>Truy cập</a:t>
            </a:r>
            <a:r>
              <a:rPr lang="es-AR" sz="4800" dirty="0">
                <a:latin typeface="Arial" panose="02000000000000000000" pitchFamily="50" charset="0"/>
              </a:rPr>
              <a:t> </a:t>
            </a:r>
            <a:r>
              <a:rPr lang="vi-VN" sz="4800" dirty="0">
                <a:solidFill>
                  <a:srgbClr val="FFF000"/>
                </a:solidFill>
                <a:latin typeface="Arial" panose="02000000000000000000" pitchFamily="50" charset="0"/>
              </a:rPr>
              <a:t>coverva.dmas.virginia.org </a:t>
            </a:r>
            <a:r>
              <a:rPr lang="vi-VN" sz="4800" dirty="0">
                <a:latin typeface="Arial" panose="02000000000000000000" pitchFamily="50" charset="0"/>
              </a:rPr>
              <a:t>ngay hôm nay để tìm hiểu thêm!</a:t>
            </a:r>
          </a:p>
        </p:txBody>
      </p:sp>
      <p:sp>
        <p:nvSpPr>
          <p:cNvPr id="212" name="object 136">
            <a:extLst>
              <a:ext uri="{FF2B5EF4-FFF2-40B4-BE49-F238E27FC236}">
                <a16:creationId xmlns:a16="http://schemas.microsoft.com/office/drawing/2014/main" id="{1DF8B325-10CB-3FFF-19FD-0166447271D6}"/>
              </a:ext>
            </a:extLst>
          </p:cNvPr>
          <p:cNvSpPr txBox="1">
            <a:spLocks/>
          </p:cNvSpPr>
          <p:nvPr/>
        </p:nvSpPr>
        <p:spPr>
          <a:xfrm>
            <a:off x="241245" y="2779228"/>
            <a:ext cx="14757511" cy="17687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marL="0">
              <a:defRPr sz="6000" b="0" i="0">
                <a:solidFill>
                  <a:schemeClr val="bg1"/>
                </a:solidFill>
                <a:latin typeface="Calibri"/>
                <a:ea typeface="+mn-ea"/>
                <a:cs typeface="Calibri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7155"/>
              </a:lnSpc>
              <a:spcBef>
                <a:spcPts val="100"/>
              </a:spcBef>
            </a:pPr>
            <a:r>
              <a:rPr lang="vi-VN" sz="4800" dirty="0" err="1">
                <a:solidFill>
                  <a:srgbClr val="00ACED"/>
                </a:solidFill>
                <a:latin typeface="Arial" panose="02000000000000000000" pitchFamily="50" charset="0"/>
              </a:rPr>
              <a:t>Medicaid</a:t>
            </a:r>
            <a:r>
              <a:rPr lang="vi-VN" sz="4800" dirty="0">
                <a:latin typeface="Arial" panose="02000000000000000000" pitchFamily="50" charset="0"/>
              </a:rPr>
              <a:t> bao trả cho các lần khám và làm sạch răng định kỳ để quý vị có thể khỏe mạnh suốt cả năm.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08" y="2682"/>
            <a:ext cx="15232594" cy="799808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16605" y="240089"/>
            <a:ext cx="13806791" cy="1017211"/>
          </a:xfrm>
          <a:prstGeom prst="rect">
            <a:avLst/>
          </a:prstGeom>
        </p:spPr>
        <p:txBody>
          <a:bodyPr vert="horz" wrap="square" lIns="0" tIns="153933" rIns="0" bIns="0" rtlCol="0">
            <a:spAutoFit/>
          </a:bodyPr>
          <a:lstStyle/>
          <a:p>
            <a:pPr marL="149225">
              <a:lnSpc>
                <a:spcPct val="100000"/>
              </a:lnSpc>
              <a:spcBef>
                <a:spcPts val="135"/>
              </a:spcBef>
            </a:pPr>
            <a:r>
              <a:rPr lang="vi-VN" sz="5600" b="1" dirty="0">
                <a:solidFill>
                  <a:srgbClr val="FFFFFF"/>
                </a:solidFill>
                <a:latin typeface="Arial" panose="02000000000000000000" pitchFamily="50" charset="0"/>
              </a:rPr>
              <a:t>QUÝ VỊ CÓ BIẾT? </a:t>
            </a:r>
            <a:r>
              <a:rPr lang="vi-VN" sz="5600" b="1" dirty="0">
                <a:latin typeface="Arial" panose="02000000000000000000" pitchFamily="50" charset="0"/>
              </a:rPr>
              <a:t>MEDICAID BAO TRẢ: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9965887" y="6443740"/>
            <a:ext cx="4765040" cy="1066165"/>
            <a:chOff x="9965887" y="6443740"/>
            <a:chExt cx="4765040" cy="1066165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965887" y="6666341"/>
              <a:ext cx="1376897" cy="78453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845151" y="6887687"/>
              <a:ext cx="1514999" cy="59058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851505" y="6730177"/>
              <a:ext cx="1493092" cy="79418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3926716" y="6443740"/>
              <a:ext cx="803766" cy="849135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3904788" y="7367334"/>
              <a:ext cx="823596" cy="142022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304800" y="6349806"/>
            <a:ext cx="9318763" cy="11558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604" algn="ctr">
              <a:lnSpc>
                <a:spcPct val="114000"/>
              </a:lnSpc>
              <a:spcBef>
                <a:spcPts val="100"/>
              </a:spcBef>
            </a:pPr>
            <a:r>
              <a:rPr lang="vi-VN" sz="3400" dirty="0">
                <a:solidFill>
                  <a:srgbClr val="FFFFFF"/>
                </a:solidFill>
                <a:latin typeface="Arial" panose="02000000000000000000" pitchFamily="50" charset="0"/>
                <a:cs typeface="Calibri"/>
              </a:rPr>
              <a:t>Truy cập</a:t>
            </a:r>
            <a:r>
              <a:rPr lang="es-AR" sz="3400" dirty="0">
                <a:solidFill>
                  <a:srgbClr val="FFFFFF"/>
                </a:solidFill>
                <a:latin typeface="Arial" panose="02000000000000000000" pitchFamily="50" charset="0"/>
                <a:cs typeface="Calibri"/>
              </a:rPr>
              <a:t> </a:t>
            </a:r>
            <a:r>
              <a:rPr lang="vi-VN" sz="3400" dirty="0">
                <a:solidFill>
                  <a:srgbClr val="FFF100"/>
                </a:solidFill>
                <a:latin typeface="Arial" panose="02000000000000000000" pitchFamily="50" charset="0"/>
                <a:cs typeface="Calibri"/>
              </a:rPr>
              <a:t>commonhelp.gov</a:t>
            </a:r>
            <a:r>
              <a:rPr lang="es-AR" sz="3400" dirty="0">
                <a:solidFill>
                  <a:srgbClr val="FFF100"/>
                </a:solidFill>
                <a:latin typeface="Arial" panose="02000000000000000000" pitchFamily="50" charset="0"/>
                <a:cs typeface="Calibri"/>
              </a:rPr>
              <a:t> </a:t>
            </a:r>
            <a:r>
              <a:rPr lang="vi-VN" sz="3400" dirty="0">
                <a:solidFill>
                  <a:srgbClr val="FFFFFF"/>
                </a:solidFill>
                <a:latin typeface="Arial" panose="02000000000000000000" pitchFamily="50" charset="0"/>
                <a:cs typeface="Calibri"/>
              </a:rPr>
              <a:t>để đăng kí hoặc</a:t>
            </a:r>
          </a:p>
          <a:p>
            <a:pPr algn="ctr">
              <a:lnSpc>
                <a:spcPct val="114000"/>
              </a:lnSpc>
            </a:pPr>
            <a:r>
              <a:rPr lang="vi-VN" sz="3400" dirty="0">
                <a:solidFill>
                  <a:srgbClr val="FFF100"/>
                </a:solidFill>
                <a:latin typeface="Arial" panose="02000000000000000000" pitchFamily="50" charset="0"/>
                <a:cs typeface="Calibri"/>
              </a:rPr>
              <a:t>coverva.dmas.virginia.gov </a:t>
            </a:r>
            <a:r>
              <a:rPr lang="vi-VN" sz="3400" dirty="0">
                <a:solidFill>
                  <a:srgbClr val="FFFFFF"/>
                </a:solidFill>
                <a:latin typeface="Arial" panose="02000000000000000000" pitchFamily="50" charset="0"/>
                <a:cs typeface="Calibri"/>
              </a:rPr>
              <a:t>để biết thêm thông tin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452190" y="2095500"/>
            <a:ext cx="6275670" cy="31759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>
              <a:tabLst>
                <a:tab pos="1673860" algn="l"/>
                <a:tab pos="2884170" algn="l"/>
              </a:tabLst>
            </a:pPr>
            <a:r>
              <a:rPr lang="vi-VN" sz="2400" dirty="0">
                <a:solidFill>
                  <a:srgbClr val="FFFFFF"/>
                </a:solidFill>
                <a:latin typeface="Arial" panose="02000000000000000000" pitchFamily="50" charset="0"/>
                <a:cs typeface="Calibri"/>
              </a:rPr>
              <a:t>KHÁM SỨC KHỎE HÀNG NĂM CHO TRẺ SƠ SINH, TRẺ EM VÀ THANH THIẾU NIÊN</a:t>
            </a:r>
          </a:p>
          <a:p>
            <a:pPr marL="12700" algn="l">
              <a:lnSpc>
                <a:spcPct val="170000"/>
              </a:lnSpc>
              <a:tabLst>
                <a:tab pos="1673860" algn="l"/>
                <a:tab pos="2884170" algn="l"/>
              </a:tabLst>
            </a:pPr>
            <a:r>
              <a:rPr lang="vi-VN" sz="2400" dirty="0">
                <a:solidFill>
                  <a:srgbClr val="FFFFFF"/>
                </a:solidFill>
                <a:latin typeface="Arial" panose="02000000000000000000" pitchFamily="50" charset="0"/>
                <a:cs typeface="Calibri"/>
              </a:rPr>
              <a:t>THUỐC THEO TOA</a:t>
            </a:r>
          </a:p>
          <a:p>
            <a:pPr marL="12700" algn="l">
              <a:lnSpc>
                <a:spcPct val="170000"/>
              </a:lnSpc>
              <a:tabLst>
                <a:tab pos="1673860" algn="l"/>
                <a:tab pos="2884170" algn="l"/>
              </a:tabLst>
            </a:pPr>
            <a:r>
              <a:rPr lang="vi-VN" sz="2400" dirty="0">
                <a:solidFill>
                  <a:srgbClr val="FFFFFF"/>
                </a:solidFill>
                <a:latin typeface="Arial" panose="02000000000000000000" pitchFamily="50" charset="0"/>
                <a:cs typeface="Calibri"/>
              </a:rPr>
              <a:t>TIÊM PHÒNG</a:t>
            </a:r>
          </a:p>
          <a:p>
            <a:pPr marL="12700" algn="l">
              <a:lnSpc>
                <a:spcPct val="170000"/>
              </a:lnSpc>
              <a:tabLst>
                <a:tab pos="1673860" algn="l"/>
                <a:tab pos="2884170" algn="l"/>
              </a:tabLst>
            </a:pPr>
            <a:r>
              <a:rPr lang="vi-VN" sz="2400" dirty="0">
                <a:solidFill>
                  <a:srgbClr val="FFFFFF"/>
                </a:solidFill>
                <a:latin typeface="Arial" panose="02000000000000000000" pitchFamily="50" charset="0"/>
                <a:cs typeface="Calibri"/>
              </a:rPr>
              <a:t>THĂM KHÁM BÁC SĨ </a:t>
            </a:r>
          </a:p>
          <a:p>
            <a:pPr marL="12700" algn="l">
              <a:lnSpc>
                <a:spcPct val="170000"/>
              </a:lnSpc>
              <a:tabLst>
                <a:tab pos="1673860" algn="l"/>
                <a:tab pos="2884170" algn="l"/>
              </a:tabLst>
            </a:pPr>
            <a:r>
              <a:rPr lang="vi-VN" sz="2400" dirty="0">
                <a:solidFill>
                  <a:srgbClr val="FFFFFF"/>
                </a:solidFill>
                <a:latin typeface="Arial" panose="02000000000000000000" pitchFamily="50" charset="0"/>
                <a:cs typeface="Calibri"/>
              </a:rPr>
              <a:t>CHĂM SÓC NHA KHOA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8949428" y="1827283"/>
            <a:ext cx="6900171" cy="369306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019175" algn="l">
              <a:lnSpc>
                <a:spcPct val="170000"/>
              </a:lnSpc>
              <a:tabLst>
                <a:tab pos="654685" algn="l"/>
                <a:tab pos="1689100" algn="l"/>
                <a:tab pos="3211195" algn="l"/>
              </a:tabLst>
            </a:pPr>
            <a:r>
              <a:rPr lang="vi-VN" sz="2400" dirty="0">
                <a:solidFill>
                  <a:srgbClr val="FFFFFF"/>
                </a:solidFill>
                <a:latin typeface="Arial" panose="02000000000000000000" pitchFamily="50" charset="0"/>
                <a:cs typeface="Calibri"/>
              </a:rPr>
              <a:t>CHĂM SOC SƯC KHỎE TÂM THÂN</a:t>
            </a:r>
          </a:p>
          <a:p>
            <a:pPr marL="12700" marR="1019175" algn="l">
              <a:lnSpc>
                <a:spcPct val="170000"/>
              </a:lnSpc>
              <a:tabLst>
                <a:tab pos="654685" algn="l"/>
                <a:tab pos="1689100" algn="l"/>
                <a:tab pos="3211195" algn="l"/>
              </a:tabLst>
            </a:pPr>
            <a:r>
              <a:rPr lang="vi-VN" sz="2400" dirty="0">
                <a:solidFill>
                  <a:srgbClr val="FFFFFF"/>
                </a:solidFill>
                <a:latin typeface="Arial" panose="02000000000000000000" pitchFamily="50" charset="0"/>
                <a:cs typeface="Calibri"/>
              </a:rPr>
              <a:t>CHĂM SÓC CẤP CỨU</a:t>
            </a:r>
          </a:p>
          <a:p>
            <a:pPr marL="12700" marR="1019175" algn="l">
              <a:lnSpc>
                <a:spcPct val="170000"/>
              </a:lnSpc>
              <a:tabLst>
                <a:tab pos="654685" algn="l"/>
                <a:tab pos="1689100" algn="l"/>
                <a:tab pos="3211195" algn="l"/>
              </a:tabLst>
            </a:pPr>
            <a:r>
              <a:rPr lang="vi-VN" sz="2400" dirty="0">
                <a:solidFill>
                  <a:srgbClr val="FFFFFF"/>
                </a:solidFill>
                <a:latin typeface="Arial" panose="02000000000000000000" pitchFamily="50" charset="0"/>
                <a:cs typeface="Calibri"/>
              </a:rPr>
              <a:t>CHĂM SÓC MẮT VÀ ĐEO KÍNH</a:t>
            </a:r>
          </a:p>
          <a:p>
            <a:pPr marL="12700" marR="1019175" algn="l">
              <a:lnSpc>
                <a:spcPct val="170000"/>
              </a:lnSpc>
              <a:tabLst>
                <a:tab pos="654685" algn="l"/>
                <a:tab pos="1689100" algn="l"/>
                <a:tab pos="3211195" algn="l"/>
              </a:tabLst>
            </a:pPr>
            <a:r>
              <a:rPr lang="en-US" sz="2400" dirty="0">
                <a:solidFill>
                  <a:srgbClr val="FFFFFF"/>
                </a:solidFill>
                <a:latin typeface="Arial" panose="02000000000000000000" pitchFamily="50" charset="0"/>
                <a:cs typeface="Calibri"/>
              </a:rPr>
              <a:t>XÉT NGHIỆM VÀ CHỤP</a:t>
            </a:r>
            <a:r>
              <a:rPr lang="vi-VN" sz="2400" dirty="0">
                <a:solidFill>
                  <a:srgbClr val="FFFFFF"/>
                </a:solidFill>
                <a:latin typeface="Arial" panose="02000000000000000000" pitchFamily="50" charset="0"/>
                <a:cs typeface="Calibri"/>
              </a:rPr>
              <a:t> X-QUANG</a:t>
            </a:r>
          </a:p>
          <a:p>
            <a:pPr marL="12700" marR="1019175" algn="l">
              <a:lnSpc>
                <a:spcPct val="170000"/>
              </a:lnSpc>
              <a:tabLst>
                <a:tab pos="654685" algn="l"/>
                <a:tab pos="1689100" algn="l"/>
                <a:tab pos="3211195" algn="l"/>
              </a:tabLst>
            </a:pPr>
            <a:r>
              <a:rPr lang="en-US" sz="2400" dirty="0">
                <a:solidFill>
                  <a:srgbClr val="FFFFFF"/>
                </a:solidFill>
                <a:latin typeface="Arial" panose="02000000000000000000" pitchFamily="50" charset="0"/>
                <a:cs typeface="Calibri"/>
              </a:rPr>
              <a:t>NẰM</a:t>
            </a:r>
            <a:r>
              <a:rPr lang="vi-VN" sz="2400" dirty="0">
                <a:solidFill>
                  <a:srgbClr val="FFFFFF"/>
                </a:solidFill>
                <a:latin typeface="Arial" panose="02000000000000000000" pitchFamily="50" charset="0"/>
                <a:cs typeface="Calibri"/>
              </a:rPr>
              <a:t> VIỆN</a:t>
            </a:r>
          </a:p>
          <a:p>
            <a:pPr marL="12700" marR="1019175" algn="l">
              <a:lnSpc>
                <a:spcPct val="170000"/>
              </a:lnSpc>
              <a:tabLst>
                <a:tab pos="654685" algn="l"/>
                <a:tab pos="1689100" algn="l"/>
                <a:tab pos="3211195" algn="l"/>
              </a:tabLst>
            </a:pPr>
            <a:r>
              <a:rPr lang="vi-VN" sz="2400" dirty="0">
                <a:solidFill>
                  <a:srgbClr val="FFFFFF"/>
                </a:solidFill>
                <a:latin typeface="Arial" panose="02000000000000000000" pitchFamily="50" charset="0"/>
                <a:cs typeface="Calibri"/>
              </a:rPr>
              <a:t>...VÀ HƠN THẾ NỮA!</a:t>
            </a:r>
          </a:p>
        </p:txBody>
      </p:sp>
      <p:grpSp>
        <p:nvGrpSpPr>
          <p:cNvPr id="13" name="object 13"/>
          <p:cNvGrpSpPr/>
          <p:nvPr/>
        </p:nvGrpSpPr>
        <p:grpSpPr>
          <a:xfrm>
            <a:off x="827162" y="1866900"/>
            <a:ext cx="8091805" cy="3624579"/>
            <a:chOff x="827162" y="1931146"/>
            <a:chExt cx="8091805" cy="3624579"/>
          </a:xfrm>
        </p:grpSpPr>
        <p:sp>
          <p:nvSpPr>
            <p:cNvPr id="14" name="object 14"/>
            <p:cNvSpPr/>
            <p:nvPr/>
          </p:nvSpPr>
          <p:spPr>
            <a:xfrm>
              <a:off x="1082230" y="2609528"/>
              <a:ext cx="4445" cy="7620"/>
            </a:xfrm>
            <a:custGeom>
              <a:avLst/>
              <a:gdLst/>
              <a:ahLst/>
              <a:cxnLst/>
              <a:rect l="l" t="t" r="r" b="b"/>
              <a:pathLst>
                <a:path w="4444" h="7619">
                  <a:moveTo>
                    <a:pt x="1968" y="0"/>
                  </a:moveTo>
                  <a:lnTo>
                    <a:pt x="2108" y="1384"/>
                  </a:lnTo>
                  <a:lnTo>
                    <a:pt x="0" y="1003"/>
                  </a:lnTo>
                  <a:lnTo>
                    <a:pt x="761" y="6299"/>
                  </a:lnTo>
                  <a:lnTo>
                    <a:pt x="431" y="7264"/>
                  </a:lnTo>
                  <a:lnTo>
                    <a:pt x="4127" y="5943"/>
                  </a:lnTo>
                  <a:lnTo>
                    <a:pt x="196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115220" y="2470956"/>
              <a:ext cx="103278" cy="125225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827151" y="2091689"/>
              <a:ext cx="577850" cy="522605"/>
            </a:xfrm>
            <a:custGeom>
              <a:avLst/>
              <a:gdLst/>
              <a:ahLst/>
              <a:cxnLst/>
              <a:rect l="l" t="t" r="r" b="b"/>
              <a:pathLst>
                <a:path w="577850" h="522605">
                  <a:moveTo>
                    <a:pt x="21958" y="362940"/>
                  </a:moveTo>
                  <a:lnTo>
                    <a:pt x="20802" y="362940"/>
                  </a:lnTo>
                  <a:lnTo>
                    <a:pt x="20853" y="363181"/>
                  </a:lnTo>
                  <a:lnTo>
                    <a:pt x="21958" y="362940"/>
                  </a:lnTo>
                  <a:close/>
                </a:path>
                <a:path w="577850" h="522605">
                  <a:moveTo>
                    <a:pt x="24231" y="457047"/>
                  </a:moveTo>
                  <a:lnTo>
                    <a:pt x="23888" y="456920"/>
                  </a:lnTo>
                  <a:lnTo>
                    <a:pt x="23749" y="457200"/>
                  </a:lnTo>
                  <a:lnTo>
                    <a:pt x="24231" y="457047"/>
                  </a:lnTo>
                  <a:close/>
                </a:path>
                <a:path w="577850" h="522605">
                  <a:moveTo>
                    <a:pt x="26720" y="213448"/>
                  </a:moveTo>
                  <a:lnTo>
                    <a:pt x="26390" y="212128"/>
                  </a:lnTo>
                  <a:lnTo>
                    <a:pt x="25107" y="211582"/>
                  </a:lnTo>
                  <a:lnTo>
                    <a:pt x="25019" y="213372"/>
                  </a:lnTo>
                  <a:lnTo>
                    <a:pt x="25565" y="214528"/>
                  </a:lnTo>
                  <a:lnTo>
                    <a:pt x="26593" y="215201"/>
                  </a:lnTo>
                  <a:lnTo>
                    <a:pt x="26720" y="213448"/>
                  </a:lnTo>
                  <a:close/>
                </a:path>
                <a:path w="577850" h="522605">
                  <a:moveTo>
                    <a:pt x="65608" y="406120"/>
                  </a:moveTo>
                  <a:lnTo>
                    <a:pt x="65392" y="403733"/>
                  </a:lnTo>
                  <a:lnTo>
                    <a:pt x="62953" y="404799"/>
                  </a:lnTo>
                  <a:lnTo>
                    <a:pt x="65608" y="406120"/>
                  </a:lnTo>
                  <a:close/>
                </a:path>
                <a:path w="577850" h="522605">
                  <a:moveTo>
                    <a:pt x="66141" y="304050"/>
                  </a:moveTo>
                  <a:lnTo>
                    <a:pt x="65112" y="303644"/>
                  </a:lnTo>
                  <a:lnTo>
                    <a:pt x="65087" y="303784"/>
                  </a:lnTo>
                  <a:lnTo>
                    <a:pt x="65417" y="303961"/>
                  </a:lnTo>
                  <a:lnTo>
                    <a:pt x="65786" y="304012"/>
                  </a:lnTo>
                  <a:lnTo>
                    <a:pt x="66141" y="304050"/>
                  </a:lnTo>
                  <a:close/>
                </a:path>
                <a:path w="577850" h="522605">
                  <a:moveTo>
                    <a:pt x="67017" y="390880"/>
                  </a:moveTo>
                  <a:lnTo>
                    <a:pt x="66167" y="389610"/>
                  </a:lnTo>
                  <a:lnTo>
                    <a:pt x="66573" y="391375"/>
                  </a:lnTo>
                  <a:lnTo>
                    <a:pt x="67017" y="390880"/>
                  </a:lnTo>
                  <a:close/>
                </a:path>
                <a:path w="577850" h="522605">
                  <a:moveTo>
                    <a:pt x="68580" y="333730"/>
                  </a:moveTo>
                  <a:lnTo>
                    <a:pt x="66243" y="329920"/>
                  </a:lnTo>
                  <a:lnTo>
                    <a:pt x="68580" y="333730"/>
                  </a:lnTo>
                  <a:close/>
                </a:path>
                <a:path w="577850" h="522605">
                  <a:moveTo>
                    <a:pt x="68681" y="402310"/>
                  </a:moveTo>
                  <a:lnTo>
                    <a:pt x="65163" y="401040"/>
                  </a:lnTo>
                  <a:lnTo>
                    <a:pt x="65392" y="403733"/>
                  </a:lnTo>
                  <a:lnTo>
                    <a:pt x="68681" y="402310"/>
                  </a:lnTo>
                  <a:close/>
                </a:path>
                <a:path w="577850" h="522605">
                  <a:moveTo>
                    <a:pt x="70739" y="250952"/>
                  </a:moveTo>
                  <a:lnTo>
                    <a:pt x="70662" y="250228"/>
                  </a:lnTo>
                  <a:lnTo>
                    <a:pt x="70446" y="249643"/>
                  </a:lnTo>
                  <a:lnTo>
                    <a:pt x="70167" y="249123"/>
                  </a:lnTo>
                  <a:lnTo>
                    <a:pt x="70739" y="250952"/>
                  </a:lnTo>
                  <a:close/>
                </a:path>
                <a:path w="577850" h="522605">
                  <a:moveTo>
                    <a:pt x="71755" y="306235"/>
                  </a:moveTo>
                  <a:lnTo>
                    <a:pt x="71716" y="302818"/>
                  </a:lnTo>
                  <a:lnTo>
                    <a:pt x="68897" y="304317"/>
                  </a:lnTo>
                  <a:lnTo>
                    <a:pt x="66141" y="304050"/>
                  </a:lnTo>
                  <a:lnTo>
                    <a:pt x="71755" y="306235"/>
                  </a:lnTo>
                  <a:close/>
                </a:path>
                <a:path w="577850" h="522605">
                  <a:moveTo>
                    <a:pt x="72136" y="244830"/>
                  </a:moveTo>
                  <a:lnTo>
                    <a:pt x="71208" y="246100"/>
                  </a:lnTo>
                  <a:lnTo>
                    <a:pt x="72136" y="244830"/>
                  </a:lnTo>
                  <a:close/>
                </a:path>
                <a:path w="577850" h="522605">
                  <a:moveTo>
                    <a:pt x="73202" y="234670"/>
                  </a:moveTo>
                  <a:lnTo>
                    <a:pt x="73088" y="233794"/>
                  </a:lnTo>
                  <a:lnTo>
                    <a:pt x="73037" y="232473"/>
                  </a:lnTo>
                  <a:lnTo>
                    <a:pt x="71335" y="233400"/>
                  </a:lnTo>
                  <a:lnTo>
                    <a:pt x="73202" y="234670"/>
                  </a:lnTo>
                  <a:close/>
                </a:path>
                <a:path w="577850" h="522605">
                  <a:moveTo>
                    <a:pt x="73660" y="232130"/>
                  </a:moveTo>
                  <a:lnTo>
                    <a:pt x="73037" y="232130"/>
                  </a:lnTo>
                  <a:lnTo>
                    <a:pt x="73037" y="232473"/>
                  </a:lnTo>
                  <a:lnTo>
                    <a:pt x="73660" y="232130"/>
                  </a:lnTo>
                  <a:close/>
                </a:path>
                <a:path w="577850" h="522605">
                  <a:moveTo>
                    <a:pt x="74752" y="273227"/>
                  </a:moveTo>
                  <a:lnTo>
                    <a:pt x="71843" y="271119"/>
                  </a:lnTo>
                  <a:lnTo>
                    <a:pt x="71729" y="272770"/>
                  </a:lnTo>
                  <a:lnTo>
                    <a:pt x="74752" y="273227"/>
                  </a:lnTo>
                  <a:close/>
                </a:path>
                <a:path w="577850" h="522605">
                  <a:moveTo>
                    <a:pt x="75971" y="242087"/>
                  </a:moveTo>
                  <a:lnTo>
                    <a:pt x="74269" y="240284"/>
                  </a:lnTo>
                  <a:lnTo>
                    <a:pt x="74993" y="241503"/>
                  </a:lnTo>
                  <a:lnTo>
                    <a:pt x="75641" y="242290"/>
                  </a:lnTo>
                  <a:lnTo>
                    <a:pt x="75971" y="242087"/>
                  </a:lnTo>
                  <a:close/>
                </a:path>
                <a:path w="577850" h="522605">
                  <a:moveTo>
                    <a:pt x="75984" y="255422"/>
                  </a:moveTo>
                  <a:lnTo>
                    <a:pt x="69037" y="252488"/>
                  </a:lnTo>
                  <a:lnTo>
                    <a:pt x="75590" y="255752"/>
                  </a:lnTo>
                  <a:lnTo>
                    <a:pt x="75984" y="255422"/>
                  </a:lnTo>
                  <a:close/>
                </a:path>
                <a:path w="577850" h="522605">
                  <a:moveTo>
                    <a:pt x="78320" y="277787"/>
                  </a:moveTo>
                  <a:lnTo>
                    <a:pt x="77368" y="276021"/>
                  </a:lnTo>
                  <a:lnTo>
                    <a:pt x="76923" y="276796"/>
                  </a:lnTo>
                  <a:lnTo>
                    <a:pt x="78232" y="277787"/>
                  </a:lnTo>
                  <a:close/>
                </a:path>
                <a:path w="577850" h="522605">
                  <a:moveTo>
                    <a:pt x="80098" y="274040"/>
                  </a:moveTo>
                  <a:lnTo>
                    <a:pt x="74752" y="273227"/>
                  </a:lnTo>
                  <a:lnTo>
                    <a:pt x="75869" y="274040"/>
                  </a:lnTo>
                  <a:lnTo>
                    <a:pt x="80098" y="274040"/>
                  </a:lnTo>
                  <a:close/>
                </a:path>
                <a:path w="577850" h="522605">
                  <a:moveTo>
                    <a:pt x="80416" y="453110"/>
                  </a:moveTo>
                  <a:lnTo>
                    <a:pt x="80289" y="446760"/>
                  </a:lnTo>
                  <a:lnTo>
                    <a:pt x="70523" y="446760"/>
                  </a:lnTo>
                  <a:lnTo>
                    <a:pt x="68122" y="445490"/>
                  </a:lnTo>
                  <a:lnTo>
                    <a:pt x="72605" y="439140"/>
                  </a:lnTo>
                  <a:lnTo>
                    <a:pt x="67195" y="442950"/>
                  </a:lnTo>
                  <a:lnTo>
                    <a:pt x="67195" y="446760"/>
                  </a:lnTo>
                  <a:lnTo>
                    <a:pt x="68872" y="449300"/>
                  </a:lnTo>
                  <a:lnTo>
                    <a:pt x="66852" y="454380"/>
                  </a:lnTo>
                  <a:lnTo>
                    <a:pt x="59207" y="454380"/>
                  </a:lnTo>
                  <a:lnTo>
                    <a:pt x="58064" y="450570"/>
                  </a:lnTo>
                  <a:lnTo>
                    <a:pt x="56349" y="448030"/>
                  </a:lnTo>
                  <a:lnTo>
                    <a:pt x="57619" y="446760"/>
                  </a:lnTo>
                  <a:lnTo>
                    <a:pt x="58889" y="445490"/>
                  </a:lnTo>
                  <a:lnTo>
                    <a:pt x="19100" y="445490"/>
                  </a:lnTo>
                  <a:lnTo>
                    <a:pt x="15176" y="445490"/>
                  </a:lnTo>
                  <a:lnTo>
                    <a:pt x="9969" y="445490"/>
                  </a:lnTo>
                  <a:lnTo>
                    <a:pt x="12547" y="449300"/>
                  </a:lnTo>
                  <a:lnTo>
                    <a:pt x="13093" y="446760"/>
                  </a:lnTo>
                  <a:lnTo>
                    <a:pt x="18173" y="449300"/>
                  </a:lnTo>
                  <a:lnTo>
                    <a:pt x="21615" y="448030"/>
                  </a:lnTo>
                  <a:lnTo>
                    <a:pt x="24269" y="453110"/>
                  </a:lnTo>
                  <a:lnTo>
                    <a:pt x="24688" y="456920"/>
                  </a:lnTo>
                  <a:lnTo>
                    <a:pt x="24231" y="457047"/>
                  </a:lnTo>
                  <a:lnTo>
                    <a:pt x="24599" y="457200"/>
                  </a:lnTo>
                  <a:lnTo>
                    <a:pt x="75120" y="457200"/>
                  </a:lnTo>
                  <a:lnTo>
                    <a:pt x="74231" y="455650"/>
                  </a:lnTo>
                  <a:lnTo>
                    <a:pt x="77317" y="454380"/>
                  </a:lnTo>
                  <a:lnTo>
                    <a:pt x="80416" y="453110"/>
                  </a:lnTo>
                  <a:close/>
                </a:path>
                <a:path w="577850" h="522605">
                  <a:moveTo>
                    <a:pt x="86182" y="237210"/>
                  </a:moveTo>
                  <a:lnTo>
                    <a:pt x="85496" y="237210"/>
                  </a:lnTo>
                  <a:lnTo>
                    <a:pt x="84480" y="237210"/>
                  </a:lnTo>
                  <a:lnTo>
                    <a:pt x="85940" y="238010"/>
                  </a:lnTo>
                  <a:lnTo>
                    <a:pt x="86182" y="237210"/>
                  </a:lnTo>
                  <a:close/>
                </a:path>
                <a:path w="577850" h="522605">
                  <a:moveTo>
                    <a:pt x="86499" y="235940"/>
                  </a:moveTo>
                  <a:lnTo>
                    <a:pt x="85026" y="235610"/>
                  </a:lnTo>
                  <a:lnTo>
                    <a:pt x="84493" y="233794"/>
                  </a:lnTo>
                  <a:lnTo>
                    <a:pt x="84480" y="235496"/>
                  </a:lnTo>
                  <a:lnTo>
                    <a:pt x="83337" y="235242"/>
                  </a:lnTo>
                  <a:lnTo>
                    <a:pt x="84480" y="236283"/>
                  </a:lnTo>
                  <a:lnTo>
                    <a:pt x="85217" y="236283"/>
                  </a:lnTo>
                  <a:lnTo>
                    <a:pt x="86410" y="236283"/>
                  </a:lnTo>
                  <a:lnTo>
                    <a:pt x="86499" y="235940"/>
                  </a:lnTo>
                  <a:close/>
                </a:path>
                <a:path w="577850" h="522605">
                  <a:moveTo>
                    <a:pt x="98069" y="246100"/>
                  </a:moveTo>
                  <a:lnTo>
                    <a:pt x="96088" y="243560"/>
                  </a:lnTo>
                  <a:lnTo>
                    <a:pt x="93764" y="242290"/>
                  </a:lnTo>
                  <a:lnTo>
                    <a:pt x="85940" y="238010"/>
                  </a:lnTo>
                  <a:lnTo>
                    <a:pt x="85801" y="238480"/>
                  </a:lnTo>
                  <a:lnTo>
                    <a:pt x="85598" y="239750"/>
                  </a:lnTo>
                  <a:lnTo>
                    <a:pt x="93179" y="246100"/>
                  </a:lnTo>
                  <a:lnTo>
                    <a:pt x="92494" y="242290"/>
                  </a:lnTo>
                  <a:lnTo>
                    <a:pt x="98069" y="246100"/>
                  </a:lnTo>
                  <a:close/>
                </a:path>
                <a:path w="577850" h="522605">
                  <a:moveTo>
                    <a:pt x="98412" y="241427"/>
                  </a:moveTo>
                  <a:lnTo>
                    <a:pt x="97548" y="239623"/>
                  </a:lnTo>
                  <a:lnTo>
                    <a:pt x="96227" y="237921"/>
                  </a:lnTo>
                  <a:lnTo>
                    <a:pt x="95745" y="238048"/>
                  </a:lnTo>
                  <a:lnTo>
                    <a:pt x="94767" y="238239"/>
                  </a:lnTo>
                  <a:lnTo>
                    <a:pt x="98412" y="241427"/>
                  </a:lnTo>
                  <a:close/>
                </a:path>
                <a:path w="577850" h="522605">
                  <a:moveTo>
                    <a:pt x="100774" y="229933"/>
                  </a:moveTo>
                  <a:lnTo>
                    <a:pt x="98653" y="226288"/>
                  </a:lnTo>
                  <a:lnTo>
                    <a:pt x="97409" y="227050"/>
                  </a:lnTo>
                  <a:lnTo>
                    <a:pt x="100774" y="229933"/>
                  </a:lnTo>
                  <a:close/>
                </a:path>
                <a:path w="577850" h="522605">
                  <a:moveTo>
                    <a:pt x="107797" y="235940"/>
                  </a:moveTo>
                  <a:lnTo>
                    <a:pt x="100774" y="229933"/>
                  </a:lnTo>
                  <a:lnTo>
                    <a:pt x="101320" y="230860"/>
                  </a:lnTo>
                  <a:lnTo>
                    <a:pt x="103708" y="235940"/>
                  </a:lnTo>
                  <a:lnTo>
                    <a:pt x="107797" y="235940"/>
                  </a:lnTo>
                  <a:close/>
                </a:path>
                <a:path w="577850" h="522605">
                  <a:moveTo>
                    <a:pt x="113639" y="220103"/>
                  </a:moveTo>
                  <a:lnTo>
                    <a:pt x="111544" y="221970"/>
                  </a:lnTo>
                  <a:lnTo>
                    <a:pt x="112864" y="223240"/>
                  </a:lnTo>
                  <a:lnTo>
                    <a:pt x="113284" y="221970"/>
                  </a:lnTo>
                  <a:lnTo>
                    <a:pt x="113639" y="220103"/>
                  </a:lnTo>
                  <a:close/>
                </a:path>
                <a:path w="577850" h="522605">
                  <a:moveTo>
                    <a:pt x="114414" y="219430"/>
                  </a:moveTo>
                  <a:lnTo>
                    <a:pt x="113880" y="218998"/>
                  </a:lnTo>
                  <a:lnTo>
                    <a:pt x="113639" y="220103"/>
                  </a:lnTo>
                  <a:lnTo>
                    <a:pt x="114414" y="219430"/>
                  </a:lnTo>
                  <a:close/>
                </a:path>
                <a:path w="577850" h="522605">
                  <a:moveTo>
                    <a:pt x="137782" y="173710"/>
                  </a:moveTo>
                  <a:lnTo>
                    <a:pt x="137401" y="172440"/>
                  </a:lnTo>
                  <a:lnTo>
                    <a:pt x="134708" y="173710"/>
                  </a:lnTo>
                  <a:lnTo>
                    <a:pt x="137782" y="173710"/>
                  </a:lnTo>
                  <a:close/>
                </a:path>
                <a:path w="577850" h="522605">
                  <a:moveTo>
                    <a:pt x="144195" y="458787"/>
                  </a:moveTo>
                  <a:lnTo>
                    <a:pt x="142138" y="458190"/>
                  </a:lnTo>
                  <a:lnTo>
                    <a:pt x="143459" y="459460"/>
                  </a:lnTo>
                  <a:lnTo>
                    <a:pt x="144195" y="458787"/>
                  </a:lnTo>
                  <a:close/>
                </a:path>
                <a:path w="577850" h="522605">
                  <a:moveTo>
                    <a:pt x="153416" y="214820"/>
                  </a:moveTo>
                  <a:lnTo>
                    <a:pt x="149809" y="211264"/>
                  </a:lnTo>
                  <a:lnTo>
                    <a:pt x="150622" y="212509"/>
                  </a:lnTo>
                  <a:lnTo>
                    <a:pt x="151777" y="213690"/>
                  </a:lnTo>
                  <a:lnTo>
                    <a:pt x="153416" y="214820"/>
                  </a:lnTo>
                  <a:close/>
                </a:path>
                <a:path w="577850" h="522605">
                  <a:moveTo>
                    <a:pt x="153581" y="171170"/>
                  </a:moveTo>
                  <a:lnTo>
                    <a:pt x="151104" y="171170"/>
                  </a:lnTo>
                  <a:lnTo>
                    <a:pt x="138430" y="166090"/>
                  </a:lnTo>
                  <a:lnTo>
                    <a:pt x="138201" y="173710"/>
                  </a:lnTo>
                  <a:lnTo>
                    <a:pt x="149872" y="173710"/>
                  </a:lnTo>
                  <a:lnTo>
                    <a:pt x="149174" y="172440"/>
                  </a:lnTo>
                  <a:lnTo>
                    <a:pt x="153581" y="171170"/>
                  </a:lnTo>
                  <a:close/>
                </a:path>
                <a:path w="577850" h="522605">
                  <a:moveTo>
                    <a:pt x="154978" y="456844"/>
                  </a:moveTo>
                  <a:lnTo>
                    <a:pt x="154698" y="456806"/>
                  </a:lnTo>
                  <a:lnTo>
                    <a:pt x="154305" y="456933"/>
                  </a:lnTo>
                  <a:lnTo>
                    <a:pt x="154495" y="457187"/>
                  </a:lnTo>
                  <a:lnTo>
                    <a:pt x="154736" y="457301"/>
                  </a:lnTo>
                  <a:lnTo>
                    <a:pt x="154914" y="457593"/>
                  </a:lnTo>
                  <a:lnTo>
                    <a:pt x="154978" y="456844"/>
                  </a:lnTo>
                  <a:close/>
                </a:path>
                <a:path w="577850" h="522605">
                  <a:moveTo>
                    <a:pt x="157988" y="188429"/>
                  </a:moveTo>
                  <a:lnTo>
                    <a:pt x="155346" y="192024"/>
                  </a:lnTo>
                  <a:lnTo>
                    <a:pt x="155879" y="193128"/>
                  </a:lnTo>
                  <a:lnTo>
                    <a:pt x="156146" y="193700"/>
                  </a:lnTo>
                  <a:lnTo>
                    <a:pt x="157988" y="188429"/>
                  </a:lnTo>
                  <a:close/>
                </a:path>
                <a:path w="577850" h="522605">
                  <a:moveTo>
                    <a:pt x="201993" y="215303"/>
                  </a:moveTo>
                  <a:lnTo>
                    <a:pt x="198374" y="214350"/>
                  </a:lnTo>
                  <a:lnTo>
                    <a:pt x="201777" y="215620"/>
                  </a:lnTo>
                  <a:lnTo>
                    <a:pt x="201993" y="215303"/>
                  </a:lnTo>
                  <a:close/>
                </a:path>
                <a:path w="577850" h="522605">
                  <a:moveTo>
                    <a:pt x="203708" y="212864"/>
                  </a:moveTo>
                  <a:lnTo>
                    <a:pt x="201993" y="215303"/>
                  </a:lnTo>
                  <a:lnTo>
                    <a:pt x="203200" y="215620"/>
                  </a:lnTo>
                  <a:lnTo>
                    <a:pt x="203708" y="212864"/>
                  </a:lnTo>
                  <a:close/>
                </a:path>
                <a:path w="577850" h="522605">
                  <a:moveTo>
                    <a:pt x="209219" y="207848"/>
                  </a:moveTo>
                  <a:lnTo>
                    <a:pt x="208661" y="206730"/>
                  </a:lnTo>
                  <a:lnTo>
                    <a:pt x="208203" y="209270"/>
                  </a:lnTo>
                  <a:lnTo>
                    <a:pt x="209219" y="207848"/>
                  </a:lnTo>
                  <a:close/>
                </a:path>
                <a:path w="577850" h="522605">
                  <a:moveTo>
                    <a:pt x="210477" y="206730"/>
                  </a:moveTo>
                  <a:lnTo>
                    <a:pt x="210032" y="206730"/>
                  </a:lnTo>
                  <a:lnTo>
                    <a:pt x="209219" y="207848"/>
                  </a:lnTo>
                  <a:lnTo>
                    <a:pt x="209296" y="208000"/>
                  </a:lnTo>
                  <a:lnTo>
                    <a:pt x="210477" y="206730"/>
                  </a:lnTo>
                  <a:close/>
                </a:path>
                <a:path w="577850" h="522605">
                  <a:moveTo>
                    <a:pt x="221665" y="469252"/>
                  </a:moveTo>
                  <a:lnTo>
                    <a:pt x="220764" y="469620"/>
                  </a:lnTo>
                  <a:lnTo>
                    <a:pt x="221246" y="470344"/>
                  </a:lnTo>
                  <a:lnTo>
                    <a:pt x="221665" y="469252"/>
                  </a:lnTo>
                  <a:close/>
                </a:path>
                <a:path w="577850" h="522605">
                  <a:moveTo>
                    <a:pt x="223888" y="468350"/>
                  </a:moveTo>
                  <a:lnTo>
                    <a:pt x="222986" y="465810"/>
                  </a:lnTo>
                  <a:lnTo>
                    <a:pt x="221665" y="469252"/>
                  </a:lnTo>
                  <a:lnTo>
                    <a:pt x="223888" y="468350"/>
                  </a:lnTo>
                  <a:close/>
                </a:path>
                <a:path w="577850" h="522605">
                  <a:moveTo>
                    <a:pt x="232714" y="512533"/>
                  </a:moveTo>
                  <a:lnTo>
                    <a:pt x="231940" y="512876"/>
                  </a:lnTo>
                  <a:lnTo>
                    <a:pt x="230682" y="512876"/>
                  </a:lnTo>
                  <a:lnTo>
                    <a:pt x="229501" y="512953"/>
                  </a:lnTo>
                  <a:lnTo>
                    <a:pt x="230073" y="513334"/>
                  </a:lnTo>
                  <a:lnTo>
                    <a:pt x="231051" y="513295"/>
                  </a:lnTo>
                  <a:lnTo>
                    <a:pt x="232714" y="512533"/>
                  </a:lnTo>
                  <a:close/>
                </a:path>
                <a:path w="577850" h="522605">
                  <a:moveTo>
                    <a:pt x="249072" y="215887"/>
                  </a:moveTo>
                  <a:lnTo>
                    <a:pt x="246976" y="199999"/>
                  </a:lnTo>
                  <a:lnTo>
                    <a:pt x="242811" y="220446"/>
                  </a:lnTo>
                  <a:lnTo>
                    <a:pt x="245503" y="213588"/>
                  </a:lnTo>
                  <a:lnTo>
                    <a:pt x="247040" y="214426"/>
                  </a:lnTo>
                  <a:lnTo>
                    <a:pt x="249072" y="215887"/>
                  </a:lnTo>
                  <a:close/>
                </a:path>
                <a:path w="577850" h="522605">
                  <a:moveTo>
                    <a:pt x="249275" y="522173"/>
                  </a:moveTo>
                  <a:lnTo>
                    <a:pt x="246976" y="517829"/>
                  </a:lnTo>
                  <a:lnTo>
                    <a:pt x="245719" y="519480"/>
                  </a:lnTo>
                  <a:lnTo>
                    <a:pt x="249275" y="522173"/>
                  </a:lnTo>
                  <a:close/>
                </a:path>
                <a:path w="577850" h="522605">
                  <a:moveTo>
                    <a:pt x="249339" y="216077"/>
                  </a:moveTo>
                  <a:lnTo>
                    <a:pt x="249072" y="215887"/>
                  </a:lnTo>
                  <a:lnTo>
                    <a:pt x="249135" y="216344"/>
                  </a:lnTo>
                  <a:lnTo>
                    <a:pt x="249262" y="216141"/>
                  </a:lnTo>
                  <a:close/>
                </a:path>
                <a:path w="577850" h="522605">
                  <a:moveTo>
                    <a:pt x="250736" y="505180"/>
                  </a:moveTo>
                  <a:lnTo>
                    <a:pt x="247611" y="506450"/>
                  </a:lnTo>
                  <a:lnTo>
                    <a:pt x="247751" y="505180"/>
                  </a:lnTo>
                  <a:lnTo>
                    <a:pt x="248183" y="501370"/>
                  </a:lnTo>
                  <a:lnTo>
                    <a:pt x="248462" y="498830"/>
                  </a:lnTo>
                  <a:lnTo>
                    <a:pt x="246329" y="491210"/>
                  </a:lnTo>
                  <a:lnTo>
                    <a:pt x="244729" y="486130"/>
                  </a:lnTo>
                  <a:lnTo>
                    <a:pt x="243535" y="482320"/>
                  </a:lnTo>
                  <a:lnTo>
                    <a:pt x="242722" y="475970"/>
                  </a:lnTo>
                  <a:lnTo>
                    <a:pt x="242392" y="473430"/>
                  </a:lnTo>
                  <a:lnTo>
                    <a:pt x="238379" y="475970"/>
                  </a:lnTo>
                  <a:lnTo>
                    <a:pt x="235966" y="473430"/>
                  </a:lnTo>
                  <a:lnTo>
                    <a:pt x="234746" y="472160"/>
                  </a:lnTo>
                  <a:lnTo>
                    <a:pt x="233540" y="470890"/>
                  </a:lnTo>
                  <a:lnTo>
                    <a:pt x="228130" y="467080"/>
                  </a:lnTo>
                  <a:lnTo>
                    <a:pt x="222453" y="472160"/>
                  </a:lnTo>
                  <a:lnTo>
                    <a:pt x="221246" y="470344"/>
                  </a:lnTo>
                  <a:lnTo>
                    <a:pt x="221043" y="470890"/>
                  </a:lnTo>
                  <a:lnTo>
                    <a:pt x="218706" y="472160"/>
                  </a:lnTo>
                  <a:lnTo>
                    <a:pt x="214363" y="469620"/>
                  </a:lnTo>
                  <a:lnTo>
                    <a:pt x="214858" y="468350"/>
                  </a:lnTo>
                  <a:lnTo>
                    <a:pt x="206781" y="468350"/>
                  </a:lnTo>
                  <a:lnTo>
                    <a:pt x="199859" y="467080"/>
                  </a:lnTo>
                  <a:lnTo>
                    <a:pt x="192659" y="464540"/>
                  </a:lnTo>
                  <a:lnTo>
                    <a:pt x="183743" y="460730"/>
                  </a:lnTo>
                  <a:lnTo>
                    <a:pt x="184759" y="467080"/>
                  </a:lnTo>
                  <a:lnTo>
                    <a:pt x="181813" y="465810"/>
                  </a:lnTo>
                  <a:lnTo>
                    <a:pt x="181190" y="464540"/>
                  </a:lnTo>
                  <a:lnTo>
                    <a:pt x="179819" y="463270"/>
                  </a:lnTo>
                  <a:lnTo>
                    <a:pt x="179641" y="467080"/>
                  </a:lnTo>
                  <a:lnTo>
                    <a:pt x="182295" y="468350"/>
                  </a:lnTo>
                  <a:lnTo>
                    <a:pt x="185013" y="468350"/>
                  </a:lnTo>
                  <a:lnTo>
                    <a:pt x="185000" y="473430"/>
                  </a:lnTo>
                  <a:lnTo>
                    <a:pt x="182537" y="470890"/>
                  </a:lnTo>
                  <a:lnTo>
                    <a:pt x="180073" y="468350"/>
                  </a:lnTo>
                  <a:lnTo>
                    <a:pt x="172834" y="467080"/>
                  </a:lnTo>
                  <a:lnTo>
                    <a:pt x="165823" y="465810"/>
                  </a:lnTo>
                  <a:lnTo>
                    <a:pt x="161607" y="459460"/>
                  </a:lnTo>
                  <a:lnTo>
                    <a:pt x="157086" y="459460"/>
                  </a:lnTo>
                  <a:lnTo>
                    <a:pt x="162941" y="465810"/>
                  </a:lnTo>
                  <a:lnTo>
                    <a:pt x="158419" y="465810"/>
                  </a:lnTo>
                  <a:lnTo>
                    <a:pt x="157213" y="462000"/>
                  </a:lnTo>
                  <a:lnTo>
                    <a:pt x="156070" y="467080"/>
                  </a:lnTo>
                  <a:lnTo>
                    <a:pt x="153098" y="467080"/>
                  </a:lnTo>
                  <a:lnTo>
                    <a:pt x="151599" y="462000"/>
                  </a:lnTo>
                  <a:lnTo>
                    <a:pt x="151498" y="458190"/>
                  </a:lnTo>
                  <a:lnTo>
                    <a:pt x="152209" y="459460"/>
                  </a:lnTo>
                  <a:lnTo>
                    <a:pt x="153543" y="458190"/>
                  </a:lnTo>
                  <a:lnTo>
                    <a:pt x="154317" y="458190"/>
                  </a:lnTo>
                  <a:lnTo>
                    <a:pt x="150469" y="453110"/>
                  </a:lnTo>
                  <a:lnTo>
                    <a:pt x="144195" y="458787"/>
                  </a:lnTo>
                  <a:lnTo>
                    <a:pt x="146494" y="459460"/>
                  </a:lnTo>
                  <a:lnTo>
                    <a:pt x="140309" y="462000"/>
                  </a:lnTo>
                  <a:lnTo>
                    <a:pt x="133451" y="460730"/>
                  </a:lnTo>
                  <a:lnTo>
                    <a:pt x="126644" y="462000"/>
                  </a:lnTo>
                  <a:lnTo>
                    <a:pt x="118021" y="462000"/>
                  </a:lnTo>
                  <a:lnTo>
                    <a:pt x="115646" y="463270"/>
                  </a:lnTo>
                  <a:lnTo>
                    <a:pt x="113284" y="463270"/>
                  </a:lnTo>
                  <a:lnTo>
                    <a:pt x="110794" y="465810"/>
                  </a:lnTo>
                  <a:lnTo>
                    <a:pt x="111036" y="468350"/>
                  </a:lnTo>
                  <a:lnTo>
                    <a:pt x="109461" y="469366"/>
                  </a:lnTo>
                  <a:lnTo>
                    <a:pt x="109461" y="503910"/>
                  </a:lnTo>
                  <a:lnTo>
                    <a:pt x="106667" y="505955"/>
                  </a:lnTo>
                  <a:lnTo>
                    <a:pt x="105003" y="501370"/>
                  </a:lnTo>
                  <a:lnTo>
                    <a:pt x="109461" y="503910"/>
                  </a:lnTo>
                  <a:lnTo>
                    <a:pt x="109461" y="469366"/>
                  </a:lnTo>
                  <a:lnTo>
                    <a:pt x="107073" y="470890"/>
                  </a:lnTo>
                  <a:lnTo>
                    <a:pt x="105676" y="469620"/>
                  </a:lnTo>
                  <a:lnTo>
                    <a:pt x="104101" y="467080"/>
                  </a:lnTo>
                  <a:lnTo>
                    <a:pt x="103327" y="465810"/>
                  </a:lnTo>
                  <a:lnTo>
                    <a:pt x="102158" y="464540"/>
                  </a:lnTo>
                  <a:lnTo>
                    <a:pt x="98209" y="464540"/>
                  </a:lnTo>
                  <a:lnTo>
                    <a:pt x="98704" y="463270"/>
                  </a:lnTo>
                  <a:lnTo>
                    <a:pt x="96367" y="465810"/>
                  </a:lnTo>
                  <a:lnTo>
                    <a:pt x="93675" y="467080"/>
                  </a:lnTo>
                  <a:lnTo>
                    <a:pt x="91821" y="465810"/>
                  </a:lnTo>
                  <a:lnTo>
                    <a:pt x="93332" y="464540"/>
                  </a:lnTo>
                  <a:lnTo>
                    <a:pt x="94856" y="463270"/>
                  </a:lnTo>
                  <a:lnTo>
                    <a:pt x="91262" y="458190"/>
                  </a:lnTo>
                  <a:lnTo>
                    <a:pt x="95034" y="455650"/>
                  </a:lnTo>
                  <a:lnTo>
                    <a:pt x="86055" y="456920"/>
                  </a:lnTo>
                  <a:lnTo>
                    <a:pt x="90106" y="458190"/>
                  </a:lnTo>
                  <a:lnTo>
                    <a:pt x="80098" y="464540"/>
                  </a:lnTo>
                  <a:lnTo>
                    <a:pt x="81546" y="459460"/>
                  </a:lnTo>
                  <a:lnTo>
                    <a:pt x="77609" y="462000"/>
                  </a:lnTo>
                  <a:lnTo>
                    <a:pt x="76263" y="464540"/>
                  </a:lnTo>
                  <a:lnTo>
                    <a:pt x="71932" y="462000"/>
                  </a:lnTo>
                  <a:lnTo>
                    <a:pt x="77165" y="460730"/>
                  </a:lnTo>
                  <a:lnTo>
                    <a:pt x="75692" y="458190"/>
                  </a:lnTo>
                  <a:lnTo>
                    <a:pt x="27076" y="458190"/>
                  </a:lnTo>
                  <a:lnTo>
                    <a:pt x="23279" y="458190"/>
                  </a:lnTo>
                  <a:lnTo>
                    <a:pt x="20396" y="458190"/>
                  </a:lnTo>
                  <a:lnTo>
                    <a:pt x="20916" y="459460"/>
                  </a:lnTo>
                  <a:lnTo>
                    <a:pt x="20358" y="459460"/>
                  </a:lnTo>
                  <a:lnTo>
                    <a:pt x="20383" y="460730"/>
                  </a:lnTo>
                  <a:lnTo>
                    <a:pt x="21996" y="462000"/>
                  </a:lnTo>
                  <a:lnTo>
                    <a:pt x="23355" y="464540"/>
                  </a:lnTo>
                  <a:lnTo>
                    <a:pt x="25209" y="467080"/>
                  </a:lnTo>
                  <a:lnTo>
                    <a:pt x="26873" y="469620"/>
                  </a:lnTo>
                  <a:lnTo>
                    <a:pt x="28041" y="467080"/>
                  </a:lnTo>
                  <a:lnTo>
                    <a:pt x="29273" y="464540"/>
                  </a:lnTo>
                  <a:lnTo>
                    <a:pt x="30543" y="462000"/>
                  </a:lnTo>
                  <a:lnTo>
                    <a:pt x="35852" y="463270"/>
                  </a:lnTo>
                  <a:lnTo>
                    <a:pt x="35242" y="469620"/>
                  </a:lnTo>
                  <a:lnTo>
                    <a:pt x="36220" y="467525"/>
                  </a:lnTo>
                  <a:lnTo>
                    <a:pt x="40589" y="474700"/>
                  </a:lnTo>
                  <a:lnTo>
                    <a:pt x="46621" y="479780"/>
                  </a:lnTo>
                  <a:lnTo>
                    <a:pt x="52514" y="486130"/>
                  </a:lnTo>
                  <a:lnTo>
                    <a:pt x="59639" y="488670"/>
                  </a:lnTo>
                  <a:lnTo>
                    <a:pt x="60096" y="491210"/>
                  </a:lnTo>
                  <a:lnTo>
                    <a:pt x="67729" y="489940"/>
                  </a:lnTo>
                  <a:lnTo>
                    <a:pt x="72021" y="492480"/>
                  </a:lnTo>
                  <a:lnTo>
                    <a:pt x="77863" y="496290"/>
                  </a:lnTo>
                  <a:lnTo>
                    <a:pt x="76987" y="493750"/>
                  </a:lnTo>
                  <a:lnTo>
                    <a:pt x="78320" y="489940"/>
                  </a:lnTo>
                  <a:lnTo>
                    <a:pt x="79667" y="486130"/>
                  </a:lnTo>
                  <a:lnTo>
                    <a:pt x="84023" y="489940"/>
                  </a:lnTo>
                  <a:lnTo>
                    <a:pt x="81572" y="497560"/>
                  </a:lnTo>
                  <a:lnTo>
                    <a:pt x="84404" y="501370"/>
                  </a:lnTo>
                  <a:lnTo>
                    <a:pt x="89128" y="505180"/>
                  </a:lnTo>
                  <a:lnTo>
                    <a:pt x="92329" y="512800"/>
                  </a:lnTo>
                  <a:lnTo>
                    <a:pt x="91186" y="507720"/>
                  </a:lnTo>
                  <a:lnTo>
                    <a:pt x="95542" y="508990"/>
                  </a:lnTo>
                  <a:lnTo>
                    <a:pt x="103708" y="508990"/>
                  </a:lnTo>
                  <a:lnTo>
                    <a:pt x="104825" y="508596"/>
                  </a:lnTo>
                  <a:lnTo>
                    <a:pt x="107505" y="512800"/>
                  </a:lnTo>
                  <a:lnTo>
                    <a:pt x="117144" y="511530"/>
                  </a:lnTo>
                  <a:lnTo>
                    <a:pt x="126047" y="512800"/>
                  </a:lnTo>
                  <a:lnTo>
                    <a:pt x="134683" y="515340"/>
                  </a:lnTo>
                  <a:lnTo>
                    <a:pt x="143471" y="515340"/>
                  </a:lnTo>
                  <a:lnTo>
                    <a:pt x="143649" y="512800"/>
                  </a:lnTo>
                  <a:lnTo>
                    <a:pt x="142659" y="511530"/>
                  </a:lnTo>
                  <a:lnTo>
                    <a:pt x="141668" y="510260"/>
                  </a:lnTo>
                  <a:lnTo>
                    <a:pt x="144208" y="506450"/>
                  </a:lnTo>
                  <a:lnTo>
                    <a:pt x="150482" y="517880"/>
                  </a:lnTo>
                  <a:lnTo>
                    <a:pt x="152819" y="516610"/>
                  </a:lnTo>
                  <a:lnTo>
                    <a:pt x="152654" y="506450"/>
                  </a:lnTo>
                  <a:lnTo>
                    <a:pt x="152641" y="505180"/>
                  </a:lnTo>
                  <a:lnTo>
                    <a:pt x="156921" y="512800"/>
                  </a:lnTo>
                  <a:lnTo>
                    <a:pt x="155409" y="507720"/>
                  </a:lnTo>
                  <a:lnTo>
                    <a:pt x="156984" y="506450"/>
                  </a:lnTo>
                  <a:lnTo>
                    <a:pt x="174586" y="510260"/>
                  </a:lnTo>
                  <a:lnTo>
                    <a:pt x="192417" y="508990"/>
                  </a:lnTo>
                  <a:lnTo>
                    <a:pt x="210312" y="508990"/>
                  </a:lnTo>
                  <a:lnTo>
                    <a:pt x="228117" y="517880"/>
                  </a:lnTo>
                  <a:lnTo>
                    <a:pt x="224917" y="514070"/>
                  </a:lnTo>
                  <a:lnTo>
                    <a:pt x="229501" y="514070"/>
                  </a:lnTo>
                  <a:lnTo>
                    <a:pt x="227914" y="512800"/>
                  </a:lnTo>
                  <a:lnTo>
                    <a:pt x="229120" y="508990"/>
                  </a:lnTo>
                  <a:lnTo>
                    <a:pt x="229527" y="507720"/>
                  </a:lnTo>
                  <a:lnTo>
                    <a:pt x="229374" y="506450"/>
                  </a:lnTo>
                  <a:lnTo>
                    <a:pt x="229222" y="505180"/>
                  </a:lnTo>
                  <a:lnTo>
                    <a:pt x="239102" y="514070"/>
                  </a:lnTo>
                  <a:lnTo>
                    <a:pt x="241528" y="510260"/>
                  </a:lnTo>
                  <a:lnTo>
                    <a:pt x="245211" y="508990"/>
                  </a:lnTo>
                  <a:lnTo>
                    <a:pt x="248729" y="508990"/>
                  </a:lnTo>
                  <a:lnTo>
                    <a:pt x="250063" y="506450"/>
                  </a:lnTo>
                  <a:lnTo>
                    <a:pt x="250736" y="505180"/>
                  </a:lnTo>
                  <a:close/>
                </a:path>
                <a:path w="577850" h="522605">
                  <a:moveTo>
                    <a:pt x="255511" y="510679"/>
                  </a:moveTo>
                  <a:lnTo>
                    <a:pt x="253149" y="511746"/>
                  </a:lnTo>
                  <a:lnTo>
                    <a:pt x="252539" y="509892"/>
                  </a:lnTo>
                  <a:lnTo>
                    <a:pt x="253377" y="518134"/>
                  </a:lnTo>
                  <a:lnTo>
                    <a:pt x="255511" y="510679"/>
                  </a:lnTo>
                  <a:close/>
                </a:path>
                <a:path w="577850" h="522605">
                  <a:moveTo>
                    <a:pt x="262521" y="216890"/>
                  </a:moveTo>
                  <a:lnTo>
                    <a:pt x="261353" y="214020"/>
                  </a:lnTo>
                  <a:lnTo>
                    <a:pt x="261289" y="214350"/>
                  </a:lnTo>
                  <a:lnTo>
                    <a:pt x="262521" y="216890"/>
                  </a:lnTo>
                  <a:close/>
                </a:path>
                <a:path w="577850" h="522605">
                  <a:moveTo>
                    <a:pt x="265264" y="215252"/>
                  </a:moveTo>
                  <a:lnTo>
                    <a:pt x="264236" y="216890"/>
                  </a:lnTo>
                  <a:lnTo>
                    <a:pt x="265239" y="215620"/>
                  </a:lnTo>
                  <a:lnTo>
                    <a:pt x="265264" y="215252"/>
                  </a:lnTo>
                  <a:close/>
                </a:path>
                <a:path w="577850" h="522605">
                  <a:moveTo>
                    <a:pt x="282981" y="221170"/>
                  </a:moveTo>
                  <a:lnTo>
                    <a:pt x="279514" y="222935"/>
                  </a:lnTo>
                  <a:lnTo>
                    <a:pt x="279095" y="221145"/>
                  </a:lnTo>
                  <a:lnTo>
                    <a:pt x="276860" y="229285"/>
                  </a:lnTo>
                  <a:lnTo>
                    <a:pt x="278752" y="233476"/>
                  </a:lnTo>
                  <a:lnTo>
                    <a:pt x="280720" y="222935"/>
                  </a:lnTo>
                  <a:lnTo>
                    <a:pt x="280835" y="222313"/>
                  </a:lnTo>
                  <a:lnTo>
                    <a:pt x="281063" y="223151"/>
                  </a:lnTo>
                  <a:lnTo>
                    <a:pt x="281876" y="222313"/>
                  </a:lnTo>
                  <a:lnTo>
                    <a:pt x="282981" y="221170"/>
                  </a:lnTo>
                  <a:close/>
                </a:path>
                <a:path w="577850" h="522605">
                  <a:moveTo>
                    <a:pt x="284403" y="224917"/>
                  </a:moveTo>
                  <a:lnTo>
                    <a:pt x="281076" y="223189"/>
                  </a:lnTo>
                  <a:lnTo>
                    <a:pt x="282232" y="227253"/>
                  </a:lnTo>
                  <a:lnTo>
                    <a:pt x="284403" y="224917"/>
                  </a:lnTo>
                  <a:close/>
                </a:path>
                <a:path w="577850" h="522605">
                  <a:moveTo>
                    <a:pt x="284949" y="219938"/>
                  </a:moveTo>
                  <a:lnTo>
                    <a:pt x="283946" y="220357"/>
                  </a:lnTo>
                  <a:lnTo>
                    <a:pt x="283387" y="220776"/>
                  </a:lnTo>
                  <a:lnTo>
                    <a:pt x="282981" y="221170"/>
                  </a:lnTo>
                  <a:lnTo>
                    <a:pt x="283540" y="220878"/>
                  </a:lnTo>
                  <a:lnTo>
                    <a:pt x="284175" y="220497"/>
                  </a:lnTo>
                  <a:lnTo>
                    <a:pt x="284949" y="219938"/>
                  </a:lnTo>
                  <a:close/>
                </a:path>
                <a:path w="577850" h="522605">
                  <a:moveTo>
                    <a:pt x="294157" y="233641"/>
                  </a:moveTo>
                  <a:lnTo>
                    <a:pt x="293941" y="233400"/>
                  </a:lnTo>
                  <a:lnTo>
                    <a:pt x="293674" y="233807"/>
                  </a:lnTo>
                  <a:lnTo>
                    <a:pt x="294157" y="233641"/>
                  </a:lnTo>
                  <a:close/>
                </a:path>
                <a:path w="577850" h="522605">
                  <a:moveTo>
                    <a:pt x="303199" y="233400"/>
                  </a:moveTo>
                  <a:lnTo>
                    <a:pt x="294919" y="233400"/>
                  </a:lnTo>
                  <a:lnTo>
                    <a:pt x="294157" y="233641"/>
                  </a:lnTo>
                  <a:lnTo>
                    <a:pt x="298399" y="238480"/>
                  </a:lnTo>
                  <a:lnTo>
                    <a:pt x="303199" y="233400"/>
                  </a:lnTo>
                  <a:close/>
                </a:path>
                <a:path w="577850" h="522605">
                  <a:moveTo>
                    <a:pt x="307009" y="170573"/>
                  </a:moveTo>
                  <a:lnTo>
                    <a:pt x="305777" y="164642"/>
                  </a:lnTo>
                  <a:lnTo>
                    <a:pt x="304177" y="156362"/>
                  </a:lnTo>
                  <a:lnTo>
                    <a:pt x="302564" y="161798"/>
                  </a:lnTo>
                  <a:lnTo>
                    <a:pt x="301625" y="167322"/>
                  </a:lnTo>
                  <a:lnTo>
                    <a:pt x="304457" y="167259"/>
                  </a:lnTo>
                  <a:lnTo>
                    <a:pt x="305993" y="168808"/>
                  </a:lnTo>
                  <a:lnTo>
                    <a:pt x="307009" y="170573"/>
                  </a:lnTo>
                  <a:close/>
                </a:path>
                <a:path w="577850" h="522605">
                  <a:moveTo>
                    <a:pt x="317919" y="251726"/>
                  </a:moveTo>
                  <a:lnTo>
                    <a:pt x="316560" y="252349"/>
                  </a:lnTo>
                  <a:lnTo>
                    <a:pt x="315595" y="253288"/>
                  </a:lnTo>
                  <a:lnTo>
                    <a:pt x="315836" y="254673"/>
                  </a:lnTo>
                  <a:lnTo>
                    <a:pt x="316242" y="253504"/>
                  </a:lnTo>
                  <a:lnTo>
                    <a:pt x="317030" y="252552"/>
                  </a:lnTo>
                  <a:lnTo>
                    <a:pt x="317919" y="251726"/>
                  </a:lnTo>
                  <a:close/>
                </a:path>
                <a:path w="577850" h="522605">
                  <a:moveTo>
                    <a:pt x="320357" y="251180"/>
                  </a:moveTo>
                  <a:lnTo>
                    <a:pt x="320052" y="251180"/>
                  </a:lnTo>
                  <a:lnTo>
                    <a:pt x="317931" y="252450"/>
                  </a:lnTo>
                  <a:lnTo>
                    <a:pt x="320357" y="251180"/>
                  </a:lnTo>
                  <a:close/>
                </a:path>
                <a:path w="577850" h="522605">
                  <a:moveTo>
                    <a:pt x="332816" y="294043"/>
                  </a:moveTo>
                  <a:lnTo>
                    <a:pt x="332536" y="293090"/>
                  </a:lnTo>
                  <a:lnTo>
                    <a:pt x="331838" y="293090"/>
                  </a:lnTo>
                  <a:lnTo>
                    <a:pt x="332816" y="294043"/>
                  </a:lnTo>
                  <a:close/>
                </a:path>
                <a:path w="577850" h="522605">
                  <a:moveTo>
                    <a:pt x="333616" y="305993"/>
                  </a:moveTo>
                  <a:lnTo>
                    <a:pt x="331431" y="305523"/>
                  </a:lnTo>
                  <a:lnTo>
                    <a:pt x="327329" y="299224"/>
                  </a:lnTo>
                  <a:lnTo>
                    <a:pt x="327825" y="305142"/>
                  </a:lnTo>
                  <a:lnTo>
                    <a:pt x="329996" y="305612"/>
                  </a:lnTo>
                  <a:lnTo>
                    <a:pt x="331812" y="310273"/>
                  </a:lnTo>
                  <a:lnTo>
                    <a:pt x="333616" y="305993"/>
                  </a:lnTo>
                  <a:close/>
                </a:path>
                <a:path w="577850" h="522605">
                  <a:moveTo>
                    <a:pt x="337477" y="293484"/>
                  </a:moveTo>
                  <a:lnTo>
                    <a:pt x="337451" y="293090"/>
                  </a:lnTo>
                  <a:lnTo>
                    <a:pt x="336892" y="292849"/>
                  </a:lnTo>
                  <a:lnTo>
                    <a:pt x="337477" y="293484"/>
                  </a:lnTo>
                  <a:close/>
                </a:path>
                <a:path w="577850" h="522605">
                  <a:moveTo>
                    <a:pt x="340296" y="317525"/>
                  </a:moveTo>
                  <a:lnTo>
                    <a:pt x="332409" y="317385"/>
                  </a:lnTo>
                  <a:lnTo>
                    <a:pt x="335457" y="319582"/>
                  </a:lnTo>
                  <a:lnTo>
                    <a:pt x="336778" y="318325"/>
                  </a:lnTo>
                  <a:lnTo>
                    <a:pt x="338201" y="318236"/>
                  </a:lnTo>
                  <a:lnTo>
                    <a:pt x="340296" y="317525"/>
                  </a:lnTo>
                  <a:close/>
                </a:path>
                <a:path w="577850" h="522605">
                  <a:moveTo>
                    <a:pt x="344322" y="234010"/>
                  </a:moveTo>
                  <a:lnTo>
                    <a:pt x="332371" y="239420"/>
                  </a:lnTo>
                  <a:lnTo>
                    <a:pt x="333044" y="240347"/>
                  </a:lnTo>
                  <a:lnTo>
                    <a:pt x="344322" y="234010"/>
                  </a:lnTo>
                  <a:close/>
                </a:path>
                <a:path w="577850" h="522605">
                  <a:moveTo>
                    <a:pt x="344728" y="266801"/>
                  </a:moveTo>
                  <a:lnTo>
                    <a:pt x="343928" y="267373"/>
                  </a:lnTo>
                  <a:lnTo>
                    <a:pt x="344728" y="266954"/>
                  </a:lnTo>
                  <a:lnTo>
                    <a:pt x="344728" y="266801"/>
                  </a:lnTo>
                  <a:close/>
                </a:path>
                <a:path w="577850" h="522605">
                  <a:moveTo>
                    <a:pt x="345363" y="301980"/>
                  </a:moveTo>
                  <a:lnTo>
                    <a:pt x="339471" y="295630"/>
                  </a:lnTo>
                  <a:lnTo>
                    <a:pt x="337477" y="293484"/>
                  </a:lnTo>
                  <a:lnTo>
                    <a:pt x="337667" y="295630"/>
                  </a:lnTo>
                  <a:lnTo>
                    <a:pt x="334175" y="295630"/>
                  </a:lnTo>
                  <a:lnTo>
                    <a:pt x="333146" y="294360"/>
                  </a:lnTo>
                  <a:lnTo>
                    <a:pt x="332816" y="294043"/>
                  </a:lnTo>
                  <a:lnTo>
                    <a:pt x="334441" y="299440"/>
                  </a:lnTo>
                  <a:lnTo>
                    <a:pt x="337591" y="303250"/>
                  </a:lnTo>
                  <a:lnTo>
                    <a:pt x="345363" y="301980"/>
                  </a:lnTo>
                  <a:close/>
                </a:path>
                <a:path w="577850" h="522605">
                  <a:moveTo>
                    <a:pt x="346862" y="362369"/>
                  </a:moveTo>
                  <a:lnTo>
                    <a:pt x="345071" y="366649"/>
                  </a:lnTo>
                  <a:lnTo>
                    <a:pt x="346392" y="365391"/>
                  </a:lnTo>
                  <a:lnTo>
                    <a:pt x="346862" y="362369"/>
                  </a:lnTo>
                  <a:close/>
                </a:path>
                <a:path w="577850" h="522605">
                  <a:moveTo>
                    <a:pt x="348716" y="315950"/>
                  </a:moveTo>
                  <a:lnTo>
                    <a:pt x="346735" y="318490"/>
                  </a:lnTo>
                  <a:lnTo>
                    <a:pt x="346976" y="319024"/>
                  </a:lnTo>
                  <a:lnTo>
                    <a:pt x="348716" y="315950"/>
                  </a:lnTo>
                  <a:close/>
                </a:path>
                <a:path w="577850" h="522605">
                  <a:moveTo>
                    <a:pt x="349859" y="401637"/>
                  </a:moveTo>
                  <a:lnTo>
                    <a:pt x="349796" y="399148"/>
                  </a:lnTo>
                  <a:lnTo>
                    <a:pt x="347586" y="397471"/>
                  </a:lnTo>
                  <a:lnTo>
                    <a:pt x="346252" y="399884"/>
                  </a:lnTo>
                  <a:lnTo>
                    <a:pt x="346976" y="400469"/>
                  </a:lnTo>
                  <a:lnTo>
                    <a:pt x="346278" y="401066"/>
                  </a:lnTo>
                  <a:lnTo>
                    <a:pt x="347002" y="401650"/>
                  </a:lnTo>
                  <a:lnTo>
                    <a:pt x="349859" y="401637"/>
                  </a:lnTo>
                  <a:close/>
                </a:path>
                <a:path w="577850" h="522605">
                  <a:moveTo>
                    <a:pt x="352882" y="305485"/>
                  </a:moveTo>
                  <a:lnTo>
                    <a:pt x="351053" y="300824"/>
                  </a:lnTo>
                  <a:lnTo>
                    <a:pt x="348881" y="300355"/>
                  </a:lnTo>
                  <a:lnTo>
                    <a:pt x="347548" y="301625"/>
                  </a:lnTo>
                  <a:lnTo>
                    <a:pt x="348411" y="303352"/>
                  </a:lnTo>
                  <a:lnTo>
                    <a:pt x="349935" y="304469"/>
                  </a:lnTo>
                  <a:lnTo>
                    <a:pt x="350774" y="306197"/>
                  </a:lnTo>
                  <a:lnTo>
                    <a:pt x="352882" y="305485"/>
                  </a:lnTo>
                  <a:close/>
                </a:path>
                <a:path w="577850" h="522605">
                  <a:moveTo>
                    <a:pt x="353110" y="360248"/>
                  </a:moveTo>
                  <a:lnTo>
                    <a:pt x="353047" y="359498"/>
                  </a:lnTo>
                  <a:lnTo>
                    <a:pt x="352831" y="357911"/>
                  </a:lnTo>
                  <a:lnTo>
                    <a:pt x="352056" y="356806"/>
                  </a:lnTo>
                  <a:lnTo>
                    <a:pt x="351929" y="358178"/>
                  </a:lnTo>
                  <a:lnTo>
                    <a:pt x="352069" y="359486"/>
                  </a:lnTo>
                  <a:lnTo>
                    <a:pt x="353110" y="360248"/>
                  </a:lnTo>
                  <a:close/>
                </a:path>
                <a:path w="577850" h="522605">
                  <a:moveTo>
                    <a:pt x="353339" y="371538"/>
                  </a:moveTo>
                  <a:lnTo>
                    <a:pt x="348208" y="370039"/>
                  </a:lnTo>
                  <a:lnTo>
                    <a:pt x="346976" y="372491"/>
                  </a:lnTo>
                  <a:lnTo>
                    <a:pt x="353339" y="371538"/>
                  </a:lnTo>
                  <a:close/>
                </a:path>
                <a:path w="577850" h="522605">
                  <a:moveTo>
                    <a:pt x="353529" y="351282"/>
                  </a:moveTo>
                  <a:lnTo>
                    <a:pt x="351650" y="351383"/>
                  </a:lnTo>
                  <a:lnTo>
                    <a:pt x="349885" y="355650"/>
                  </a:lnTo>
                  <a:lnTo>
                    <a:pt x="350951" y="355587"/>
                  </a:lnTo>
                  <a:lnTo>
                    <a:pt x="351586" y="356133"/>
                  </a:lnTo>
                  <a:lnTo>
                    <a:pt x="352056" y="356793"/>
                  </a:lnTo>
                  <a:lnTo>
                    <a:pt x="352272" y="354164"/>
                  </a:lnTo>
                  <a:lnTo>
                    <a:pt x="353529" y="351282"/>
                  </a:lnTo>
                  <a:close/>
                </a:path>
                <a:path w="577850" h="522605">
                  <a:moveTo>
                    <a:pt x="359194" y="356806"/>
                  </a:moveTo>
                  <a:lnTo>
                    <a:pt x="358355" y="356476"/>
                  </a:lnTo>
                  <a:lnTo>
                    <a:pt x="357085" y="356438"/>
                  </a:lnTo>
                  <a:lnTo>
                    <a:pt x="358406" y="356577"/>
                  </a:lnTo>
                  <a:lnTo>
                    <a:pt x="359194" y="356806"/>
                  </a:lnTo>
                  <a:close/>
                </a:path>
                <a:path w="577850" h="522605">
                  <a:moveTo>
                    <a:pt x="359765" y="357136"/>
                  </a:moveTo>
                  <a:lnTo>
                    <a:pt x="359257" y="356819"/>
                  </a:lnTo>
                  <a:lnTo>
                    <a:pt x="359765" y="357136"/>
                  </a:lnTo>
                  <a:close/>
                </a:path>
                <a:path w="577850" h="522605">
                  <a:moveTo>
                    <a:pt x="364705" y="379095"/>
                  </a:moveTo>
                  <a:lnTo>
                    <a:pt x="362419" y="377786"/>
                  </a:lnTo>
                  <a:lnTo>
                    <a:pt x="361683" y="376313"/>
                  </a:lnTo>
                  <a:lnTo>
                    <a:pt x="361924" y="377139"/>
                  </a:lnTo>
                  <a:lnTo>
                    <a:pt x="362064" y="377977"/>
                  </a:lnTo>
                  <a:lnTo>
                    <a:pt x="361810" y="378790"/>
                  </a:lnTo>
                  <a:lnTo>
                    <a:pt x="364705" y="379095"/>
                  </a:lnTo>
                  <a:close/>
                </a:path>
                <a:path w="577850" h="522605">
                  <a:moveTo>
                    <a:pt x="368719" y="376008"/>
                  </a:moveTo>
                  <a:lnTo>
                    <a:pt x="363956" y="370332"/>
                  </a:lnTo>
                  <a:lnTo>
                    <a:pt x="358800" y="370636"/>
                  </a:lnTo>
                  <a:lnTo>
                    <a:pt x="360553" y="373024"/>
                  </a:lnTo>
                  <a:lnTo>
                    <a:pt x="361505" y="375704"/>
                  </a:lnTo>
                  <a:lnTo>
                    <a:pt x="361492" y="375539"/>
                  </a:lnTo>
                  <a:lnTo>
                    <a:pt x="361442" y="375386"/>
                  </a:lnTo>
                  <a:lnTo>
                    <a:pt x="361505" y="375221"/>
                  </a:lnTo>
                  <a:lnTo>
                    <a:pt x="368719" y="376008"/>
                  </a:lnTo>
                  <a:close/>
                </a:path>
                <a:path w="577850" h="522605">
                  <a:moveTo>
                    <a:pt x="380682" y="348970"/>
                  </a:moveTo>
                  <a:lnTo>
                    <a:pt x="380250" y="349326"/>
                  </a:lnTo>
                  <a:lnTo>
                    <a:pt x="379717" y="350012"/>
                  </a:lnTo>
                  <a:lnTo>
                    <a:pt x="379044" y="351218"/>
                  </a:lnTo>
                  <a:lnTo>
                    <a:pt x="379717" y="350558"/>
                  </a:lnTo>
                  <a:lnTo>
                    <a:pt x="380288" y="349796"/>
                  </a:lnTo>
                  <a:lnTo>
                    <a:pt x="380682" y="348970"/>
                  </a:lnTo>
                  <a:close/>
                </a:path>
                <a:path w="577850" h="522605">
                  <a:moveTo>
                    <a:pt x="381546" y="348576"/>
                  </a:moveTo>
                  <a:lnTo>
                    <a:pt x="381393" y="347332"/>
                  </a:lnTo>
                  <a:lnTo>
                    <a:pt x="381254" y="346125"/>
                  </a:lnTo>
                  <a:lnTo>
                    <a:pt x="381342" y="347129"/>
                  </a:lnTo>
                  <a:lnTo>
                    <a:pt x="381076" y="348068"/>
                  </a:lnTo>
                  <a:lnTo>
                    <a:pt x="380682" y="348970"/>
                  </a:lnTo>
                  <a:lnTo>
                    <a:pt x="381050" y="348627"/>
                  </a:lnTo>
                  <a:lnTo>
                    <a:pt x="381368" y="348488"/>
                  </a:lnTo>
                  <a:lnTo>
                    <a:pt x="381546" y="348576"/>
                  </a:lnTo>
                  <a:close/>
                </a:path>
                <a:path w="577850" h="522605">
                  <a:moveTo>
                    <a:pt x="382155" y="348856"/>
                  </a:moveTo>
                  <a:lnTo>
                    <a:pt x="381546" y="348576"/>
                  </a:lnTo>
                  <a:lnTo>
                    <a:pt x="381901" y="350342"/>
                  </a:lnTo>
                  <a:lnTo>
                    <a:pt x="382155" y="348856"/>
                  </a:lnTo>
                  <a:close/>
                </a:path>
                <a:path w="577850" h="522605">
                  <a:moveTo>
                    <a:pt x="382612" y="352425"/>
                  </a:moveTo>
                  <a:lnTo>
                    <a:pt x="381647" y="350862"/>
                  </a:lnTo>
                  <a:lnTo>
                    <a:pt x="381266" y="351955"/>
                  </a:lnTo>
                  <a:lnTo>
                    <a:pt x="381114" y="352399"/>
                  </a:lnTo>
                  <a:lnTo>
                    <a:pt x="382028" y="352628"/>
                  </a:lnTo>
                  <a:lnTo>
                    <a:pt x="382612" y="352425"/>
                  </a:lnTo>
                  <a:close/>
                </a:path>
                <a:path w="577850" h="522605">
                  <a:moveTo>
                    <a:pt x="383324" y="343623"/>
                  </a:moveTo>
                  <a:lnTo>
                    <a:pt x="380733" y="341477"/>
                  </a:lnTo>
                  <a:lnTo>
                    <a:pt x="377494" y="340296"/>
                  </a:lnTo>
                  <a:lnTo>
                    <a:pt x="377317" y="342785"/>
                  </a:lnTo>
                  <a:lnTo>
                    <a:pt x="375983" y="344055"/>
                  </a:lnTo>
                  <a:lnTo>
                    <a:pt x="383324" y="343623"/>
                  </a:lnTo>
                  <a:close/>
                </a:path>
                <a:path w="577850" h="522605">
                  <a:moveTo>
                    <a:pt x="383870" y="365721"/>
                  </a:moveTo>
                  <a:lnTo>
                    <a:pt x="382714" y="362978"/>
                  </a:lnTo>
                  <a:lnTo>
                    <a:pt x="383019" y="364820"/>
                  </a:lnTo>
                  <a:lnTo>
                    <a:pt x="381685" y="365480"/>
                  </a:lnTo>
                  <a:lnTo>
                    <a:pt x="380707" y="366407"/>
                  </a:lnTo>
                  <a:lnTo>
                    <a:pt x="382143" y="366318"/>
                  </a:lnTo>
                  <a:lnTo>
                    <a:pt x="383870" y="365721"/>
                  </a:lnTo>
                  <a:close/>
                </a:path>
                <a:path w="577850" h="522605">
                  <a:moveTo>
                    <a:pt x="383908" y="343585"/>
                  </a:moveTo>
                  <a:lnTo>
                    <a:pt x="383324" y="343623"/>
                  </a:lnTo>
                  <a:lnTo>
                    <a:pt x="381812" y="344297"/>
                  </a:lnTo>
                  <a:lnTo>
                    <a:pt x="383908" y="343585"/>
                  </a:lnTo>
                  <a:close/>
                </a:path>
                <a:path w="577850" h="522605">
                  <a:moveTo>
                    <a:pt x="384251" y="286575"/>
                  </a:moveTo>
                  <a:lnTo>
                    <a:pt x="380428" y="284264"/>
                  </a:lnTo>
                  <a:lnTo>
                    <a:pt x="379882" y="284683"/>
                  </a:lnTo>
                  <a:lnTo>
                    <a:pt x="379603" y="285089"/>
                  </a:lnTo>
                  <a:lnTo>
                    <a:pt x="379133" y="285508"/>
                  </a:lnTo>
                  <a:lnTo>
                    <a:pt x="380060" y="287235"/>
                  </a:lnTo>
                  <a:lnTo>
                    <a:pt x="380796" y="288975"/>
                  </a:lnTo>
                  <a:lnTo>
                    <a:pt x="380453" y="291071"/>
                  </a:lnTo>
                  <a:lnTo>
                    <a:pt x="382803" y="288975"/>
                  </a:lnTo>
                  <a:lnTo>
                    <a:pt x="384251" y="286575"/>
                  </a:lnTo>
                  <a:close/>
                </a:path>
                <a:path w="577850" h="522605">
                  <a:moveTo>
                    <a:pt x="384314" y="366788"/>
                  </a:moveTo>
                  <a:lnTo>
                    <a:pt x="384213" y="365594"/>
                  </a:lnTo>
                  <a:lnTo>
                    <a:pt x="383870" y="365721"/>
                  </a:lnTo>
                  <a:lnTo>
                    <a:pt x="384314" y="366788"/>
                  </a:lnTo>
                  <a:close/>
                </a:path>
                <a:path w="577850" h="522605">
                  <a:moveTo>
                    <a:pt x="385127" y="252450"/>
                  </a:moveTo>
                  <a:lnTo>
                    <a:pt x="384619" y="246100"/>
                  </a:lnTo>
                  <a:lnTo>
                    <a:pt x="381711" y="239750"/>
                  </a:lnTo>
                  <a:lnTo>
                    <a:pt x="379006" y="233400"/>
                  </a:lnTo>
                  <a:lnTo>
                    <a:pt x="374370" y="228320"/>
                  </a:lnTo>
                  <a:lnTo>
                    <a:pt x="373392" y="223240"/>
                  </a:lnTo>
                  <a:lnTo>
                    <a:pt x="367499" y="225780"/>
                  </a:lnTo>
                  <a:lnTo>
                    <a:pt x="365861" y="221970"/>
                  </a:lnTo>
                  <a:lnTo>
                    <a:pt x="365315" y="220700"/>
                  </a:lnTo>
                  <a:lnTo>
                    <a:pt x="360705" y="216890"/>
                  </a:lnTo>
                  <a:lnTo>
                    <a:pt x="354711" y="213080"/>
                  </a:lnTo>
                  <a:lnTo>
                    <a:pt x="350304" y="216890"/>
                  </a:lnTo>
                  <a:lnTo>
                    <a:pt x="346379" y="213080"/>
                  </a:lnTo>
                  <a:lnTo>
                    <a:pt x="343916" y="207848"/>
                  </a:lnTo>
                  <a:lnTo>
                    <a:pt x="341464" y="201650"/>
                  </a:lnTo>
                  <a:lnTo>
                    <a:pt x="337273" y="196570"/>
                  </a:lnTo>
                  <a:lnTo>
                    <a:pt x="339204" y="195300"/>
                  </a:lnTo>
                  <a:lnTo>
                    <a:pt x="340664" y="196570"/>
                  </a:lnTo>
                  <a:lnTo>
                    <a:pt x="340817" y="199110"/>
                  </a:lnTo>
                  <a:lnTo>
                    <a:pt x="341045" y="195300"/>
                  </a:lnTo>
                  <a:lnTo>
                    <a:pt x="341350" y="190220"/>
                  </a:lnTo>
                  <a:lnTo>
                    <a:pt x="335153" y="187680"/>
                  </a:lnTo>
                  <a:lnTo>
                    <a:pt x="322516" y="185140"/>
                  </a:lnTo>
                  <a:lnTo>
                    <a:pt x="316382" y="185140"/>
                  </a:lnTo>
                  <a:lnTo>
                    <a:pt x="314426" y="178790"/>
                  </a:lnTo>
                  <a:lnTo>
                    <a:pt x="311302" y="178790"/>
                  </a:lnTo>
                  <a:lnTo>
                    <a:pt x="310019" y="177520"/>
                  </a:lnTo>
                  <a:lnTo>
                    <a:pt x="309092" y="176250"/>
                  </a:lnTo>
                  <a:lnTo>
                    <a:pt x="309587" y="176250"/>
                  </a:lnTo>
                  <a:lnTo>
                    <a:pt x="308889" y="174980"/>
                  </a:lnTo>
                  <a:lnTo>
                    <a:pt x="307771" y="172440"/>
                  </a:lnTo>
                  <a:lnTo>
                    <a:pt x="307009" y="171170"/>
                  </a:lnTo>
                  <a:lnTo>
                    <a:pt x="307403" y="172440"/>
                  </a:lnTo>
                  <a:lnTo>
                    <a:pt x="307822" y="174980"/>
                  </a:lnTo>
                  <a:lnTo>
                    <a:pt x="306565" y="174980"/>
                  </a:lnTo>
                  <a:lnTo>
                    <a:pt x="303631" y="173710"/>
                  </a:lnTo>
                  <a:lnTo>
                    <a:pt x="300469" y="173710"/>
                  </a:lnTo>
                  <a:lnTo>
                    <a:pt x="301625" y="167360"/>
                  </a:lnTo>
                  <a:lnTo>
                    <a:pt x="300913" y="167360"/>
                  </a:lnTo>
                  <a:lnTo>
                    <a:pt x="298958" y="164820"/>
                  </a:lnTo>
                  <a:lnTo>
                    <a:pt x="297726" y="169900"/>
                  </a:lnTo>
                  <a:lnTo>
                    <a:pt x="297446" y="174980"/>
                  </a:lnTo>
                  <a:lnTo>
                    <a:pt x="295757" y="174980"/>
                  </a:lnTo>
                  <a:lnTo>
                    <a:pt x="294144" y="176250"/>
                  </a:lnTo>
                  <a:lnTo>
                    <a:pt x="292747" y="176250"/>
                  </a:lnTo>
                  <a:lnTo>
                    <a:pt x="291985" y="172440"/>
                  </a:lnTo>
                  <a:lnTo>
                    <a:pt x="289280" y="172440"/>
                  </a:lnTo>
                  <a:lnTo>
                    <a:pt x="286346" y="171170"/>
                  </a:lnTo>
                  <a:lnTo>
                    <a:pt x="284899" y="167360"/>
                  </a:lnTo>
                  <a:lnTo>
                    <a:pt x="281838" y="171170"/>
                  </a:lnTo>
                  <a:lnTo>
                    <a:pt x="269976" y="167360"/>
                  </a:lnTo>
                  <a:lnTo>
                    <a:pt x="268046" y="176149"/>
                  </a:lnTo>
                  <a:lnTo>
                    <a:pt x="267462" y="178790"/>
                  </a:lnTo>
                  <a:lnTo>
                    <a:pt x="267538" y="177520"/>
                  </a:lnTo>
                  <a:lnTo>
                    <a:pt x="266865" y="176250"/>
                  </a:lnTo>
                  <a:lnTo>
                    <a:pt x="268020" y="176250"/>
                  </a:lnTo>
                  <a:lnTo>
                    <a:pt x="265582" y="174980"/>
                  </a:lnTo>
                  <a:lnTo>
                    <a:pt x="262636" y="173710"/>
                  </a:lnTo>
                  <a:lnTo>
                    <a:pt x="259930" y="176250"/>
                  </a:lnTo>
                  <a:lnTo>
                    <a:pt x="258953" y="168630"/>
                  </a:lnTo>
                  <a:lnTo>
                    <a:pt x="256489" y="172440"/>
                  </a:lnTo>
                  <a:lnTo>
                    <a:pt x="254584" y="174980"/>
                  </a:lnTo>
                  <a:lnTo>
                    <a:pt x="252907" y="178790"/>
                  </a:lnTo>
                  <a:lnTo>
                    <a:pt x="252095" y="177520"/>
                  </a:lnTo>
                  <a:lnTo>
                    <a:pt x="249656" y="173710"/>
                  </a:lnTo>
                  <a:lnTo>
                    <a:pt x="248310" y="171170"/>
                  </a:lnTo>
                  <a:lnTo>
                    <a:pt x="251536" y="164820"/>
                  </a:lnTo>
                  <a:lnTo>
                    <a:pt x="247154" y="169900"/>
                  </a:lnTo>
                  <a:lnTo>
                    <a:pt x="244614" y="171170"/>
                  </a:lnTo>
                  <a:lnTo>
                    <a:pt x="242303" y="173710"/>
                  </a:lnTo>
                  <a:lnTo>
                    <a:pt x="238569" y="177520"/>
                  </a:lnTo>
                  <a:lnTo>
                    <a:pt x="238899" y="172440"/>
                  </a:lnTo>
                  <a:lnTo>
                    <a:pt x="236524" y="173710"/>
                  </a:lnTo>
                  <a:lnTo>
                    <a:pt x="232740" y="180060"/>
                  </a:lnTo>
                  <a:lnTo>
                    <a:pt x="232257" y="178790"/>
                  </a:lnTo>
                  <a:lnTo>
                    <a:pt x="231305" y="176250"/>
                  </a:lnTo>
                  <a:lnTo>
                    <a:pt x="224751" y="171170"/>
                  </a:lnTo>
                  <a:lnTo>
                    <a:pt x="214490" y="169900"/>
                  </a:lnTo>
                  <a:lnTo>
                    <a:pt x="202679" y="169900"/>
                  </a:lnTo>
                  <a:lnTo>
                    <a:pt x="191452" y="166090"/>
                  </a:lnTo>
                  <a:lnTo>
                    <a:pt x="191566" y="171170"/>
                  </a:lnTo>
                  <a:lnTo>
                    <a:pt x="190385" y="169900"/>
                  </a:lnTo>
                  <a:lnTo>
                    <a:pt x="189217" y="168630"/>
                  </a:lnTo>
                  <a:lnTo>
                    <a:pt x="186258" y="167360"/>
                  </a:lnTo>
                  <a:lnTo>
                    <a:pt x="184594" y="169900"/>
                  </a:lnTo>
                  <a:lnTo>
                    <a:pt x="183794" y="167360"/>
                  </a:lnTo>
                  <a:lnTo>
                    <a:pt x="182841" y="166090"/>
                  </a:lnTo>
                  <a:lnTo>
                    <a:pt x="181902" y="164820"/>
                  </a:lnTo>
                  <a:lnTo>
                    <a:pt x="184099" y="162280"/>
                  </a:lnTo>
                  <a:lnTo>
                    <a:pt x="179463" y="162280"/>
                  </a:lnTo>
                  <a:lnTo>
                    <a:pt x="175679" y="161010"/>
                  </a:lnTo>
                  <a:lnTo>
                    <a:pt x="172300" y="162280"/>
                  </a:lnTo>
                  <a:lnTo>
                    <a:pt x="168871" y="166090"/>
                  </a:lnTo>
                  <a:lnTo>
                    <a:pt x="168071" y="162280"/>
                  </a:lnTo>
                  <a:lnTo>
                    <a:pt x="170357" y="161010"/>
                  </a:lnTo>
                  <a:lnTo>
                    <a:pt x="169646" y="158470"/>
                  </a:lnTo>
                  <a:lnTo>
                    <a:pt x="167436" y="162280"/>
                  </a:lnTo>
                  <a:lnTo>
                    <a:pt x="166014" y="157200"/>
                  </a:lnTo>
                  <a:lnTo>
                    <a:pt x="167741" y="157200"/>
                  </a:lnTo>
                  <a:lnTo>
                    <a:pt x="168833" y="154660"/>
                  </a:lnTo>
                  <a:lnTo>
                    <a:pt x="165112" y="155333"/>
                  </a:lnTo>
                  <a:lnTo>
                    <a:pt x="165112" y="204190"/>
                  </a:lnTo>
                  <a:lnTo>
                    <a:pt x="164160" y="206730"/>
                  </a:lnTo>
                  <a:lnTo>
                    <a:pt x="162674" y="205460"/>
                  </a:lnTo>
                  <a:lnTo>
                    <a:pt x="161010" y="202920"/>
                  </a:lnTo>
                  <a:lnTo>
                    <a:pt x="163588" y="202920"/>
                  </a:lnTo>
                  <a:lnTo>
                    <a:pt x="165112" y="204190"/>
                  </a:lnTo>
                  <a:lnTo>
                    <a:pt x="165112" y="155333"/>
                  </a:lnTo>
                  <a:lnTo>
                    <a:pt x="161734" y="155930"/>
                  </a:lnTo>
                  <a:lnTo>
                    <a:pt x="161023" y="166090"/>
                  </a:lnTo>
                  <a:lnTo>
                    <a:pt x="160502" y="176250"/>
                  </a:lnTo>
                  <a:lnTo>
                    <a:pt x="156908" y="172440"/>
                  </a:lnTo>
                  <a:lnTo>
                    <a:pt x="155117" y="172440"/>
                  </a:lnTo>
                  <a:lnTo>
                    <a:pt x="152514" y="178790"/>
                  </a:lnTo>
                  <a:lnTo>
                    <a:pt x="151218" y="176149"/>
                  </a:lnTo>
                  <a:lnTo>
                    <a:pt x="150571" y="174980"/>
                  </a:lnTo>
                  <a:lnTo>
                    <a:pt x="138176" y="174980"/>
                  </a:lnTo>
                  <a:lnTo>
                    <a:pt x="134061" y="174980"/>
                  </a:lnTo>
                  <a:lnTo>
                    <a:pt x="128498" y="174980"/>
                  </a:lnTo>
                  <a:lnTo>
                    <a:pt x="122542" y="174980"/>
                  </a:lnTo>
                  <a:lnTo>
                    <a:pt x="124053" y="176250"/>
                  </a:lnTo>
                  <a:lnTo>
                    <a:pt x="122034" y="185140"/>
                  </a:lnTo>
                  <a:lnTo>
                    <a:pt x="120180" y="180060"/>
                  </a:lnTo>
                  <a:lnTo>
                    <a:pt x="119265" y="177520"/>
                  </a:lnTo>
                  <a:lnTo>
                    <a:pt x="114249" y="180060"/>
                  </a:lnTo>
                  <a:lnTo>
                    <a:pt x="114312" y="178790"/>
                  </a:lnTo>
                  <a:lnTo>
                    <a:pt x="108153" y="176250"/>
                  </a:lnTo>
                  <a:lnTo>
                    <a:pt x="105841" y="177520"/>
                  </a:lnTo>
                  <a:lnTo>
                    <a:pt x="103454" y="178790"/>
                  </a:lnTo>
                  <a:lnTo>
                    <a:pt x="97040" y="176250"/>
                  </a:lnTo>
                  <a:lnTo>
                    <a:pt x="99009" y="182600"/>
                  </a:lnTo>
                  <a:lnTo>
                    <a:pt x="99923" y="188950"/>
                  </a:lnTo>
                  <a:lnTo>
                    <a:pt x="97320" y="187680"/>
                  </a:lnTo>
                  <a:lnTo>
                    <a:pt x="89649" y="182600"/>
                  </a:lnTo>
                  <a:lnTo>
                    <a:pt x="84518" y="181330"/>
                  </a:lnTo>
                  <a:lnTo>
                    <a:pt x="82232" y="185140"/>
                  </a:lnTo>
                  <a:lnTo>
                    <a:pt x="85737" y="186410"/>
                  </a:lnTo>
                  <a:lnTo>
                    <a:pt x="82524" y="187680"/>
                  </a:lnTo>
                  <a:lnTo>
                    <a:pt x="79451" y="185140"/>
                  </a:lnTo>
                  <a:lnTo>
                    <a:pt x="76390" y="182600"/>
                  </a:lnTo>
                  <a:lnTo>
                    <a:pt x="69557" y="177520"/>
                  </a:lnTo>
                  <a:lnTo>
                    <a:pt x="62890" y="174980"/>
                  </a:lnTo>
                  <a:lnTo>
                    <a:pt x="64706" y="172440"/>
                  </a:lnTo>
                  <a:lnTo>
                    <a:pt x="65519" y="171170"/>
                  </a:lnTo>
                  <a:lnTo>
                    <a:pt x="60007" y="172440"/>
                  </a:lnTo>
                  <a:lnTo>
                    <a:pt x="60820" y="176250"/>
                  </a:lnTo>
                  <a:lnTo>
                    <a:pt x="63106" y="180060"/>
                  </a:lnTo>
                  <a:lnTo>
                    <a:pt x="62014" y="185140"/>
                  </a:lnTo>
                  <a:lnTo>
                    <a:pt x="58470" y="182600"/>
                  </a:lnTo>
                  <a:lnTo>
                    <a:pt x="58039" y="174980"/>
                  </a:lnTo>
                  <a:lnTo>
                    <a:pt x="52717" y="176250"/>
                  </a:lnTo>
                  <a:lnTo>
                    <a:pt x="50482" y="176250"/>
                  </a:lnTo>
                  <a:lnTo>
                    <a:pt x="49009" y="181330"/>
                  </a:lnTo>
                  <a:lnTo>
                    <a:pt x="47117" y="186410"/>
                  </a:lnTo>
                  <a:lnTo>
                    <a:pt x="45059" y="191490"/>
                  </a:lnTo>
                  <a:lnTo>
                    <a:pt x="43230" y="196570"/>
                  </a:lnTo>
                  <a:lnTo>
                    <a:pt x="37566" y="196570"/>
                  </a:lnTo>
                  <a:lnTo>
                    <a:pt x="41109" y="197840"/>
                  </a:lnTo>
                  <a:lnTo>
                    <a:pt x="44437" y="199110"/>
                  </a:lnTo>
                  <a:lnTo>
                    <a:pt x="43586" y="202920"/>
                  </a:lnTo>
                  <a:lnTo>
                    <a:pt x="39458" y="205460"/>
                  </a:lnTo>
                  <a:lnTo>
                    <a:pt x="33401" y="208000"/>
                  </a:lnTo>
                  <a:lnTo>
                    <a:pt x="28867" y="210540"/>
                  </a:lnTo>
                  <a:lnTo>
                    <a:pt x="29311" y="216890"/>
                  </a:lnTo>
                  <a:lnTo>
                    <a:pt x="27292" y="216890"/>
                  </a:lnTo>
                  <a:lnTo>
                    <a:pt x="26593" y="215620"/>
                  </a:lnTo>
                  <a:lnTo>
                    <a:pt x="26263" y="220700"/>
                  </a:lnTo>
                  <a:lnTo>
                    <a:pt x="22898" y="229590"/>
                  </a:lnTo>
                  <a:lnTo>
                    <a:pt x="27076" y="234670"/>
                  </a:lnTo>
                  <a:lnTo>
                    <a:pt x="16967" y="230860"/>
                  </a:lnTo>
                  <a:lnTo>
                    <a:pt x="16014" y="238480"/>
                  </a:lnTo>
                  <a:lnTo>
                    <a:pt x="16814" y="244767"/>
                  </a:lnTo>
                  <a:lnTo>
                    <a:pt x="17183" y="251180"/>
                  </a:lnTo>
                  <a:lnTo>
                    <a:pt x="19215" y="257530"/>
                  </a:lnTo>
                  <a:lnTo>
                    <a:pt x="9690" y="254990"/>
                  </a:lnTo>
                  <a:lnTo>
                    <a:pt x="8788" y="258800"/>
                  </a:lnTo>
                  <a:lnTo>
                    <a:pt x="8572" y="263880"/>
                  </a:lnTo>
                  <a:lnTo>
                    <a:pt x="8255" y="267690"/>
                  </a:lnTo>
                  <a:lnTo>
                    <a:pt x="6350" y="267690"/>
                  </a:lnTo>
                  <a:lnTo>
                    <a:pt x="3937" y="275310"/>
                  </a:lnTo>
                  <a:lnTo>
                    <a:pt x="8890" y="279120"/>
                  </a:lnTo>
                  <a:lnTo>
                    <a:pt x="13284" y="281660"/>
                  </a:lnTo>
                  <a:lnTo>
                    <a:pt x="11887" y="284200"/>
                  </a:lnTo>
                  <a:lnTo>
                    <a:pt x="10134" y="282930"/>
                  </a:lnTo>
                  <a:lnTo>
                    <a:pt x="9131" y="281660"/>
                  </a:lnTo>
                  <a:lnTo>
                    <a:pt x="5156" y="291820"/>
                  </a:lnTo>
                  <a:lnTo>
                    <a:pt x="6019" y="293090"/>
                  </a:lnTo>
                  <a:lnTo>
                    <a:pt x="15671" y="300710"/>
                  </a:lnTo>
                  <a:lnTo>
                    <a:pt x="9385" y="301980"/>
                  </a:lnTo>
                  <a:lnTo>
                    <a:pt x="9499" y="304520"/>
                  </a:lnTo>
                  <a:lnTo>
                    <a:pt x="6731" y="310870"/>
                  </a:lnTo>
                  <a:lnTo>
                    <a:pt x="4660" y="318490"/>
                  </a:lnTo>
                  <a:lnTo>
                    <a:pt x="6858" y="324840"/>
                  </a:lnTo>
                  <a:lnTo>
                    <a:pt x="4025" y="324840"/>
                  </a:lnTo>
                  <a:lnTo>
                    <a:pt x="4775" y="332460"/>
                  </a:lnTo>
                  <a:lnTo>
                    <a:pt x="927" y="341350"/>
                  </a:lnTo>
                  <a:lnTo>
                    <a:pt x="0" y="348970"/>
                  </a:lnTo>
                  <a:lnTo>
                    <a:pt x="9499" y="354050"/>
                  </a:lnTo>
                  <a:lnTo>
                    <a:pt x="15138" y="360400"/>
                  </a:lnTo>
                  <a:lnTo>
                    <a:pt x="17500" y="356590"/>
                  </a:lnTo>
                  <a:lnTo>
                    <a:pt x="21259" y="357860"/>
                  </a:lnTo>
                  <a:lnTo>
                    <a:pt x="25387" y="359130"/>
                  </a:lnTo>
                  <a:lnTo>
                    <a:pt x="28892" y="357860"/>
                  </a:lnTo>
                  <a:lnTo>
                    <a:pt x="30238" y="361670"/>
                  </a:lnTo>
                  <a:lnTo>
                    <a:pt x="21983" y="368020"/>
                  </a:lnTo>
                  <a:lnTo>
                    <a:pt x="20853" y="363181"/>
                  </a:lnTo>
                  <a:lnTo>
                    <a:pt x="16129" y="364210"/>
                  </a:lnTo>
                  <a:lnTo>
                    <a:pt x="14338" y="368020"/>
                  </a:lnTo>
                  <a:lnTo>
                    <a:pt x="13258" y="371830"/>
                  </a:lnTo>
                  <a:lnTo>
                    <a:pt x="9575" y="373100"/>
                  </a:lnTo>
                  <a:lnTo>
                    <a:pt x="9474" y="380949"/>
                  </a:lnTo>
                  <a:lnTo>
                    <a:pt x="8864" y="387070"/>
                  </a:lnTo>
                  <a:lnTo>
                    <a:pt x="6870" y="401040"/>
                  </a:lnTo>
                  <a:lnTo>
                    <a:pt x="6223" y="407390"/>
                  </a:lnTo>
                  <a:lnTo>
                    <a:pt x="6159" y="417550"/>
                  </a:lnTo>
                  <a:lnTo>
                    <a:pt x="7048" y="425170"/>
                  </a:lnTo>
                  <a:lnTo>
                    <a:pt x="8775" y="434060"/>
                  </a:lnTo>
                  <a:lnTo>
                    <a:pt x="11417" y="431520"/>
                  </a:lnTo>
                  <a:lnTo>
                    <a:pt x="16941" y="428980"/>
                  </a:lnTo>
                  <a:lnTo>
                    <a:pt x="17348" y="431520"/>
                  </a:lnTo>
                  <a:lnTo>
                    <a:pt x="18122" y="432790"/>
                  </a:lnTo>
                  <a:lnTo>
                    <a:pt x="18719" y="435330"/>
                  </a:lnTo>
                  <a:lnTo>
                    <a:pt x="17335" y="437870"/>
                  </a:lnTo>
                  <a:lnTo>
                    <a:pt x="12827" y="440410"/>
                  </a:lnTo>
                  <a:lnTo>
                    <a:pt x="11341" y="435330"/>
                  </a:lnTo>
                  <a:lnTo>
                    <a:pt x="7416" y="440410"/>
                  </a:lnTo>
                  <a:lnTo>
                    <a:pt x="18503" y="441680"/>
                  </a:lnTo>
                  <a:lnTo>
                    <a:pt x="20497" y="441680"/>
                  </a:lnTo>
                  <a:lnTo>
                    <a:pt x="19558" y="444220"/>
                  </a:lnTo>
                  <a:lnTo>
                    <a:pt x="60172" y="444220"/>
                  </a:lnTo>
                  <a:lnTo>
                    <a:pt x="63995" y="440410"/>
                  </a:lnTo>
                  <a:lnTo>
                    <a:pt x="67818" y="436600"/>
                  </a:lnTo>
                  <a:lnTo>
                    <a:pt x="65430" y="432790"/>
                  </a:lnTo>
                  <a:lnTo>
                    <a:pt x="65176" y="432384"/>
                  </a:lnTo>
                  <a:lnTo>
                    <a:pt x="65760" y="431520"/>
                  </a:lnTo>
                  <a:lnTo>
                    <a:pt x="66027" y="432790"/>
                  </a:lnTo>
                  <a:lnTo>
                    <a:pt x="67779" y="428980"/>
                  </a:lnTo>
                  <a:lnTo>
                    <a:pt x="59613" y="431520"/>
                  </a:lnTo>
                  <a:lnTo>
                    <a:pt x="60540" y="430250"/>
                  </a:lnTo>
                  <a:lnTo>
                    <a:pt x="63309" y="426440"/>
                  </a:lnTo>
                  <a:lnTo>
                    <a:pt x="59690" y="426440"/>
                  </a:lnTo>
                  <a:lnTo>
                    <a:pt x="58597" y="425170"/>
                  </a:lnTo>
                  <a:lnTo>
                    <a:pt x="57226" y="425170"/>
                  </a:lnTo>
                  <a:lnTo>
                    <a:pt x="52717" y="426440"/>
                  </a:lnTo>
                  <a:lnTo>
                    <a:pt x="54254" y="427710"/>
                  </a:lnTo>
                  <a:lnTo>
                    <a:pt x="55956" y="428980"/>
                  </a:lnTo>
                  <a:lnTo>
                    <a:pt x="57480" y="430250"/>
                  </a:lnTo>
                  <a:lnTo>
                    <a:pt x="53682" y="428980"/>
                  </a:lnTo>
                  <a:lnTo>
                    <a:pt x="41186" y="430250"/>
                  </a:lnTo>
                  <a:lnTo>
                    <a:pt x="41643" y="428980"/>
                  </a:lnTo>
                  <a:lnTo>
                    <a:pt x="44411" y="421360"/>
                  </a:lnTo>
                  <a:lnTo>
                    <a:pt x="46520" y="421360"/>
                  </a:lnTo>
                  <a:lnTo>
                    <a:pt x="49695" y="422630"/>
                  </a:lnTo>
                  <a:lnTo>
                    <a:pt x="51396" y="422630"/>
                  </a:lnTo>
                  <a:lnTo>
                    <a:pt x="51117" y="422986"/>
                  </a:lnTo>
                  <a:lnTo>
                    <a:pt x="53746" y="423532"/>
                  </a:lnTo>
                  <a:lnTo>
                    <a:pt x="53187" y="423075"/>
                  </a:lnTo>
                  <a:lnTo>
                    <a:pt x="51574" y="422554"/>
                  </a:lnTo>
                  <a:lnTo>
                    <a:pt x="52628" y="421360"/>
                  </a:lnTo>
                  <a:lnTo>
                    <a:pt x="53771" y="420090"/>
                  </a:lnTo>
                  <a:lnTo>
                    <a:pt x="48336" y="420090"/>
                  </a:lnTo>
                  <a:lnTo>
                    <a:pt x="50901" y="417550"/>
                  </a:lnTo>
                  <a:lnTo>
                    <a:pt x="55765" y="417550"/>
                  </a:lnTo>
                  <a:lnTo>
                    <a:pt x="57759" y="420090"/>
                  </a:lnTo>
                  <a:lnTo>
                    <a:pt x="59550" y="422630"/>
                  </a:lnTo>
                  <a:lnTo>
                    <a:pt x="63855" y="423900"/>
                  </a:lnTo>
                  <a:lnTo>
                    <a:pt x="63893" y="422630"/>
                  </a:lnTo>
                  <a:lnTo>
                    <a:pt x="61785" y="421360"/>
                  </a:lnTo>
                  <a:lnTo>
                    <a:pt x="61112" y="420090"/>
                  </a:lnTo>
                  <a:lnTo>
                    <a:pt x="65443" y="418820"/>
                  </a:lnTo>
                  <a:lnTo>
                    <a:pt x="58610" y="420090"/>
                  </a:lnTo>
                  <a:lnTo>
                    <a:pt x="58394" y="418820"/>
                  </a:lnTo>
                  <a:lnTo>
                    <a:pt x="58521" y="417550"/>
                  </a:lnTo>
                  <a:lnTo>
                    <a:pt x="58648" y="416280"/>
                  </a:lnTo>
                  <a:lnTo>
                    <a:pt x="59855" y="412470"/>
                  </a:lnTo>
                  <a:lnTo>
                    <a:pt x="54127" y="412470"/>
                  </a:lnTo>
                  <a:lnTo>
                    <a:pt x="60096" y="411200"/>
                  </a:lnTo>
                  <a:lnTo>
                    <a:pt x="58940" y="411200"/>
                  </a:lnTo>
                  <a:lnTo>
                    <a:pt x="56007" y="409930"/>
                  </a:lnTo>
                  <a:lnTo>
                    <a:pt x="55968" y="408660"/>
                  </a:lnTo>
                  <a:lnTo>
                    <a:pt x="63931" y="408660"/>
                  </a:lnTo>
                  <a:lnTo>
                    <a:pt x="57023" y="407390"/>
                  </a:lnTo>
                  <a:lnTo>
                    <a:pt x="59931" y="406120"/>
                  </a:lnTo>
                  <a:lnTo>
                    <a:pt x="62953" y="404799"/>
                  </a:lnTo>
                  <a:lnTo>
                    <a:pt x="57924" y="402310"/>
                  </a:lnTo>
                  <a:lnTo>
                    <a:pt x="53848" y="406120"/>
                  </a:lnTo>
                  <a:lnTo>
                    <a:pt x="49377" y="402310"/>
                  </a:lnTo>
                  <a:lnTo>
                    <a:pt x="53428" y="399770"/>
                  </a:lnTo>
                  <a:lnTo>
                    <a:pt x="62331" y="397230"/>
                  </a:lnTo>
                  <a:lnTo>
                    <a:pt x="67640" y="395960"/>
                  </a:lnTo>
                  <a:lnTo>
                    <a:pt x="66573" y="391375"/>
                  </a:lnTo>
                  <a:lnTo>
                    <a:pt x="62547" y="395960"/>
                  </a:lnTo>
                  <a:lnTo>
                    <a:pt x="59766" y="393420"/>
                  </a:lnTo>
                  <a:lnTo>
                    <a:pt x="60998" y="390880"/>
                  </a:lnTo>
                  <a:lnTo>
                    <a:pt x="63309" y="387070"/>
                  </a:lnTo>
                  <a:lnTo>
                    <a:pt x="66471" y="385800"/>
                  </a:lnTo>
                  <a:lnTo>
                    <a:pt x="65227" y="376910"/>
                  </a:lnTo>
                  <a:lnTo>
                    <a:pt x="63398" y="380657"/>
                  </a:lnTo>
                  <a:lnTo>
                    <a:pt x="63258" y="380644"/>
                  </a:lnTo>
                  <a:lnTo>
                    <a:pt x="63258" y="380949"/>
                  </a:lnTo>
                  <a:lnTo>
                    <a:pt x="60274" y="387070"/>
                  </a:lnTo>
                  <a:lnTo>
                    <a:pt x="56578" y="383260"/>
                  </a:lnTo>
                  <a:lnTo>
                    <a:pt x="63258" y="380949"/>
                  </a:lnTo>
                  <a:lnTo>
                    <a:pt x="63258" y="380644"/>
                  </a:lnTo>
                  <a:lnTo>
                    <a:pt x="53581" y="379450"/>
                  </a:lnTo>
                  <a:lnTo>
                    <a:pt x="51231" y="375640"/>
                  </a:lnTo>
                  <a:lnTo>
                    <a:pt x="57365" y="375640"/>
                  </a:lnTo>
                  <a:lnTo>
                    <a:pt x="57099" y="370560"/>
                  </a:lnTo>
                  <a:lnTo>
                    <a:pt x="53035" y="369290"/>
                  </a:lnTo>
                  <a:lnTo>
                    <a:pt x="49136" y="368020"/>
                  </a:lnTo>
                  <a:lnTo>
                    <a:pt x="49339" y="364210"/>
                  </a:lnTo>
                  <a:lnTo>
                    <a:pt x="57835" y="368020"/>
                  </a:lnTo>
                  <a:lnTo>
                    <a:pt x="56184" y="364210"/>
                  </a:lnTo>
                  <a:lnTo>
                    <a:pt x="55638" y="362940"/>
                  </a:lnTo>
                  <a:lnTo>
                    <a:pt x="62611" y="364210"/>
                  </a:lnTo>
                  <a:lnTo>
                    <a:pt x="61315" y="362940"/>
                  </a:lnTo>
                  <a:lnTo>
                    <a:pt x="57442" y="359130"/>
                  </a:lnTo>
                  <a:lnTo>
                    <a:pt x="58775" y="357860"/>
                  </a:lnTo>
                  <a:lnTo>
                    <a:pt x="59258" y="356590"/>
                  </a:lnTo>
                  <a:lnTo>
                    <a:pt x="60236" y="354050"/>
                  </a:lnTo>
                  <a:lnTo>
                    <a:pt x="60731" y="352780"/>
                  </a:lnTo>
                  <a:lnTo>
                    <a:pt x="56413" y="354050"/>
                  </a:lnTo>
                  <a:lnTo>
                    <a:pt x="49618" y="352780"/>
                  </a:lnTo>
                  <a:lnTo>
                    <a:pt x="49428" y="347700"/>
                  </a:lnTo>
                  <a:lnTo>
                    <a:pt x="53060" y="345160"/>
                  </a:lnTo>
                  <a:lnTo>
                    <a:pt x="55245" y="350240"/>
                  </a:lnTo>
                  <a:lnTo>
                    <a:pt x="54546" y="345160"/>
                  </a:lnTo>
                  <a:lnTo>
                    <a:pt x="54368" y="343890"/>
                  </a:lnTo>
                  <a:lnTo>
                    <a:pt x="58204" y="345160"/>
                  </a:lnTo>
                  <a:lnTo>
                    <a:pt x="63017" y="346430"/>
                  </a:lnTo>
                  <a:lnTo>
                    <a:pt x="57378" y="348970"/>
                  </a:lnTo>
                  <a:lnTo>
                    <a:pt x="59372" y="348970"/>
                  </a:lnTo>
                  <a:lnTo>
                    <a:pt x="61214" y="350240"/>
                  </a:lnTo>
                  <a:lnTo>
                    <a:pt x="63195" y="350240"/>
                  </a:lnTo>
                  <a:lnTo>
                    <a:pt x="67373" y="347700"/>
                  </a:lnTo>
                  <a:lnTo>
                    <a:pt x="64947" y="343890"/>
                  </a:lnTo>
                  <a:lnTo>
                    <a:pt x="64147" y="342620"/>
                  </a:lnTo>
                  <a:lnTo>
                    <a:pt x="64084" y="340080"/>
                  </a:lnTo>
                  <a:lnTo>
                    <a:pt x="63855" y="341350"/>
                  </a:lnTo>
                  <a:lnTo>
                    <a:pt x="63525" y="342620"/>
                  </a:lnTo>
                  <a:lnTo>
                    <a:pt x="62661" y="342620"/>
                  </a:lnTo>
                  <a:lnTo>
                    <a:pt x="54165" y="333730"/>
                  </a:lnTo>
                  <a:lnTo>
                    <a:pt x="56464" y="332460"/>
                  </a:lnTo>
                  <a:lnTo>
                    <a:pt x="60121" y="335000"/>
                  </a:lnTo>
                  <a:lnTo>
                    <a:pt x="59461" y="333730"/>
                  </a:lnTo>
                  <a:lnTo>
                    <a:pt x="56642" y="332460"/>
                  </a:lnTo>
                  <a:lnTo>
                    <a:pt x="56121" y="329920"/>
                  </a:lnTo>
                  <a:lnTo>
                    <a:pt x="66205" y="329920"/>
                  </a:lnTo>
                  <a:lnTo>
                    <a:pt x="63055" y="324840"/>
                  </a:lnTo>
                  <a:lnTo>
                    <a:pt x="65227" y="324840"/>
                  </a:lnTo>
                  <a:lnTo>
                    <a:pt x="69011" y="321030"/>
                  </a:lnTo>
                  <a:lnTo>
                    <a:pt x="70840" y="322300"/>
                  </a:lnTo>
                  <a:lnTo>
                    <a:pt x="70764" y="321030"/>
                  </a:lnTo>
                  <a:lnTo>
                    <a:pt x="70624" y="318490"/>
                  </a:lnTo>
                  <a:lnTo>
                    <a:pt x="67589" y="313410"/>
                  </a:lnTo>
                  <a:lnTo>
                    <a:pt x="64731" y="309600"/>
                  </a:lnTo>
                  <a:lnTo>
                    <a:pt x="65049" y="304520"/>
                  </a:lnTo>
                  <a:lnTo>
                    <a:pt x="64071" y="304520"/>
                  </a:lnTo>
                  <a:lnTo>
                    <a:pt x="63157" y="303250"/>
                  </a:lnTo>
                  <a:lnTo>
                    <a:pt x="62445" y="301980"/>
                  </a:lnTo>
                  <a:lnTo>
                    <a:pt x="63563" y="296900"/>
                  </a:lnTo>
                  <a:lnTo>
                    <a:pt x="69672" y="291820"/>
                  </a:lnTo>
                  <a:lnTo>
                    <a:pt x="62852" y="284200"/>
                  </a:lnTo>
                  <a:lnTo>
                    <a:pt x="65798" y="282930"/>
                  </a:lnTo>
                  <a:lnTo>
                    <a:pt x="68846" y="281660"/>
                  </a:lnTo>
                  <a:lnTo>
                    <a:pt x="71882" y="281660"/>
                  </a:lnTo>
                  <a:lnTo>
                    <a:pt x="70205" y="278193"/>
                  </a:lnTo>
                  <a:lnTo>
                    <a:pt x="78092" y="278638"/>
                  </a:lnTo>
                  <a:lnTo>
                    <a:pt x="78270" y="278104"/>
                  </a:lnTo>
                  <a:lnTo>
                    <a:pt x="78232" y="277787"/>
                  </a:lnTo>
                  <a:lnTo>
                    <a:pt x="70142" y="278066"/>
                  </a:lnTo>
                  <a:lnTo>
                    <a:pt x="70053" y="277850"/>
                  </a:lnTo>
                  <a:lnTo>
                    <a:pt x="69710" y="278079"/>
                  </a:lnTo>
                  <a:lnTo>
                    <a:pt x="68834" y="278104"/>
                  </a:lnTo>
                  <a:lnTo>
                    <a:pt x="69596" y="278155"/>
                  </a:lnTo>
                  <a:lnTo>
                    <a:pt x="60439" y="284200"/>
                  </a:lnTo>
                  <a:lnTo>
                    <a:pt x="57404" y="279120"/>
                  </a:lnTo>
                  <a:lnTo>
                    <a:pt x="54762" y="274040"/>
                  </a:lnTo>
                  <a:lnTo>
                    <a:pt x="65074" y="277850"/>
                  </a:lnTo>
                  <a:lnTo>
                    <a:pt x="67678" y="276580"/>
                  </a:lnTo>
                  <a:lnTo>
                    <a:pt x="63449" y="274040"/>
                  </a:lnTo>
                  <a:lnTo>
                    <a:pt x="55003" y="268960"/>
                  </a:lnTo>
                  <a:lnTo>
                    <a:pt x="63220" y="266420"/>
                  </a:lnTo>
                  <a:lnTo>
                    <a:pt x="64541" y="267690"/>
                  </a:lnTo>
                  <a:lnTo>
                    <a:pt x="63017" y="268960"/>
                  </a:lnTo>
                  <a:lnTo>
                    <a:pt x="63347" y="270230"/>
                  </a:lnTo>
                  <a:lnTo>
                    <a:pt x="65214" y="268960"/>
                  </a:lnTo>
                  <a:lnTo>
                    <a:pt x="68859" y="268960"/>
                  </a:lnTo>
                  <a:lnTo>
                    <a:pt x="71843" y="271119"/>
                  </a:lnTo>
                  <a:lnTo>
                    <a:pt x="72009" y="268960"/>
                  </a:lnTo>
                  <a:lnTo>
                    <a:pt x="72097" y="267690"/>
                  </a:lnTo>
                  <a:lnTo>
                    <a:pt x="72364" y="266420"/>
                  </a:lnTo>
                  <a:lnTo>
                    <a:pt x="72631" y="265150"/>
                  </a:lnTo>
                  <a:lnTo>
                    <a:pt x="72859" y="262610"/>
                  </a:lnTo>
                  <a:lnTo>
                    <a:pt x="65151" y="258800"/>
                  </a:lnTo>
                  <a:lnTo>
                    <a:pt x="69811" y="258800"/>
                  </a:lnTo>
                  <a:lnTo>
                    <a:pt x="69430" y="260070"/>
                  </a:lnTo>
                  <a:lnTo>
                    <a:pt x="71716" y="258800"/>
                  </a:lnTo>
                  <a:lnTo>
                    <a:pt x="70586" y="257530"/>
                  </a:lnTo>
                  <a:lnTo>
                    <a:pt x="68300" y="254990"/>
                  </a:lnTo>
                  <a:lnTo>
                    <a:pt x="64160" y="251180"/>
                  </a:lnTo>
                  <a:lnTo>
                    <a:pt x="64262" y="248640"/>
                  </a:lnTo>
                  <a:lnTo>
                    <a:pt x="66382" y="247370"/>
                  </a:lnTo>
                  <a:lnTo>
                    <a:pt x="69062" y="247370"/>
                  </a:lnTo>
                  <a:lnTo>
                    <a:pt x="70180" y="249910"/>
                  </a:lnTo>
                  <a:lnTo>
                    <a:pt x="69557" y="247370"/>
                  </a:lnTo>
                  <a:lnTo>
                    <a:pt x="69303" y="246100"/>
                  </a:lnTo>
                  <a:lnTo>
                    <a:pt x="68961" y="243560"/>
                  </a:lnTo>
                  <a:lnTo>
                    <a:pt x="69938" y="243560"/>
                  </a:lnTo>
                  <a:lnTo>
                    <a:pt x="72034" y="244767"/>
                  </a:lnTo>
                  <a:lnTo>
                    <a:pt x="72402" y="243560"/>
                  </a:lnTo>
                  <a:lnTo>
                    <a:pt x="72796" y="242290"/>
                  </a:lnTo>
                  <a:lnTo>
                    <a:pt x="73926" y="241020"/>
                  </a:lnTo>
                  <a:lnTo>
                    <a:pt x="74269" y="241020"/>
                  </a:lnTo>
                  <a:lnTo>
                    <a:pt x="72809" y="238480"/>
                  </a:lnTo>
                  <a:lnTo>
                    <a:pt x="71170" y="234670"/>
                  </a:lnTo>
                  <a:lnTo>
                    <a:pt x="70662" y="232130"/>
                  </a:lnTo>
                  <a:lnTo>
                    <a:pt x="73037" y="232130"/>
                  </a:lnTo>
                  <a:lnTo>
                    <a:pt x="73037" y="229590"/>
                  </a:lnTo>
                  <a:lnTo>
                    <a:pt x="77139" y="232130"/>
                  </a:lnTo>
                  <a:lnTo>
                    <a:pt x="77800" y="237210"/>
                  </a:lnTo>
                  <a:lnTo>
                    <a:pt x="75793" y="238480"/>
                  </a:lnTo>
                  <a:lnTo>
                    <a:pt x="82956" y="243560"/>
                  </a:lnTo>
                  <a:lnTo>
                    <a:pt x="82613" y="242290"/>
                  </a:lnTo>
                  <a:lnTo>
                    <a:pt x="82054" y="239750"/>
                  </a:lnTo>
                  <a:lnTo>
                    <a:pt x="81495" y="238480"/>
                  </a:lnTo>
                  <a:lnTo>
                    <a:pt x="80772" y="234670"/>
                  </a:lnTo>
                  <a:lnTo>
                    <a:pt x="83337" y="235242"/>
                  </a:lnTo>
                  <a:lnTo>
                    <a:pt x="82715" y="234670"/>
                  </a:lnTo>
                  <a:lnTo>
                    <a:pt x="79844" y="229590"/>
                  </a:lnTo>
                  <a:lnTo>
                    <a:pt x="79133" y="228320"/>
                  </a:lnTo>
                  <a:lnTo>
                    <a:pt x="81991" y="230860"/>
                  </a:lnTo>
                  <a:lnTo>
                    <a:pt x="84378" y="230860"/>
                  </a:lnTo>
                  <a:lnTo>
                    <a:pt x="84493" y="233794"/>
                  </a:lnTo>
                  <a:lnTo>
                    <a:pt x="84505" y="230860"/>
                  </a:lnTo>
                  <a:lnTo>
                    <a:pt x="86106" y="232130"/>
                  </a:lnTo>
                  <a:lnTo>
                    <a:pt x="87388" y="232130"/>
                  </a:lnTo>
                  <a:lnTo>
                    <a:pt x="87274" y="228320"/>
                  </a:lnTo>
                  <a:lnTo>
                    <a:pt x="90589" y="233400"/>
                  </a:lnTo>
                  <a:lnTo>
                    <a:pt x="91262" y="230860"/>
                  </a:lnTo>
                  <a:lnTo>
                    <a:pt x="93091" y="229590"/>
                  </a:lnTo>
                  <a:lnTo>
                    <a:pt x="96812" y="235940"/>
                  </a:lnTo>
                  <a:lnTo>
                    <a:pt x="97675" y="233400"/>
                  </a:lnTo>
                  <a:lnTo>
                    <a:pt x="95694" y="229590"/>
                  </a:lnTo>
                  <a:lnTo>
                    <a:pt x="95618" y="228320"/>
                  </a:lnTo>
                  <a:lnTo>
                    <a:pt x="95478" y="225780"/>
                  </a:lnTo>
                  <a:lnTo>
                    <a:pt x="98361" y="225780"/>
                  </a:lnTo>
                  <a:lnTo>
                    <a:pt x="98653" y="226288"/>
                  </a:lnTo>
                  <a:lnTo>
                    <a:pt x="99504" y="225780"/>
                  </a:lnTo>
                  <a:lnTo>
                    <a:pt x="101600" y="224510"/>
                  </a:lnTo>
                  <a:lnTo>
                    <a:pt x="106108" y="225780"/>
                  </a:lnTo>
                  <a:lnTo>
                    <a:pt x="106476" y="224510"/>
                  </a:lnTo>
                  <a:lnTo>
                    <a:pt x="107226" y="221970"/>
                  </a:lnTo>
                  <a:lnTo>
                    <a:pt x="111277" y="216890"/>
                  </a:lnTo>
                  <a:lnTo>
                    <a:pt x="113880" y="218998"/>
                  </a:lnTo>
                  <a:lnTo>
                    <a:pt x="114350" y="216890"/>
                  </a:lnTo>
                  <a:lnTo>
                    <a:pt x="114973" y="216890"/>
                  </a:lnTo>
                  <a:lnTo>
                    <a:pt x="114985" y="219430"/>
                  </a:lnTo>
                  <a:lnTo>
                    <a:pt x="116801" y="216890"/>
                  </a:lnTo>
                  <a:lnTo>
                    <a:pt x="114287" y="211810"/>
                  </a:lnTo>
                  <a:lnTo>
                    <a:pt x="117741" y="209270"/>
                  </a:lnTo>
                  <a:lnTo>
                    <a:pt x="118097" y="205460"/>
                  </a:lnTo>
                  <a:lnTo>
                    <a:pt x="119976" y="208000"/>
                  </a:lnTo>
                  <a:lnTo>
                    <a:pt x="122618" y="211810"/>
                  </a:lnTo>
                  <a:lnTo>
                    <a:pt x="125501" y="214350"/>
                  </a:lnTo>
                  <a:lnTo>
                    <a:pt x="128930" y="216890"/>
                  </a:lnTo>
                  <a:lnTo>
                    <a:pt x="131737" y="211810"/>
                  </a:lnTo>
                  <a:lnTo>
                    <a:pt x="133121" y="214350"/>
                  </a:lnTo>
                  <a:lnTo>
                    <a:pt x="131064" y="216890"/>
                  </a:lnTo>
                  <a:lnTo>
                    <a:pt x="131483" y="220700"/>
                  </a:lnTo>
                  <a:lnTo>
                    <a:pt x="139192" y="213080"/>
                  </a:lnTo>
                  <a:lnTo>
                    <a:pt x="138099" y="215620"/>
                  </a:lnTo>
                  <a:lnTo>
                    <a:pt x="139903" y="213080"/>
                  </a:lnTo>
                  <a:lnTo>
                    <a:pt x="140804" y="211810"/>
                  </a:lnTo>
                  <a:lnTo>
                    <a:pt x="144424" y="206730"/>
                  </a:lnTo>
                  <a:lnTo>
                    <a:pt x="149809" y="211810"/>
                  </a:lnTo>
                  <a:lnTo>
                    <a:pt x="146634" y="206730"/>
                  </a:lnTo>
                  <a:lnTo>
                    <a:pt x="145846" y="205460"/>
                  </a:lnTo>
                  <a:lnTo>
                    <a:pt x="150914" y="199110"/>
                  </a:lnTo>
                  <a:lnTo>
                    <a:pt x="155346" y="192760"/>
                  </a:lnTo>
                  <a:lnTo>
                    <a:pt x="153936" y="190220"/>
                  </a:lnTo>
                  <a:lnTo>
                    <a:pt x="153339" y="188950"/>
                  </a:lnTo>
                  <a:lnTo>
                    <a:pt x="152742" y="187680"/>
                  </a:lnTo>
                  <a:lnTo>
                    <a:pt x="151930" y="186410"/>
                  </a:lnTo>
                  <a:lnTo>
                    <a:pt x="153695" y="185140"/>
                  </a:lnTo>
                  <a:lnTo>
                    <a:pt x="159004" y="181330"/>
                  </a:lnTo>
                  <a:lnTo>
                    <a:pt x="159867" y="182600"/>
                  </a:lnTo>
                  <a:lnTo>
                    <a:pt x="159156" y="185140"/>
                  </a:lnTo>
                  <a:lnTo>
                    <a:pt x="157988" y="188950"/>
                  </a:lnTo>
                  <a:lnTo>
                    <a:pt x="158927" y="187680"/>
                  </a:lnTo>
                  <a:lnTo>
                    <a:pt x="159283" y="187680"/>
                  </a:lnTo>
                  <a:lnTo>
                    <a:pt x="161823" y="190220"/>
                  </a:lnTo>
                  <a:lnTo>
                    <a:pt x="160502" y="195300"/>
                  </a:lnTo>
                  <a:lnTo>
                    <a:pt x="158699" y="199110"/>
                  </a:lnTo>
                  <a:lnTo>
                    <a:pt x="156146" y="194030"/>
                  </a:lnTo>
                  <a:lnTo>
                    <a:pt x="154393" y="199110"/>
                  </a:lnTo>
                  <a:lnTo>
                    <a:pt x="152768" y="204190"/>
                  </a:lnTo>
                  <a:lnTo>
                    <a:pt x="153085" y="208915"/>
                  </a:lnTo>
                  <a:lnTo>
                    <a:pt x="152615" y="209880"/>
                  </a:lnTo>
                  <a:lnTo>
                    <a:pt x="152603" y="211074"/>
                  </a:lnTo>
                  <a:lnTo>
                    <a:pt x="153670" y="212178"/>
                  </a:lnTo>
                  <a:lnTo>
                    <a:pt x="153301" y="211150"/>
                  </a:lnTo>
                  <a:lnTo>
                    <a:pt x="153200" y="210007"/>
                  </a:lnTo>
                  <a:lnTo>
                    <a:pt x="153136" y="209207"/>
                  </a:lnTo>
                  <a:lnTo>
                    <a:pt x="153581" y="208000"/>
                  </a:lnTo>
                  <a:lnTo>
                    <a:pt x="154470" y="208000"/>
                  </a:lnTo>
                  <a:lnTo>
                    <a:pt x="155448" y="206730"/>
                  </a:lnTo>
                  <a:lnTo>
                    <a:pt x="154990" y="208000"/>
                  </a:lnTo>
                  <a:lnTo>
                    <a:pt x="154698" y="209270"/>
                  </a:lnTo>
                  <a:lnTo>
                    <a:pt x="155143" y="211810"/>
                  </a:lnTo>
                  <a:lnTo>
                    <a:pt x="155892" y="209270"/>
                  </a:lnTo>
                  <a:lnTo>
                    <a:pt x="157048" y="208000"/>
                  </a:lnTo>
                  <a:lnTo>
                    <a:pt x="158648" y="216890"/>
                  </a:lnTo>
                  <a:lnTo>
                    <a:pt x="159042" y="213080"/>
                  </a:lnTo>
                  <a:lnTo>
                    <a:pt x="168300" y="218160"/>
                  </a:lnTo>
                  <a:lnTo>
                    <a:pt x="171932" y="213080"/>
                  </a:lnTo>
                  <a:lnTo>
                    <a:pt x="175564" y="208000"/>
                  </a:lnTo>
                  <a:lnTo>
                    <a:pt x="178282" y="204190"/>
                  </a:lnTo>
                  <a:lnTo>
                    <a:pt x="179247" y="202920"/>
                  </a:lnTo>
                  <a:lnTo>
                    <a:pt x="182168" y="199110"/>
                  </a:lnTo>
                  <a:lnTo>
                    <a:pt x="184111" y="196570"/>
                  </a:lnTo>
                  <a:lnTo>
                    <a:pt x="191185" y="192760"/>
                  </a:lnTo>
                  <a:lnTo>
                    <a:pt x="188582" y="199110"/>
                  </a:lnTo>
                  <a:lnTo>
                    <a:pt x="190627" y="202920"/>
                  </a:lnTo>
                  <a:lnTo>
                    <a:pt x="190487" y="211810"/>
                  </a:lnTo>
                  <a:lnTo>
                    <a:pt x="187921" y="208000"/>
                  </a:lnTo>
                  <a:lnTo>
                    <a:pt x="184658" y="209270"/>
                  </a:lnTo>
                  <a:lnTo>
                    <a:pt x="180911" y="211810"/>
                  </a:lnTo>
                  <a:lnTo>
                    <a:pt x="176898" y="213080"/>
                  </a:lnTo>
                  <a:lnTo>
                    <a:pt x="179743" y="214350"/>
                  </a:lnTo>
                  <a:lnTo>
                    <a:pt x="179120" y="218160"/>
                  </a:lnTo>
                  <a:lnTo>
                    <a:pt x="178396" y="219430"/>
                  </a:lnTo>
                  <a:lnTo>
                    <a:pt x="188112" y="211810"/>
                  </a:lnTo>
                  <a:lnTo>
                    <a:pt x="187883" y="218160"/>
                  </a:lnTo>
                  <a:lnTo>
                    <a:pt x="190169" y="215620"/>
                  </a:lnTo>
                  <a:lnTo>
                    <a:pt x="192709" y="219430"/>
                  </a:lnTo>
                  <a:lnTo>
                    <a:pt x="192900" y="215620"/>
                  </a:lnTo>
                  <a:lnTo>
                    <a:pt x="193090" y="211810"/>
                  </a:lnTo>
                  <a:lnTo>
                    <a:pt x="196100" y="209270"/>
                  </a:lnTo>
                  <a:lnTo>
                    <a:pt x="200215" y="208000"/>
                  </a:lnTo>
                  <a:lnTo>
                    <a:pt x="203898" y="206730"/>
                  </a:lnTo>
                  <a:lnTo>
                    <a:pt x="204152" y="210540"/>
                  </a:lnTo>
                  <a:lnTo>
                    <a:pt x="203708" y="212864"/>
                  </a:lnTo>
                  <a:lnTo>
                    <a:pt x="204457" y="211810"/>
                  </a:lnTo>
                  <a:lnTo>
                    <a:pt x="207124" y="206730"/>
                  </a:lnTo>
                  <a:lnTo>
                    <a:pt x="208661" y="206730"/>
                  </a:lnTo>
                  <a:lnTo>
                    <a:pt x="210032" y="206730"/>
                  </a:lnTo>
                  <a:lnTo>
                    <a:pt x="210947" y="205460"/>
                  </a:lnTo>
                  <a:lnTo>
                    <a:pt x="217678" y="208000"/>
                  </a:lnTo>
                  <a:lnTo>
                    <a:pt x="216090" y="211810"/>
                  </a:lnTo>
                  <a:lnTo>
                    <a:pt x="229882" y="211810"/>
                  </a:lnTo>
                  <a:lnTo>
                    <a:pt x="236575" y="208000"/>
                  </a:lnTo>
                  <a:lnTo>
                    <a:pt x="237896" y="205460"/>
                  </a:lnTo>
                  <a:lnTo>
                    <a:pt x="239877" y="201650"/>
                  </a:lnTo>
                  <a:lnTo>
                    <a:pt x="239826" y="204190"/>
                  </a:lnTo>
                  <a:lnTo>
                    <a:pt x="238848" y="214350"/>
                  </a:lnTo>
                  <a:lnTo>
                    <a:pt x="238379" y="216890"/>
                  </a:lnTo>
                  <a:lnTo>
                    <a:pt x="244157" y="201650"/>
                  </a:lnTo>
                  <a:lnTo>
                    <a:pt x="247523" y="192760"/>
                  </a:lnTo>
                  <a:lnTo>
                    <a:pt x="249440" y="187680"/>
                  </a:lnTo>
                  <a:lnTo>
                    <a:pt x="251853" y="181330"/>
                  </a:lnTo>
                  <a:lnTo>
                    <a:pt x="252336" y="180060"/>
                  </a:lnTo>
                  <a:lnTo>
                    <a:pt x="252374" y="191490"/>
                  </a:lnTo>
                  <a:lnTo>
                    <a:pt x="252615" y="196570"/>
                  </a:lnTo>
                  <a:lnTo>
                    <a:pt x="252691" y="202920"/>
                  </a:lnTo>
                  <a:lnTo>
                    <a:pt x="252361" y="210540"/>
                  </a:lnTo>
                  <a:lnTo>
                    <a:pt x="249339" y="216890"/>
                  </a:lnTo>
                  <a:lnTo>
                    <a:pt x="250964" y="218160"/>
                  </a:lnTo>
                  <a:lnTo>
                    <a:pt x="254025" y="219430"/>
                  </a:lnTo>
                  <a:lnTo>
                    <a:pt x="256895" y="216890"/>
                  </a:lnTo>
                  <a:lnTo>
                    <a:pt x="256146" y="215620"/>
                  </a:lnTo>
                  <a:lnTo>
                    <a:pt x="254368" y="202920"/>
                  </a:lnTo>
                  <a:lnTo>
                    <a:pt x="255943" y="201650"/>
                  </a:lnTo>
                  <a:lnTo>
                    <a:pt x="258038" y="208000"/>
                  </a:lnTo>
                  <a:lnTo>
                    <a:pt x="259257" y="210540"/>
                  </a:lnTo>
                  <a:lnTo>
                    <a:pt x="260451" y="211810"/>
                  </a:lnTo>
                  <a:lnTo>
                    <a:pt x="261353" y="214020"/>
                  </a:lnTo>
                  <a:lnTo>
                    <a:pt x="263994" y="201650"/>
                  </a:lnTo>
                  <a:lnTo>
                    <a:pt x="264274" y="200380"/>
                  </a:lnTo>
                  <a:lnTo>
                    <a:pt x="267081" y="201650"/>
                  </a:lnTo>
                  <a:lnTo>
                    <a:pt x="266395" y="202920"/>
                  </a:lnTo>
                  <a:lnTo>
                    <a:pt x="265264" y="215252"/>
                  </a:lnTo>
                  <a:lnTo>
                    <a:pt x="266763" y="212864"/>
                  </a:lnTo>
                  <a:lnTo>
                    <a:pt x="269481" y="208000"/>
                  </a:lnTo>
                  <a:lnTo>
                    <a:pt x="270446" y="206832"/>
                  </a:lnTo>
                  <a:lnTo>
                    <a:pt x="270116" y="212864"/>
                  </a:lnTo>
                  <a:lnTo>
                    <a:pt x="270014" y="216890"/>
                  </a:lnTo>
                  <a:lnTo>
                    <a:pt x="270116" y="219430"/>
                  </a:lnTo>
                  <a:lnTo>
                    <a:pt x="270217" y="216890"/>
                  </a:lnTo>
                  <a:lnTo>
                    <a:pt x="274548" y="220700"/>
                  </a:lnTo>
                  <a:lnTo>
                    <a:pt x="276237" y="220700"/>
                  </a:lnTo>
                  <a:lnTo>
                    <a:pt x="275882" y="219430"/>
                  </a:lnTo>
                  <a:lnTo>
                    <a:pt x="275475" y="218160"/>
                  </a:lnTo>
                  <a:lnTo>
                    <a:pt x="275005" y="216890"/>
                  </a:lnTo>
                  <a:lnTo>
                    <a:pt x="279298" y="215620"/>
                  </a:lnTo>
                  <a:lnTo>
                    <a:pt x="284403" y="210540"/>
                  </a:lnTo>
                  <a:lnTo>
                    <a:pt x="289941" y="204190"/>
                  </a:lnTo>
                  <a:lnTo>
                    <a:pt x="295516" y="204190"/>
                  </a:lnTo>
                  <a:lnTo>
                    <a:pt x="293179" y="205460"/>
                  </a:lnTo>
                  <a:lnTo>
                    <a:pt x="285610" y="219430"/>
                  </a:lnTo>
                  <a:lnTo>
                    <a:pt x="287629" y="221970"/>
                  </a:lnTo>
                  <a:lnTo>
                    <a:pt x="290029" y="219430"/>
                  </a:lnTo>
                  <a:lnTo>
                    <a:pt x="295643" y="213080"/>
                  </a:lnTo>
                  <a:lnTo>
                    <a:pt x="305371" y="204190"/>
                  </a:lnTo>
                  <a:lnTo>
                    <a:pt x="309549" y="200380"/>
                  </a:lnTo>
                  <a:lnTo>
                    <a:pt x="317614" y="196570"/>
                  </a:lnTo>
                  <a:lnTo>
                    <a:pt x="322935" y="196570"/>
                  </a:lnTo>
                  <a:lnTo>
                    <a:pt x="321652" y="201650"/>
                  </a:lnTo>
                  <a:lnTo>
                    <a:pt x="329780" y="201650"/>
                  </a:lnTo>
                  <a:lnTo>
                    <a:pt x="324459" y="204190"/>
                  </a:lnTo>
                  <a:lnTo>
                    <a:pt x="316064" y="208000"/>
                  </a:lnTo>
                  <a:lnTo>
                    <a:pt x="308229" y="213080"/>
                  </a:lnTo>
                  <a:lnTo>
                    <a:pt x="300482" y="216890"/>
                  </a:lnTo>
                  <a:lnTo>
                    <a:pt x="293471" y="221970"/>
                  </a:lnTo>
                  <a:lnTo>
                    <a:pt x="289471" y="225780"/>
                  </a:lnTo>
                  <a:lnTo>
                    <a:pt x="289699" y="229590"/>
                  </a:lnTo>
                  <a:lnTo>
                    <a:pt x="287439" y="229590"/>
                  </a:lnTo>
                  <a:lnTo>
                    <a:pt x="290410" y="230860"/>
                  </a:lnTo>
                  <a:lnTo>
                    <a:pt x="289090" y="234670"/>
                  </a:lnTo>
                  <a:lnTo>
                    <a:pt x="285686" y="235940"/>
                  </a:lnTo>
                  <a:lnTo>
                    <a:pt x="284835" y="234670"/>
                  </a:lnTo>
                  <a:lnTo>
                    <a:pt x="285623" y="235940"/>
                  </a:lnTo>
                  <a:lnTo>
                    <a:pt x="286410" y="237210"/>
                  </a:lnTo>
                  <a:lnTo>
                    <a:pt x="287566" y="239750"/>
                  </a:lnTo>
                  <a:lnTo>
                    <a:pt x="288823" y="241020"/>
                  </a:lnTo>
                  <a:lnTo>
                    <a:pt x="293090" y="234670"/>
                  </a:lnTo>
                  <a:lnTo>
                    <a:pt x="293674" y="233807"/>
                  </a:lnTo>
                  <a:lnTo>
                    <a:pt x="290982" y="234670"/>
                  </a:lnTo>
                  <a:lnTo>
                    <a:pt x="293357" y="230860"/>
                  </a:lnTo>
                  <a:lnTo>
                    <a:pt x="297865" y="225780"/>
                  </a:lnTo>
                  <a:lnTo>
                    <a:pt x="302742" y="224510"/>
                  </a:lnTo>
                  <a:lnTo>
                    <a:pt x="307530" y="221970"/>
                  </a:lnTo>
                  <a:lnTo>
                    <a:pt x="312521" y="221970"/>
                  </a:lnTo>
                  <a:lnTo>
                    <a:pt x="314604" y="224510"/>
                  </a:lnTo>
                  <a:lnTo>
                    <a:pt x="313309" y="228320"/>
                  </a:lnTo>
                  <a:lnTo>
                    <a:pt x="302945" y="234670"/>
                  </a:lnTo>
                  <a:lnTo>
                    <a:pt x="301091" y="235940"/>
                  </a:lnTo>
                  <a:lnTo>
                    <a:pt x="303657" y="234670"/>
                  </a:lnTo>
                  <a:lnTo>
                    <a:pt x="308889" y="237210"/>
                  </a:lnTo>
                  <a:lnTo>
                    <a:pt x="307721" y="238480"/>
                  </a:lnTo>
                  <a:lnTo>
                    <a:pt x="302666" y="239750"/>
                  </a:lnTo>
                  <a:lnTo>
                    <a:pt x="304317" y="241020"/>
                  </a:lnTo>
                  <a:lnTo>
                    <a:pt x="311137" y="241020"/>
                  </a:lnTo>
                  <a:lnTo>
                    <a:pt x="310730" y="244830"/>
                  </a:lnTo>
                  <a:lnTo>
                    <a:pt x="311213" y="246100"/>
                  </a:lnTo>
                  <a:lnTo>
                    <a:pt x="303453" y="253720"/>
                  </a:lnTo>
                  <a:lnTo>
                    <a:pt x="307886" y="251180"/>
                  </a:lnTo>
                  <a:lnTo>
                    <a:pt x="316179" y="244767"/>
                  </a:lnTo>
                  <a:lnTo>
                    <a:pt x="327545" y="235940"/>
                  </a:lnTo>
                  <a:lnTo>
                    <a:pt x="329844" y="234670"/>
                  </a:lnTo>
                  <a:lnTo>
                    <a:pt x="339013" y="229590"/>
                  </a:lnTo>
                  <a:lnTo>
                    <a:pt x="347167" y="225818"/>
                  </a:lnTo>
                  <a:lnTo>
                    <a:pt x="346684" y="229590"/>
                  </a:lnTo>
                  <a:lnTo>
                    <a:pt x="322770" y="249910"/>
                  </a:lnTo>
                  <a:lnTo>
                    <a:pt x="320357" y="251180"/>
                  </a:lnTo>
                  <a:lnTo>
                    <a:pt x="324307" y="251180"/>
                  </a:lnTo>
                  <a:lnTo>
                    <a:pt x="323151" y="253720"/>
                  </a:lnTo>
                  <a:lnTo>
                    <a:pt x="317525" y="253720"/>
                  </a:lnTo>
                  <a:lnTo>
                    <a:pt x="319773" y="256260"/>
                  </a:lnTo>
                  <a:lnTo>
                    <a:pt x="323557" y="256260"/>
                  </a:lnTo>
                  <a:lnTo>
                    <a:pt x="324358" y="257530"/>
                  </a:lnTo>
                  <a:lnTo>
                    <a:pt x="324688" y="258800"/>
                  </a:lnTo>
                  <a:lnTo>
                    <a:pt x="327088" y="254990"/>
                  </a:lnTo>
                  <a:lnTo>
                    <a:pt x="330466" y="257530"/>
                  </a:lnTo>
                  <a:lnTo>
                    <a:pt x="326898" y="258800"/>
                  </a:lnTo>
                  <a:lnTo>
                    <a:pt x="328129" y="262610"/>
                  </a:lnTo>
                  <a:lnTo>
                    <a:pt x="333057" y="260070"/>
                  </a:lnTo>
                  <a:lnTo>
                    <a:pt x="347649" y="261340"/>
                  </a:lnTo>
                  <a:lnTo>
                    <a:pt x="350837" y="265150"/>
                  </a:lnTo>
                  <a:lnTo>
                    <a:pt x="348640" y="265150"/>
                  </a:lnTo>
                  <a:lnTo>
                    <a:pt x="345960" y="266420"/>
                  </a:lnTo>
                  <a:lnTo>
                    <a:pt x="344741" y="267690"/>
                  </a:lnTo>
                  <a:lnTo>
                    <a:pt x="345046" y="271500"/>
                  </a:lnTo>
                  <a:lnTo>
                    <a:pt x="344284" y="275310"/>
                  </a:lnTo>
                  <a:lnTo>
                    <a:pt x="343217" y="277850"/>
                  </a:lnTo>
                  <a:lnTo>
                    <a:pt x="341439" y="284200"/>
                  </a:lnTo>
                  <a:lnTo>
                    <a:pt x="341350" y="288010"/>
                  </a:lnTo>
                  <a:lnTo>
                    <a:pt x="339255" y="288010"/>
                  </a:lnTo>
                  <a:lnTo>
                    <a:pt x="336715" y="291820"/>
                  </a:lnTo>
                  <a:lnTo>
                    <a:pt x="332981" y="290550"/>
                  </a:lnTo>
                  <a:lnTo>
                    <a:pt x="334518" y="291820"/>
                  </a:lnTo>
                  <a:lnTo>
                    <a:pt x="336892" y="292849"/>
                  </a:lnTo>
                  <a:lnTo>
                    <a:pt x="335940" y="291820"/>
                  </a:lnTo>
                  <a:lnTo>
                    <a:pt x="343966" y="293090"/>
                  </a:lnTo>
                  <a:lnTo>
                    <a:pt x="351548" y="295630"/>
                  </a:lnTo>
                  <a:lnTo>
                    <a:pt x="358051" y="299440"/>
                  </a:lnTo>
                  <a:lnTo>
                    <a:pt x="362839" y="305790"/>
                  </a:lnTo>
                  <a:lnTo>
                    <a:pt x="365493" y="312140"/>
                  </a:lnTo>
                  <a:lnTo>
                    <a:pt x="355904" y="308330"/>
                  </a:lnTo>
                  <a:lnTo>
                    <a:pt x="357428" y="309600"/>
                  </a:lnTo>
                  <a:lnTo>
                    <a:pt x="359448" y="315950"/>
                  </a:lnTo>
                  <a:lnTo>
                    <a:pt x="365125" y="319760"/>
                  </a:lnTo>
                  <a:lnTo>
                    <a:pt x="369697" y="323570"/>
                  </a:lnTo>
                  <a:lnTo>
                    <a:pt x="368414" y="329920"/>
                  </a:lnTo>
                  <a:lnTo>
                    <a:pt x="361581" y="333730"/>
                  </a:lnTo>
                  <a:lnTo>
                    <a:pt x="357073" y="331190"/>
                  </a:lnTo>
                  <a:lnTo>
                    <a:pt x="354825" y="329920"/>
                  </a:lnTo>
                  <a:lnTo>
                    <a:pt x="349897" y="331190"/>
                  </a:lnTo>
                  <a:lnTo>
                    <a:pt x="347319" y="326110"/>
                  </a:lnTo>
                  <a:lnTo>
                    <a:pt x="351929" y="323570"/>
                  </a:lnTo>
                  <a:lnTo>
                    <a:pt x="354241" y="322300"/>
                  </a:lnTo>
                  <a:lnTo>
                    <a:pt x="353961" y="319760"/>
                  </a:lnTo>
                  <a:lnTo>
                    <a:pt x="350735" y="323570"/>
                  </a:lnTo>
                  <a:lnTo>
                    <a:pt x="348462" y="322300"/>
                  </a:lnTo>
                  <a:lnTo>
                    <a:pt x="346976" y="319024"/>
                  </a:lnTo>
                  <a:lnTo>
                    <a:pt x="345859" y="321030"/>
                  </a:lnTo>
                  <a:lnTo>
                    <a:pt x="345122" y="328650"/>
                  </a:lnTo>
                  <a:lnTo>
                    <a:pt x="344474" y="337540"/>
                  </a:lnTo>
                  <a:lnTo>
                    <a:pt x="341884" y="346430"/>
                  </a:lnTo>
                  <a:lnTo>
                    <a:pt x="344170" y="347700"/>
                  </a:lnTo>
                  <a:lnTo>
                    <a:pt x="346532" y="350240"/>
                  </a:lnTo>
                  <a:lnTo>
                    <a:pt x="349288" y="348970"/>
                  </a:lnTo>
                  <a:lnTo>
                    <a:pt x="348322" y="346430"/>
                  </a:lnTo>
                  <a:lnTo>
                    <a:pt x="353834" y="343890"/>
                  </a:lnTo>
                  <a:lnTo>
                    <a:pt x="355942" y="351510"/>
                  </a:lnTo>
                  <a:lnTo>
                    <a:pt x="358521" y="347700"/>
                  </a:lnTo>
                  <a:lnTo>
                    <a:pt x="362381" y="351510"/>
                  </a:lnTo>
                  <a:lnTo>
                    <a:pt x="368465" y="356590"/>
                  </a:lnTo>
                  <a:lnTo>
                    <a:pt x="365353" y="361670"/>
                  </a:lnTo>
                  <a:lnTo>
                    <a:pt x="360095" y="362521"/>
                  </a:lnTo>
                  <a:lnTo>
                    <a:pt x="362204" y="359130"/>
                  </a:lnTo>
                  <a:lnTo>
                    <a:pt x="359829" y="357860"/>
                  </a:lnTo>
                  <a:lnTo>
                    <a:pt x="359803" y="360400"/>
                  </a:lnTo>
                  <a:lnTo>
                    <a:pt x="357136" y="362940"/>
                  </a:lnTo>
                  <a:lnTo>
                    <a:pt x="355727" y="366750"/>
                  </a:lnTo>
                  <a:lnTo>
                    <a:pt x="359486" y="369290"/>
                  </a:lnTo>
                  <a:lnTo>
                    <a:pt x="364883" y="365480"/>
                  </a:lnTo>
                  <a:lnTo>
                    <a:pt x="368795" y="369290"/>
                  </a:lnTo>
                  <a:lnTo>
                    <a:pt x="377063" y="374370"/>
                  </a:lnTo>
                  <a:lnTo>
                    <a:pt x="374611" y="378180"/>
                  </a:lnTo>
                  <a:lnTo>
                    <a:pt x="377850" y="376910"/>
                  </a:lnTo>
                  <a:lnTo>
                    <a:pt x="378167" y="376910"/>
                  </a:lnTo>
                  <a:lnTo>
                    <a:pt x="378739" y="375640"/>
                  </a:lnTo>
                  <a:lnTo>
                    <a:pt x="382727" y="374370"/>
                  </a:lnTo>
                  <a:lnTo>
                    <a:pt x="377888" y="373100"/>
                  </a:lnTo>
                  <a:lnTo>
                    <a:pt x="377291" y="369290"/>
                  </a:lnTo>
                  <a:lnTo>
                    <a:pt x="376821" y="366750"/>
                  </a:lnTo>
                  <a:lnTo>
                    <a:pt x="376580" y="365480"/>
                  </a:lnTo>
                  <a:lnTo>
                    <a:pt x="371436" y="366750"/>
                  </a:lnTo>
                  <a:lnTo>
                    <a:pt x="374053" y="365480"/>
                  </a:lnTo>
                  <a:lnTo>
                    <a:pt x="376669" y="364210"/>
                  </a:lnTo>
                  <a:lnTo>
                    <a:pt x="377672" y="362940"/>
                  </a:lnTo>
                  <a:lnTo>
                    <a:pt x="378675" y="361670"/>
                  </a:lnTo>
                  <a:lnTo>
                    <a:pt x="380390" y="359130"/>
                  </a:lnTo>
                  <a:lnTo>
                    <a:pt x="383311" y="356590"/>
                  </a:lnTo>
                  <a:lnTo>
                    <a:pt x="384771" y="355320"/>
                  </a:lnTo>
                  <a:lnTo>
                    <a:pt x="382193" y="355320"/>
                  </a:lnTo>
                  <a:lnTo>
                    <a:pt x="379857" y="356590"/>
                  </a:lnTo>
                  <a:lnTo>
                    <a:pt x="380695" y="354050"/>
                  </a:lnTo>
                  <a:lnTo>
                    <a:pt x="381114" y="352780"/>
                  </a:lnTo>
                  <a:lnTo>
                    <a:pt x="379412" y="352780"/>
                  </a:lnTo>
                  <a:lnTo>
                    <a:pt x="378853" y="351510"/>
                  </a:lnTo>
                  <a:lnTo>
                    <a:pt x="378282" y="351510"/>
                  </a:lnTo>
                  <a:lnTo>
                    <a:pt x="378637" y="352780"/>
                  </a:lnTo>
                  <a:lnTo>
                    <a:pt x="377520" y="352780"/>
                  </a:lnTo>
                  <a:lnTo>
                    <a:pt x="376161" y="354050"/>
                  </a:lnTo>
                  <a:lnTo>
                    <a:pt x="374738" y="354050"/>
                  </a:lnTo>
                  <a:lnTo>
                    <a:pt x="368833" y="352780"/>
                  </a:lnTo>
                  <a:lnTo>
                    <a:pt x="368960" y="347700"/>
                  </a:lnTo>
                  <a:lnTo>
                    <a:pt x="369023" y="345160"/>
                  </a:lnTo>
                  <a:lnTo>
                    <a:pt x="365975" y="343890"/>
                  </a:lnTo>
                  <a:lnTo>
                    <a:pt x="367195" y="341350"/>
                  </a:lnTo>
                  <a:lnTo>
                    <a:pt x="368922" y="343890"/>
                  </a:lnTo>
                  <a:lnTo>
                    <a:pt x="371652" y="342620"/>
                  </a:lnTo>
                  <a:lnTo>
                    <a:pt x="369366" y="341350"/>
                  </a:lnTo>
                  <a:lnTo>
                    <a:pt x="367093" y="340080"/>
                  </a:lnTo>
                  <a:lnTo>
                    <a:pt x="372795" y="340080"/>
                  </a:lnTo>
                  <a:lnTo>
                    <a:pt x="375056" y="336270"/>
                  </a:lnTo>
                  <a:lnTo>
                    <a:pt x="376567" y="333730"/>
                  </a:lnTo>
                  <a:lnTo>
                    <a:pt x="379907" y="338810"/>
                  </a:lnTo>
                  <a:lnTo>
                    <a:pt x="380161" y="333730"/>
                  </a:lnTo>
                  <a:lnTo>
                    <a:pt x="381762" y="332460"/>
                  </a:lnTo>
                  <a:lnTo>
                    <a:pt x="383362" y="331190"/>
                  </a:lnTo>
                  <a:lnTo>
                    <a:pt x="383679" y="329920"/>
                  </a:lnTo>
                  <a:lnTo>
                    <a:pt x="384314" y="327380"/>
                  </a:lnTo>
                  <a:lnTo>
                    <a:pt x="384632" y="326110"/>
                  </a:lnTo>
                  <a:lnTo>
                    <a:pt x="382231" y="323570"/>
                  </a:lnTo>
                  <a:lnTo>
                    <a:pt x="383476" y="321030"/>
                  </a:lnTo>
                  <a:lnTo>
                    <a:pt x="376834" y="318808"/>
                  </a:lnTo>
                  <a:lnTo>
                    <a:pt x="376834" y="329323"/>
                  </a:lnTo>
                  <a:lnTo>
                    <a:pt x="376567" y="329920"/>
                  </a:lnTo>
                  <a:lnTo>
                    <a:pt x="376275" y="329920"/>
                  </a:lnTo>
                  <a:lnTo>
                    <a:pt x="376834" y="329323"/>
                  </a:lnTo>
                  <a:lnTo>
                    <a:pt x="376834" y="318808"/>
                  </a:lnTo>
                  <a:lnTo>
                    <a:pt x="375920" y="318490"/>
                  </a:lnTo>
                  <a:lnTo>
                    <a:pt x="380390" y="319760"/>
                  </a:lnTo>
                  <a:lnTo>
                    <a:pt x="379793" y="318490"/>
                  </a:lnTo>
                  <a:lnTo>
                    <a:pt x="376859" y="312140"/>
                  </a:lnTo>
                  <a:lnTo>
                    <a:pt x="378282" y="312140"/>
                  </a:lnTo>
                  <a:lnTo>
                    <a:pt x="377266" y="305790"/>
                  </a:lnTo>
                  <a:lnTo>
                    <a:pt x="375107" y="299440"/>
                  </a:lnTo>
                  <a:lnTo>
                    <a:pt x="375031" y="298145"/>
                  </a:lnTo>
                  <a:lnTo>
                    <a:pt x="375031" y="333730"/>
                  </a:lnTo>
                  <a:lnTo>
                    <a:pt x="374916" y="336270"/>
                  </a:lnTo>
                  <a:lnTo>
                    <a:pt x="374815" y="335000"/>
                  </a:lnTo>
                  <a:lnTo>
                    <a:pt x="375031" y="333730"/>
                  </a:lnTo>
                  <a:lnTo>
                    <a:pt x="375031" y="298145"/>
                  </a:lnTo>
                  <a:lnTo>
                    <a:pt x="374942" y="296621"/>
                  </a:lnTo>
                  <a:lnTo>
                    <a:pt x="377113" y="296964"/>
                  </a:lnTo>
                  <a:lnTo>
                    <a:pt x="379260" y="294601"/>
                  </a:lnTo>
                  <a:lnTo>
                    <a:pt x="380174" y="292722"/>
                  </a:lnTo>
                  <a:lnTo>
                    <a:pt x="380441" y="291084"/>
                  </a:lnTo>
                  <a:lnTo>
                    <a:pt x="377278" y="293916"/>
                  </a:lnTo>
                  <a:lnTo>
                    <a:pt x="374853" y="295097"/>
                  </a:lnTo>
                  <a:lnTo>
                    <a:pt x="374751" y="293090"/>
                  </a:lnTo>
                  <a:lnTo>
                    <a:pt x="379133" y="286740"/>
                  </a:lnTo>
                  <a:lnTo>
                    <a:pt x="377748" y="284200"/>
                  </a:lnTo>
                  <a:lnTo>
                    <a:pt x="375856" y="280390"/>
                  </a:lnTo>
                  <a:lnTo>
                    <a:pt x="377126" y="274040"/>
                  </a:lnTo>
                  <a:lnTo>
                    <a:pt x="381977" y="272770"/>
                  </a:lnTo>
                  <a:lnTo>
                    <a:pt x="379996" y="267690"/>
                  </a:lnTo>
                  <a:lnTo>
                    <a:pt x="383667" y="260070"/>
                  </a:lnTo>
                  <a:lnTo>
                    <a:pt x="384898" y="257530"/>
                  </a:lnTo>
                  <a:lnTo>
                    <a:pt x="379361" y="256260"/>
                  </a:lnTo>
                  <a:lnTo>
                    <a:pt x="381279" y="254990"/>
                  </a:lnTo>
                  <a:lnTo>
                    <a:pt x="385127" y="252450"/>
                  </a:lnTo>
                  <a:close/>
                </a:path>
                <a:path w="577850" h="522605">
                  <a:moveTo>
                    <a:pt x="504634" y="71107"/>
                  </a:moveTo>
                  <a:lnTo>
                    <a:pt x="504050" y="70370"/>
                  </a:lnTo>
                  <a:lnTo>
                    <a:pt x="503809" y="70510"/>
                  </a:lnTo>
                  <a:lnTo>
                    <a:pt x="504063" y="70688"/>
                  </a:lnTo>
                  <a:lnTo>
                    <a:pt x="504367" y="70904"/>
                  </a:lnTo>
                  <a:lnTo>
                    <a:pt x="504634" y="71107"/>
                  </a:lnTo>
                  <a:close/>
                </a:path>
                <a:path w="577850" h="522605">
                  <a:moveTo>
                    <a:pt x="508279" y="55854"/>
                  </a:moveTo>
                  <a:lnTo>
                    <a:pt x="508215" y="54724"/>
                  </a:lnTo>
                  <a:lnTo>
                    <a:pt x="507695" y="53060"/>
                  </a:lnTo>
                  <a:lnTo>
                    <a:pt x="507161" y="51282"/>
                  </a:lnTo>
                  <a:lnTo>
                    <a:pt x="507174" y="52412"/>
                  </a:lnTo>
                  <a:lnTo>
                    <a:pt x="507441" y="53809"/>
                  </a:lnTo>
                  <a:lnTo>
                    <a:pt x="508279" y="55854"/>
                  </a:lnTo>
                  <a:close/>
                </a:path>
                <a:path w="577850" h="522605">
                  <a:moveTo>
                    <a:pt x="510527" y="61239"/>
                  </a:moveTo>
                  <a:lnTo>
                    <a:pt x="508952" y="60337"/>
                  </a:lnTo>
                  <a:lnTo>
                    <a:pt x="506298" y="59118"/>
                  </a:lnTo>
                  <a:lnTo>
                    <a:pt x="507085" y="60312"/>
                  </a:lnTo>
                  <a:lnTo>
                    <a:pt x="508279" y="60769"/>
                  </a:lnTo>
                  <a:lnTo>
                    <a:pt x="509422" y="61048"/>
                  </a:lnTo>
                  <a:lnTo>
                    <a:pt x="510527" y="61239"/>
                  </a:lnTo>
                  <a:close/>
                </a:path>
                <a:path w="577850" h="522605">
                  <a:moveTo>
                    <a:pt x="511962" y="49479"/>
                  </a:moveTo>
                  <a:lnTo>
                    <a:pt x="510286" y="46024"/>
                  </a:lnTo>
                  <a:lnTo>
                    <a:pt x="506742" y="45745"/>
                  </a:lnTo>
                  <a:lnTo>
                    <a:pt x="506044" y="43319"/>
                  </a:lnTo>
                  <a:lnTo>
                    <a:pt x="505218" y="44945"/>
                  </a:lnTo>
                  <a:lnTo>
                    <a:pt x="507161" y="51282"/>
                  </a:lnTo>
                  <a:lnTo>
                    <a:pt x="507136" y="49174"/>
                  </a:lnTo>
                  <a:lnTo>
                    <a:pt x="508520" y="48488"/>
                  </a:lnTo>
                  <a:lnTo>
                    <a:pt x="511962" y="49479"/>
                  </a:lnTo>
                  <a:close/>
                </a:path>
                <a:path w="577850" h="522605">
                  <a:moveTo>
                    <a:pt x="516826" y="47167"/>
                  </a:moveTo>
                  <a:lnTo>
                    <a:pt x="516128" y="44729"/>
                  </a:lnTo>
                  <a:lnTo>
                    <a:pt x="514210" y="40462"/>
                  </a:lnTo>
                  <a:lnTo>
                    <a:pt x="516826" y="47167"/>
                  </a:lnTo>
                  <a:close/>
                </a:path>
                <a:path w="577850" h="522605">
                  <a:moveTo>
                    <a:pt x="518617" y="59575"/>
                  </a:moveTo>
                  <a:lnTo>
                    <a:pt x="517652" y="58153"/>
                  </a:lnTo>
                  <a:lnTo>
                    <a:pt x="516102" y="55435"/>
                  </a:lnTo>
                  <a:lnTo>
                    <a:pt x="515023" y="56654"/>
                  </a:lnTo>
                  <a:lnTo>
                    <a:pt x="515747" y="59169"/>
                  </a:lnTo>
                  <a:lnTo>
                    <a:pt x="514946" y="60147"/>
                  </a:lnTo>
                  <a:lnTo>
                    <a:pt x="514146" y="61366"/>
                  </a:lnTo>
                  <a:lnTo>
                    <a:pt x="515988" y="61163"/>
                  </a:lnTo>
                  <a:lnTo>
                    <a:pt x="517525" y="60553"/>
                  </a:lnTo>
                  <a:lnTo>
                    <a:pt x="518617" y="59575"/>
                  </a:lnTo>
                  <a:close/>
                </a:path>
                <a:path w="577850" h="522605">
                  <a:moveTo>
                    <a:pt x="520827" y="54749"/>
                  </a:moveTo>
                  <a:lnTo>
                    <a:pt x="520192" y="54076"/>
                  </a:lnTo>
                  <a:lnTo>
                    <a:pt x="520204" y="54470"/>
                  </a:lnTo>
                  <a:lnTo>
                    <a:pt x="520623" y="54711"/>
                  </a:lnTo>
                  <a:lnTo>
                    <a:pt x="520827" y="54749"/>
                  </a:lnTo>
                  <a:close/>
                </a:path>
                <a:path w="577850" h="522605">
                  <a:moveTo>
                    <a:pt x="521017" y="60198"/>
                  </a:moveTo>
                  <a:lnTo>
                    <a:pt x="520649" y="58750"/>
                  </a:lnTo>
                  <a:lnTo>
                    <a:pt x="520014" y="57073"/>
                  </a:lnTo>
                  <a:lnTo>
                    <a:pt x="519747" y="58039"/>
                  </a:lnTo>
                  <a:lnTo>
                    <a:pt x="519303" y="58902"/>
                  </a:lnTo>
                  <a:lnTo>
                    <a:pt x="518617" y="59575"/>
                  </a:lnTo>
                  <a:lnTo>
                    <a:pt x="519061" y="60210"/>
                  </a:lnTo>
                  <a:lnTo>
                    <a:pt x="519391" y="60604"/>
                  </a:lnTo>
                  <a:lnTo>
                    <a:pt x="519480" y="60159"/>
                  </a:lnTo>
                  <a:lnTo>
                    <a:pt x="521017" y="60198"/>
                  </a:lnTo>
                  <a:close/>
                </a:path>
                <a:path w="577850" h="522605">
                  <a:moveTo>
                    <a:pt x="525018" y="50609"/>
                  </a:moveTo>
                  <a:lnTo>
                    <a:pt x="524878" y="50507"/>
                  </a:lnTo>
                  <a:lnTo>
                    <a:pt x="523367" y="51498"/>
                  </a:lnTo>
                  <a:lnTo>
                    <a:pt x="523100" y="51676"/>
                  </a:lnTo>
                  <a:lnTo>
                    <a:pt x="523341" y="51536"/>
                  </a:lnTo>
                  <a:lnTo>
                    <a:pt x="525018" y="50609"/>
                  </a:lnTo>
                  <a:close/>
                </a:path>
                <a:path w="577850" h="522605">
                  <a:moveTo>
                    <a:pt x="525322" y="40678"/>
                  </a:moveTo>
                  <a:lnTo>
                    <a:pt x="523354" y="38633"/>
                  </a:lnTo>
                  <a:lnTo>
                    <a:pt x="524535" y="40170"/>
                  </a:lnTo>
                  <a:lnTo>
                    <a:pt x="525322" y="40678"/>
                  </a:lnTo>
                  <a:close/>
                </a:path>
                <a:path w="577850" h="522605">
                  <a:moveTo>
                    <a:pt x="525653" y="49911"/>
                  </a:moveTo>
                  <a:lnTo>
                    <a:pt x="524738" y="49161"/>
                  </a:lnTo>
                  <a:lnTo>
                    <a:pt x="522427" y="47129"/>
                  </a:lnTo>
                  <a:lnTo>
                    <a:pt x="520534" y="47091"/>
                  </a:lnTo>
                  <a:lnTo>
                    <a:pt x="524865" y="50495"/>
                  </a:lnTo>
                  <a:lnTo>
                    <a:pt x="525653" y="49911"/>
                  </a:lnTo>
                  <a:close/>
                </a:path>
                <a:path w="577850" h="522605">
                  <a:moveTo>
                    <a:pt x="526237" y="50342"/>
                  </a:moveTo>
                  <a:lnTo>
                    <a:pt x="525856" y="49771"/>
                  </a:lnTo>
                  <a:lnTo>
                    <a:pt x="525653" y="49911"/>
                  </a:lnTo>
                  <a:lnTo>
                    <a:pt x="526084" y="50253"/>
                  </a:lnTo>
                  <a:lnTo>
                    <a:pt x="526237" y="50342"/>
                  </a:lnTo>
                  <a:close/>
                </a:path>
                <a:path w="577850" h="522605">
                  <a:moveTo>
                    <a:pt x="529094" y="43713"/>
                  </a:moveTo>
                  <a:lnTo>
                    <a:pt x="528866" y="40957"/>
                  </a:lnTo>
                  <a:lnTo>
                    <a:pt x="527354" y="40538"/>
                  </a:lnTo>
                  <a:lnTo>
                    <a:pt x="525335" y="40690"/>
                  </a:lnTo>
                  <a:lnTo>
                    <a:pt x="527329" y="41973"/>
                  </a:lnTo>
                  <a:lnTo>
                    <a:pt x="529094" y="43713"/>
                  </a:lnTo>
                  <a:close/>
                </a:path>
                <a:path w="577850" h="522605">
                  <a:moveTo>
                    <a:pt x="531355" y="46659"/>
                  </a:moveTo>
                  <a:lnTo>
                    <a:pt x="530618" y="45212"/>
                  </a:lnTo>
                  <a:lnTo>
                    <a:pt x="529094" y="43713"/>
                  </a:lnTo>
                  <a:lnTo>
                    <a:pt x="529450" y="47828"/>
                  </a:lnTo>
                  <a:lnTo>
                    <a:pt x="531355" y="46659"/>
                  </a:lnTo>
                  <a:close/>
                </a:path>
                <a:path w="577850" h="522605">
                  <a:moveTo>
                    <a:pt x="531456" y="56184"/>
                  </a:moveTo>
                  <a:lnTo>
                    <a:pt x="531279" y="54038"/>
                  </a:lnTo>
                  <a:lnTo>
                    <a:pt x="530237" y="54343"/>
                  </a:lnTo>
                  <a:lnTo>
                    <a:pt x="531456" y="56184"/>
                  </a:lnTo>
                  <a:close/>
                </a:path>
                <a:path w="577850" h="522605">
                  <a:moveTo>
                    <a:pt x="534060" y="53225"/>
                  </a:moveTo>
                  <a:lnTo>
                    <a:pt x="533069" y="52184"/>
                  </a:lnTo>
                  <a:lnTo>
                    <a:pt x="531317" y="50939"/>
                  </a:lnTo>
                  <a:lnTo>
                    <a:pt x="530860" y="49326"/>
                  </a:lnTo>
                  <a:lnTo>
                    <a:pt x="531266" y="54038"/>
                  </a:lnTo>
                  <a:lnTo>
                    <a:pt x="534060" y="53225"/>
                  </a:lnTo>
                  <a:close/>
                </a:path>
                <a:path w="577850" h="522605">
                  <a:moveTo>
                    <a:pt x="536892" y="32880"/>
                  </a:moveTo>
                  <a:lnTo>
                    <a:pt x="536473" y="29044"/>
                  </a:lnTo>
                  <a:lnTo>
                    <a:pt x="534733" y="27787"/>
                  </a:lnTo>
                  <a:lnTo>
                    <a:pt x="532942" y="28765"/>
                  </a:lnTo>
                  <a:lnTo>
                    <a:pt x="532485" y="27139"/>
                  </a:lnTo>
                  <a:lnTo>
                    <a:pt x="531914" y="29959"/>
                  </a:lnTo>
                  <a:lnTo>
                    <a:pt x="533641" y="31191"/>
                  </a:lnTo>
                  <a:lnTo>
                    <a:pt x="536892" y="32880"/>
                  </a:lnTo>
                  <a:close/>
                </a:path>
                <a:path w="577850" h="522605">
                  <a:moveTo>
                    <a:pt x="539699" y="39230"/>
                  </a:moveTo>
                  <a:lnTo>
                    <a:pt x="539673" y="37465"/>
                  </a:lnTo>
                  <a:lnTo>
                    <a:pt x="538949" y="36944"/>
                  </a:lnTo>
                  <a:lnTo>
                    <a:pt x="538518" y="36918"/>
                  </a:lnTo>
                  <a:lnTo>
                    <a:pt x="539699" y="39230"/>
                  </a:lnTo>
                  <a:close/>
                </a:path>
                <a:path w="577850" h="522605">
                  <a:moveTo>
                    <a:pt x="542277" y="26581"/>
                  </a:moveTo>
                  <a:lnTo>
                    <a:pt x="541413" y="26149"/>
                  </a:lnTo>
                  <a:lnTo>
                    <a:pt x="541185" y="26428"/>
                  </a:lnTo>
                  <a:lnTo>
                    <a:pt x="540816" y="26733"/>
                  </a:lnTo>
                  <a:lnTo>
                    <a:pt x="540042" y="27089"/>
                  </a:lnTo>
                  <a:lnTo>
                    <a:pt x="541566" y="28359"/>
                  </a:lnTo>
                  <a:lnTo>
                    <a:pt x="542277" y="26581"/>
                  </a:lnTo>
                  <a:close/>
                </a:path>
                <a:path w="577850" h="522605">
                  <a:moveTo>
                    <a:pt x="542518" y="24828"/>
                  </a:moveTo>
                  <a:lnTo>
                    <a:pt x="538607" y="24676"/>
                  </a:lnTo>
                  <a:lnTo>
                    <a:pt x="541413" y="26149"/>
                  </a:lnTo>
                  <a:lnTo>
                    <a:pt x="542518" y="24828"/>
                  </a:lnTo>
                  <a:close/>
                </a:path>
                <a:path w="577850" h="522605">
                  <a:moveTo>
                    <a:pt x="542785" y="29375"/>
                  </a:moveTo>
                  <a:lnTo>
                    <a:pt x="541566" y="28359"/>
                  </a:lnTo>
                  <a:lnTo>
                    <a:pt x="540664" y="30594"/>
                  </a:lnTo>
                  <a:lnTo>
                    <a:pt x="542785" y="29375"/>
                  </a:lnTo>
                  <a:close/>
                </a:path>
                <a:path w="577850" h="522605">
                  <a:moveTo>
                    <a:pt x="542874" y="40525"/>
                  </a:moveTo>
                  <a:lnTo>
                    <a:pt x="539851" y="35953"/>
                  </a:lnTo>
                  <a:lnTo>
                    <a:pt x="541477" y="38100"/>
                  </a:lnTo>
                  <a:lnTo>
                    <a:pt x="540131" y="35852"/>
                  </a:lnTo>
                  <a:lnTo>
                    <a:pt x="539648" y="33731"/>
                  </a:lnTo>
                  <a:lnTo>
                    <a:pt x="539673" y="37465"/>
                  </a:lnTo>
                  <a:lnTo>
                    <a:pt x="540893" y="38341"/>
                  </a:lnTo>
                  <a:lnTo>
                    <a:pt x="542874" y="40525"/>
                  </a:lnTo>
                  <a:close/>
                </a:path>
                <a:path w="577850" h="522605">
                  <a:moveTo>
                    <a:pt x="544068" y="56845"/>
                  </a:moveTo>
                  <a:lnTo>
                    <a:pt x="542378" y="53378"/>
                  </a:lnTo>
                  <a:lnTo>
                    <a:pt x="539369" y="52527"/>
                  </a:lnTo>
                  <a:lnTo>
                    <a:pt x="538899" y="50901"/>
                  </a:lnTo>
                  <a:lnTo>
                    <a:pt x="538797" y="55346"/>
                  </a:lnTo>
                  <a:lnTo>
                    <a:pt x="544068" y="56845"/>
                  </a:lnTo>
                  <a:close/>
                </a:path>
                <a:path w="577850" h="522605">
                  <a:moveTo>
                    <a:pt x="546087" y="47015"/>
                  </a:moveTo>
                  <a:lnTo>
                    <a:pt x="544499" y="39116"/>
                  </a:lnTo>
                  <a:lnTo>
                    <a:pt x="545566" y="47599"/>
                  </a:lnTo>
                  <a:lnTo>
                    <a:pt x="546087" y="47015"/>
                  </a:lnTo>
                  <a:close/>
                </a:path>
                <a:path w="577850" h="522605">
                  <a:moveTo>
                    <a:pt x="548665" y="34378"/>
                  </a:moveTo>
                  <a:lnTo>
                    <a:pt x="543966" y="30035"/>
                  </a:lnTo>
                  <a:lnTo>
                    <a:pt x="541604" y="33832"/>
                  </a:lnTo>
                  <a:lnTo>
                    <a:pt x="543852" y="34467"/>
                  </a:lnTo>
                  <a:lnTo>
                    <a:pt x="545884" y="34328"/>
                  </a:lnTo>
                  <a:lnTo>
                    <a:pt x="546290" y="38163"/>
                  </a:lnTo>
                  <a:lnTo>
                    <a:pt x="548665" y="34378"/>
                  </a:lnTo>
                  <a:close/>
                </a:path>
                <a:path w="577850" h="522605">
                  <a:moveTo>
                    <a:pt x="563156" y="31076"/>
                  </a:moveTo>
                  <a:lnTo>
                    <a:pt x="562902" y="31051"/>
                  </a:lnTo>
                  <a:lnTo>
                    <a:pt x="563143" y="31724"/>
                  </a:lnTo>
                  <a:lnTo>
                    <a:pt x="563156" y="31076"/>
                  </a:lnTo>
                  <a:close/>
                </a:path>
                <a:path w="577850" h="522605">
                  <a:moveTo>
                    <a:pt x="566661" y="41795"/>
                  </a:moveTo>
                  <a:lnTo>
                    <a:pt x="564730" y="36283"/>
                  </a:lnTo>
                  <a:lnTo>
                    <a:pt x="563143" y="31724"/>
                  </a:lnTo>
                  <a:lnTo>
                    <a:pt x="563016" y="36283"/>
                  </a:lnTo>
                  <a:lnTo>
                    <a:pt x="559498" y="36029"/>
                  </a:lnTo>
                  <a:lnTo>
                    <a:pt x="566661" y="41795"/>
                  </a:lnTo>
                  <a:close/>
                </a:path>
                <a:path w="577850" h="522605">
                  <a:moveTo>
                    <a:pt x="568134" y="44437"/>
                  </a:moveTo>
                  <a:lnTo>
                    <a:pt x="567651" y="42811"/>
                  </a:lnTo>
                  <a:lnTo>
                    <a:pt x="563143" y="41516"/>
                  </a:lnTo>
                  <a:lnTo>
                    <a:pt x="565111" y="43573"/>
                  </a:lnTo>
                  <a:lnTo>
                    <a:pt x="568134" y="44437"/>
                  </a:lnTo>
                  <a:close/>
                </a:path>
                <a:path w="577850" h="522605">
                  <a:moveTo>
                    <a:pt x="568909" y="32778"/>
                  </a:moveTo>
                  <a:lnTo>
                    <a:pt x="565035" y="26466"/>
                  </a:lnTo>
                  <a:lnTo>
                    <a:pt x="563194" y="29654"/>
                  </a:lnTo>
                  <a:lnTo>
                    <a:pt x="563156" y="31076"/>
                  </a:lnTo>
                  <a:lnTo>
                    <a:pt x="567182" y="31546"/>
                  </a:lnTo>
                  <a:lnTo>
                    <a:pt x="568909" y="32778"/>
                  </a:lnTo>
                  <a:close/>
                </a:path>
                <a:path w="577850" h="522605">
                  <a:moveTo>
                    <a:pt x="572046" y="29210"/>
                  </a:moveTo>
                  <a:lnTo>
                    <a:pt x="571627" y="25374"/>
                  </a:lnTo>
                  <a:lnTo>
                    <a:pt x="570407" y="23545"/>
                  </a:lnTo>
                  <a:lnTo>
                    <a:pt x="572046" y="29210"/>
                  </a:lnTo>
                  <a:close/>
                </a:path>
                <a:path w="577850" h="522605">
                  <a:moveTo>
                    <a:pt x="577583" y="4546"/>
                  </a:moveTo>
                  <a:lnTo>
                    <a:pt x="573760" y="812"/>
                  </a:lnTo>
                  <a:lnTo>
                    <a:pt x="573252" y="0"/>
                  </a:lnTo>
                  <a:lnTo>
                    <a:pt x="572719" y="2044"/>
                  </a:lnTo>
                  <a:lnTo>
                    <a:pt x="577443" y="5892"/>
                  </a:lnTo>
                  <a:lnTo>
                    <a:pt x="576491" y="4889"/>
                  </a:lnTo>
                  <a:lnTo>
                    <a:pt x="577583" y="454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904811" y="2144382"/>
              <a:ext cx="472440" cy="1307465"/>
            </a:xfrm>
            <a:custGeom>
              <a:avLst/>
              <a:gdLst/>
              <a:ahLst/>
              <a:cxnLst/>
              <a:rect l="l" t="t" r="r" b="b"/>
              <a:pathLst>
                <a:path w="472440" h="1307464">
                  <a:moveTo>
                    <a:pt x="25171" y="313677"/>
                  </a:moveTo>
                  <a:lnTo>
                    <a:pt x="24574" y="314109"/>
                  </a:lnTo>
                  <a:lnTo>
                    <a:pt x="24650" y="314274"/>
                  </a:lnTo>
                  <a:lnTo>
                    <a:pt x="24917" y="314401"/>
                  </a:lnTo>
                  <a:lnTo>
                    <a:pt x="25031" y="314147"/>
                  </a:lnTo>
                  <a:lnTo>
                    <a:pt x="25019" y="313944"/>
                  </a:lnTo>
                  <a:lnTo>
                    <a:pt x="25171" y="313677"/>
                  </a:lnTo>
                  <a:close/>
                </a:path>
                <a:path w="472440" h="1307464">
                  <a:moveTo>
                    <a:pt x="30632" y="319925"/>
                  </a:moveTo>
                  <a:lnTo>
                    <a:pt x="30060" y="319925"/>
                  </a:lnTo>
                  <a:lnTo>
                    <a:pt x="30073" y="321195"/>
                  </a:lnTo>
                  <a:lnTo>
                    <a:pt x="30632" y="319925"/>
                  </a:lnTo>
                  <a:close/>
                </a:path>
                <a:path w="472440" h="1307464">
                  <a:moveTo>
                    <a:pt x="30734" y="224980"/>
                  </a:moveTo>
                  <a:lnTo>
                    <a:pt x="24079" y="228612"/>
                  </a:lnTo>
                  <a:lnTo>
                    <a:pt x="24688" y="228803"/>
                  </a:lnTo>
                  <a:lnTo>
                    <a:pt x="25895" y="229146"/>
                  </a:lnTo>
                  <a:lnTo>
                    <a:pt x="24714" y="230632"/>
                  </a:lnTo>
                  <a:lnTo>
                    <a:pt x="30734" y="224980"/>
                  </a:lnTo>
                  <a:close/>
                </a:path>
                <a:path w="472440" h="1307464">
                  <a:moveTo>
                    <a:pt x="35585" y="224497"/>
                  </a:moveTo>
                  <a:lnTo>
                    <a:pt x="33185" y="228434"/>
                  </a:lnTo>
                  <a:lnTo>
                    <a:pt x="34988" y="228028"/>
                  </a:lnTo>
                  <a:lnTo>
                    <a:pt x="35585" y="224497"/>
                  </a:lnTo>
                  <a:close/>
                </a:path>
                <a:path w="472440" h="1307464">
                  <a:moveTo>
                    <a:pt x="36791" y="239915"/>
                  </a:moveTo>
                  <a:lnTo>
                    <a:pt x="36360" y="239445"/>
                  </a:lnTo>
                  <a:lnTo>
                    <a:pt x="35648" y="239255"/>
                  </a:lnTo>
                  <a:lnTo>
                    <a:pt x="36182" y="239890"/>
                  </a:lnTo>
                  <a:lnTo>
                    <a:pt x="36741" y="240449"/>
                  </a:lnTo>
                  <a:lnTo>
                    <a:pt x="36791" y="239915"/>
                  </a:lnTo>
                  <a:close/>
                </a:path>
                <a:path w="472440" h="1307464">
                  <a:moveTo>
                    <a:pt x="41224" y="241185"/>
                  </a:moveTo>
                  <a:lnTo>
                    <a:pt x="41122" y="238645"/>
                  </a:lnTo>
                  <a:lnTo>
                    <a:pt x="39776" y="241185"/>
                  </a:lnTo>
                  <a:lnTo>
                    <a:pt x="41224" y="241185"/>
                  </a:lnTo>
                  <a:close/>
                </a:path>
                <a:path w="472440" h="1307464">
                  <a:moveTo>
                    <a:pt x="102463" y="316458"/>
                  </a:moveTo>
                  <a:lnTo>
                    <a:pt x="102387" y="314921"/>
                  </a:lnTo>
                  <a:lnTo>
                    <a:pt x="102323" y="316115"/>
                  </a:lnTo>
                  <a:lnTo>
                    <a:pt x="102463" y="316458"/>
                  </a:lnTo>
                  <a:close/>
                </a:path>
                <a:path w="472440" h="1307464">
                  <a:moveTo>
                    <a:pt x="104711" y="315760"/>
                  </a:moveTo>
                  <a:lnTo>
                    <a:pt x="104584" y="313575"/>
                  </a:lnTo>
                  <a:lnTo>
                    <a:pt x="104533" y="310476"/>
                  </a:lnTo>
                  <a:lnTo>
                    <a:pt x="103708" y="314845"/>
                  </a:lnTo>
                  <a:lnTo>
                    <a:pt x="104711" y="315760"/>
                  </a:lnTo>
                  <a:close/>
                </a:path>
                <a:path w="472440" h="1307464">
                  <a:moveTo>
                    <a:pt x="105625" y="304685"/>
                  </a:moveTo>
                  <a:lnTo>
                    <a:pt x="104825" y="304685"/>
                  </a:lnTo>
                  <a:lnTo>
                    <a:pt x="104267" y="305955"/>
                  </a:lnTo>
                  <a:lnTo>
                    <a:pt x="104571" y="307225"/>
                  </a:lnTo>
                  <a:lnTo>
                    <a:pt x="104533" y="310476"/>
                  </a:lnTo>
                  <a:lnTo>
                    <a:pt x="105625" y="304685"/>
                  </a:lnTo>
                  <a:close/>
                </a:path>
                <a:path w="472440" h="1307464">
                  <a:moveTo>
                    <a:pt x="115620" y="356590"/>
                  </a:moveTo>
                  <a:lnTo>
                    <a:pt x="115506" y="356463"/>
                  </a:lnTo>
                  <a:lnTo>
                    <a:pt x="115265" y="356209"/>
                  </a:lnTo>
                  <a:lnTo>
                    <a:pt x="114554" y="359905"/>
                  </a:lnTo>
                  <a:lnTo>
                    <a:pt x="114998" y="359016"/>
                  </a:lnTo>
                  <a:lnTo>
                    <a:pt x="115620" y="356590"/>
                  </a:lnTo>
                  <a:close/>
                </a:path>
                <a:path w="472440" h="1307464">
                  <a:moveTo>
                    <a:pt x="154419" y="349135"/>
                  </a:moveTo>
                  <a:lnTo>
                    <a:pt x="150952" y="350405"/>
                  </a:lnTo>
                  <a:lnTo>
                    <a:pt x="153365" y="350405"/>
                  </a:lnTo>
                  <a:lnTo>
                    <a:pt x="154419" y="349135"/>
                  </a:lnTo>
                  <a:close/>
                </a:path>
                <a:path w="472440" h="1307464">
                  <a:moveTo>
                    <a:pt x="181546" y="1305674"/>
                  </a:moveTo>
                  <a:lnTo>
                    <a:pt x="179387" y="1299730"/>
                  </a:lnTo>
                  <a:lnTo>
                    <a:pt x="179527" y="1301115"/>
                  </a:lnTo>
                  <a:lnTo>
                    <a:pt x="177419" y="1300734"/>
                  </a:lnTo>
                  <a:lnTo>
                    <a:pt x="178181" y="1306017"/>
                  </a:lnTo>
                  <a:lnTo>
                    <a:pt x="177850" y="1306995"/>
                  </a:lnTo>
                  <a:lnTo>
                    <a:pt x="181546" y="1305674"/>
                  </a:lnTo>
                  <a:close/>
                </a:path>
                <a:path w="472440" h="1307464">
                  <a:moveTo>
                    <a:pt x="185229" y="321144"/>
                  </a:moveTo>
                  <a:lnTo>
                    <a:pt x="184988" y="325005"/>
                  </a:lnTo>
                  <a:lnTo>
                    <a:pt x="185178" y="322465"/>
                  </a:lnTo>
                  <a:lnTo>
                    <a:pt x="185229" y="321144"/>
                  </a:lnTo>
                  <a:close/>
                </a:path>
                <a:path w="472440" h="1307464">
                  <a:moveTo>
                    <a:pt x="195681" y="229692"/>
                  </a:moveTo>
                  <a:lnTo>
                    <a:pt x="195630" y="228460"/>
                  </a:lnTo>
                  <a:lnTo>
                    <a:pt x="195262" y="227380"/>
                  </a:lnTo>
                  <a:lnTo>
                    <a:pt x="194246" y="226479"/>
                  </a:lnTo>
                  <a:lnTo>
                    <a:pt x="194348" y="227723"/>
                  </a:lnTo>
                  <a:lnTo>
                    <a:pt x="194843" y="228777"/>
                  </a:lnTo>
                  <a:lnTo>
                    <a:pt x="195681" y="229692"/>
                  </a:lnTo>
                  <a:close/>
                </a:path>
                <a:path w="472440" h="1307464">
                  <a:moveTo>
                    <a:pt x="197675" y="309473"/>
                  </a:moveTo>
                  <a:lnTo>
                    <a:pt x="197218" y="308559"/>
                  </a:lnTo>
                  <a:lnTo>
                    <a:pt x="197053" y="308559"/>
                  </a:lnTo>
                  <a:lnTo>
                    <a:pt x="197231" y="308876"/>
                  </a:lnTo>
                  <a:lnTo>
                    <a:pt x="197675" y="309473"/>
                  </a:lnTo>
                  <a:close/>
                </a:path>
                <a:path w="472440" h="1307464">
                  <a:moveTo>
                    <a:pt x="202006" y="313093"/>
                  </a:moveTo>
                  <a:lnTo>
                    <a:pt x="199377" y="311632"/>
                  </a:lnTo>
                  <a:lnTo>
                    <a:pt x="197688" y="309460"/>
                  </a:lnTo>
                  <a:lnTo>
                    <a:pt x="200329" y="314617"/>
                  </a:lnTo>
                  <a:lnTo>
                    <a:pt x="202006" y="313093"/>
                  </a:lnTo>
                  <a:close/>
                </a:path>
                <a:path w="472440" h="1307464">
                  <a:moveTo>
                    <a:pt x="221856" y="302298"/>
                  </a:moveTo>
                  <a:lnTo>
                    <a:pt x="220827" y="302780"/>
                  </a:lnTo>
                  <a:lnTo>
                    <a:pt x="220967" y="304876"/>
                  </a:lnTo>
                  <a:lnTo>
                    <a:pt x="221856" y="302298"/>
                  </a:lnTo>
                  <a:close/>
                </a:path>
                <a:path w="472440" h="1307464">
                  <a:moveTo>
                    <a:pt x="226593" y="302145"/>
                  </a:moveTo>
                  <a:lnTo>
                    <a:pt x="222859" y="294525"/>
                  </a:lnTo>
                  <a:lnTo>
                    <a:pt x="225907" y="288175"/>
                  </a:lnTo>
                  <a:lnTo>
                    <a:pt x="217512" y="288175"/>
                  </a:lnTo>
                  <a:lnTo>
                    <a:pt x="215442" y="288175"/>
                  </a:lnTo>
                  <a:lnTo>
                    <a:pt x="220916" y="290715"/>
                  </a:lnTo>
                  <a:lnTo>
                    <a:pt x="223685" y="298335"/>
                  </a:lnTo>
                  <a:lnTo>
                    <a:pt x="219900" y="298335"/>
                  </a:lnTo>
                  <a:lnTo>
                    <a:pt x="226593" y="302145"/>
                  </a:lnTo>
                  <a:close/>
                </a:path>
                <a:path w="472440" h="1307464">
                  <a:moveTo>
                    <a:pt x="230619" y="273685"/>
                  </a:moveTo>
                  <a:lnTo>
                    <a:pt x="230581" y="273075"/>
                  </a:lnTo>
                  <a:lnTo>
                    <a:pt x="230454" y="272516"/>
                  </a:lnTo>
                  <a:lnTo>
                    <a:pt x="230454" y="272935"/>
                  </a:lnTo>
                  <a:lnTo>
                    <a:pt x="230479" y="274408"/>
                  </a:lnTo>
                  <a:lnTo>
                    <a:pt x="230619" y="273685"/>
                  </a:lnTo>
                  <a:close/>
                </a:path>
                <a:path w="472440" h="1307464">
                  <a:moveTo>
                    <a:pt x="233260" y="269125"/>
                  </a:moveTo>
                  <a:lnTo>
                    <a:pt x="233159" y="268986"/>
                  </a:lnTo>
                  <a:lnTo>
                    <a:pt x="232232" y="270395"/>
                  </a:lnTo>
                  <a:lnTo>
                    <a:pt x="233260" y="269125"/>
                  </a:lnTo>
                  <a:close/>
                </a:path>
                <a:path w="472440" h="1307464">
                  <a:moveTo>
                    <a:pt x="234124" y="280276"/>
                  </a:moveTo>
                  <a:lnTo>
                    <a:pt x="228409" y="275386"/>
                  </a:lnTo>
                  <a:lnTo>
                    <a:pt x="233603" y="280517"/>
                  </a:lnTo>
                  <a:lnTo>
                    <a:pt x="234124" y="280276"/>
                  </a:lnTo>
                  <a:close/>
                </a:path>
                <a:path w="472440" h="1307464">
                  <a:moveTo>
                    <a:pt x="235204" y="260235"/>
                  </a:moveTo>
                  <a:lnTo>
                    <a:pt x="235026" y="258013"/>
                  </a:lnTo>
                  <a:lnTo>
                    <a:pt x="233489" y="258965"/>
                  </a:lnTo>
                  <a:lnTo>
                    <a:pt x="235204" y="260235"/>
                  </a:lnTo>
                  <a:close/>
                </a:path>
                <a:path w="472440" h="1307464">
                  <a:moveTo>
                    <a:pt x="235559" y="257695"/>
                  </a:moveTo>
                  <a:lnTo>
                    <a:pt x="234975" y="257416"/>
                  </a:lnTo>
                  <a:lnTo>
                    <a:pt x="235026" y="258013"/>
                  </a:lnTo>
                  <a:lnTo>
                    <a:pt x="235559" y="257695"/>
                  </a:lnTo>
                  <a:close/>
                </a:path>
                <a:path w="472440" h="1307464">
                  <a:moveTo>
                    <a:pt x="237388" y="266814"/>
                  </a:moveTo>
                  <a:lnTo>
                    <a:pt x="235902" y="264820"/>
                  </a:lnTo>
                  <a:lnTo>
                    <a:pt x="236499" y="266115"/>
                  </a:lnTo>
                  <a:lnTo>
                    <a:pt x="237045" y="266979"/>
                  </a:lnTo>
                  <a:lnTo>
                    <a:pt x="237388" y="266814"/>
                  </a:lnTo>
                  <a:close/>
                </a:path>
                <a:path w="472440" h="1307464">
                  <a:moveTo>
                    <a:pt x="247561" y="203085"/>
                  </a:moveTo>
                  <a:lnTo>
                    <a:pt x="245478" y="201815"/>
                  </a:lnTo>
                  <a:lnTo>
                    <a:pt x="244779" y="203085"/>
                  </a:lnTo>
                  <a:lnTo>
                    <a:pt x="247561" y="203085"/>
                  </a:lnTo>
                  <a:close/>
                </a:path>
                <a:path w="472440" h="1307464">
                  <a:moveTo>
                    <a:pt x="248145" y="261505"/>
                  </a:moveTo>
                  <a:lnTo>
                    <a:pt x="246824" y="261505"/>
                  </a:lnTo>
                  <a:lnTo>
                    <a:pt x="245783" y="257632"/>
                  </a:lnTo>
                  <a:lnTo>
                    <a:pt x="245999" y="261505"/>
                  </a:lnTo>
                  <a:lnTo>
                    <a:pt x="245732" y="261505"/>
                  </a:lnTo>
                  <a:lnTo>
                    <a:pt x="247167" y="262775"/>
                  </a:lnTo>
                  <a:lnTo>
                    <a:pt x="246926" y="261874"/>
                  </a:lnTo>
                  <a:lnTo>
                    <a:pt x="247980" y="262305"/>
                  </a:lnTo>
                  <a:lnTo>
                    <a:pt x="248145" y="261505"/>
                  </a:lnTo>
                  <a:close/>
                </a:path>
                <a:path w="472440" h="1307464">
                  <a:moveTo>
                    <a:pt x="260832" y="251117"/>
                  </a:moveTo>
                  <a:lnTo>
                    <a:pt x="258419" y="248462"/>
                  </a:lnTo>
                  <a:lnTo>
                    <a:pt x="257213" y="250075"/>
                  </a:lnTo>
                  <a:lnTo>
                    <a:pt x="260832" y="251117"/>
                  </a:lnTo>
                  <a:close/>
                </a:path>
                <a:path w="472440" h="1307464">
                  <a:moveTo>
                    <a:pt x="261289" y="269125"/>
                  </a:moveTo>
                  <a:lnTo>
                    <a:pt x="258572" y="266585"/>
                  </a:lnTo>
                  <a:lnTo>
                    <a:pt x="247980" y="262305"/>
                  </a:lnTo>
                  <a:lnTo>
                    <a:pt x="247357" y="265315"/>
                  </a:lnTo>
                  <a:lnTo>
                    <a:pt x="255295" y="270395"/>
                  </a:lnTo>
                  <a:lnTo>
                    <a:pt x="254698" y="266585"/>
                  </a:lnTo>
                  <a:lnTo>
                    <a:pt x="261289" y="269125"/>
                  </a:lnTo>
                  <a:close/>
                </a:path>
                <a:path w="472440" h="1307464">
                  <a:moveTo>
                    <a:pt x="261493" y="263982"/>
                  </a:moveTo>
                  <a:lnTo>
                    <a:pt x="260311" y="262382"/>
                  </a:lnTo>
                  <a:lnTo>
                    <a:pt x="258610" y="261023"/>
                  </a:lnTo>
                  <a:lnTo>
                    <a:pt x="257048" y="261747"/>
                  </a:lnTo>
                  <a:lnTo>
                    <a:pt x="261493" y="263982"/>
                  </a:lnTo>
                  <a:close/>
                </a:path>
                <a:path w="472440" h="1307464">
                  <a:moveTo>
                    <a:pt x="268376" y="234835"/>
                  </a:moveTo>
                  <a:lnTo>
                    <a:pt x="267716" y="234835"/>
                  </a:lnTo>
                  <a:lnTo>
                    <a:pt x="268160" y="235889"/>
                  </a:lnTo>
                  <a:lnTo>
                    <a:pt x="268376" y="234835"/>
                  </a:lnTo>
                  <a:close/>
                </a:path>
                <a:path w="472440" h="1307464">
                  <a:moveTo>
                    <a:pt x="269811" y="239915"/>
                  </a:moveTo>
                  <a:lnTo>
                    <a:pt x="268160" y="235889"/>
                  </a:lnTo>
                  <a:lnTo>
                    <a:pt x="267576" y="238645"/>
                  </a:lnTo>
                  <a:lnTo>
                    <a:pt x="269811" y="239915"/>
                  </a:lnTo>
                  <a:close/>
                </a:path>
                <a:path w="472440" h="1307464">
                  <a:moveTo>
                    <a:pt x="270319" y="253885"/>
                  </a:moveTo>
                  <a:lnTo>
                    <a:pt x="260832" y="251117"/>
                  </a:lnTo>
                  <a:lnTo>
                    <a:pt x="262178" y="252615"/>
                  </a:lnTo>
                  <a:lnTo>
                    <a:pt x="266179" y="256425"/>
                  </a:lnTo>
                  <a:lnTo>
                    <a:pt x="270319" y="253885"/>
                  </a:lnTo>
                  <a:close/>
                </a:path>
                <a:path w="472440" h="1307464">
                  <a:moveTo>
                    <a:pt x="274459" y="196977"/>
                  </a:moveTo>
                  <a:lnTo>
                    <a:pt x="271868" y="192227"/>
                  </a:lnTo>
                  <a:lnTo>
                    <a:pt x="272948" y="196075"/>
                  </a:lnTo>
                  <a:lnTo>
                    <a:pt x="274459" y="196977"/>
                  </a:lnTo>
                  <a:close/>
                </a:path>
                <a:path w="472440" h="1307464">
                  <a:moveTo>
                    <a:pt x="279641" y="220865"/>
                  </a:moveTo>
                  <a:lnTo>
                    <a:pt x="279234" y="219595"/>
                  </a:lnTo>
                  <a:lnTo>
                    <a:pt x="278422" y="217055"/>
                  </a:lnTo>
                  <a:lnTo>
                    <a:pt x="277609" y="214515"/>
                  </a:lnTo>
                  <a:lnTo>
                    <a:pt x="239623" y="214515"/>
                  </a:lnTo>
                  <a:lnTo>
                    <a:pt x="236016" y="214515"/>
                  </a:lnTo>
                  <a:lnTo>
                    <a:pt x="228587" y="214515"/>
                  </a:lnTo>
                  <a:lnTo>
                    <a:pt x="231940" y="217055"/>
                  </a:lnTo>
                  <a:lnTo>
                    <a:pt x="229958" y="217055"/>
                  </a:lnTo>
                  <a:lnTo>
                    <a:pt x="226009" y="214515"/>
                  </a:lnTo>
                  <a:lnTo>
                    <a:pt x="224040" y="213245"/>
                  </a:lnTo>
                  <a:lnTo>
                    <a:pt x="217347" y="209435"/>
                  </a:lnTo>
                  <a:lnTo>
                    <a:pt x="211975" y="206895"/>
                  </a:lnTo>
                  <a:lnTo>
                    <a:pt x="212407" y="205625"/>
                  </a:lnTo>
                  <a:lnTo>
                    <a:pt x="212318" y="204355"/>
                  </a:lnTo>
                  <a:lnTo>
                    <a:pt x="209143" y="204355"/>
                  </a:lnTo>
                  <a:lnTo>
                    <a:pt x="211010" y="206895"/>
                  </a:lnTo>
                  <a:lnTo>
                    <a:pt x="214274" y="211975"/>
                  </a:lnTo>
                  <a:lnTo>
                    <a:pt x="215265" y="214515"/>
                  </a:lnTo>
                  <a:lnTo>
                    <a:pt x="211848" y="211975"/>
                  </a:lnTo>
                  <a:lnTo>
                    <a:pt x="208724" y="205625"/>
                  </a:lnTo>
                  <a:lnTo>
                    <a:pt x="206133" y="206895"/>
                  </a:lnTo>
                  <a:lnTo>
                    <a:pt x="205117" y="209435"/>
                  </a:lnTo>
                  <a:lnTo>
                    <a:pt x="205498" y="214515"/>
                  </a:lnTo>
                  <a:lnTo>
                    <a:pt x="204965" y="218325"/>
                  </a:lnTo>
                  <a:lnTo>
                    <a:pt x="201155" y="219595"/>
                  </a:lnTo>
                  <a:lnTo>
                    <a:pt x="206794" y="223405"/>
                  </a:lnTo>
                  <a:lnTo>
                    <a:pt x="207022" y="225945"/>
                  </a:lnTo>
                  <a:lnTo>
                    <a:pt x="204292" y="227215"/>
                  </a:lnTo>
                  <a:lnTo>
                    <a:pt x="196938" y="227215"/>
                  </a:lnTo>
                  <a:lnTo>
                    <a:pt x="197789" y="232295"/>
                  </a:lnTo>
                  <a:lnTo>
                    <a:pt x="196913" y="231025"/>
                  </a:lnTo>
                  <a:lnTo>
                    <a:pt x="196227" y="231025"/>
                  </a:lnTo>
                  <a:lnTo>
                    <a:pt x="195668" y="229755"/>
                  </a:lnTo>
                  <a:lnTo>
                    <a:pt x="195808" y="233565"/>
                  </a:lnTo>
                  <a:lnTo>
                    <a:pt x="193243" y="238645"/>
                  </a:lnTo>
                  <a:lnTo>
                    <a:pt x="196011" y="243725"/>
                  </a:lnTo>
                  <a:lnTo>
                    <a:pt x="188709" y="239915"/>
                  </a:lnTo>
                  <a:lnTo>
                    <a:pt x="186817" y="244995"/>
                  </a:lnTo>
                  <a:lnTo>
                    <a:pt x="185407" y="250075"/>
                  </a:lnTo>
                  <a:lnTo>
                    <a:pt x="179603" y="246265"/>
                  </a:lnTo>
                  <a:lnTo>
                    <a:pt x="175183" y="251345"/>
                  </a:lnTo>
                  <a:lnTo>
                    <a:pt x="174002" y="250075"/>
                  </a:lnTo>
                  <a:lnTo>
                    <a:pt x="169875" y="251345"/>
                  </a:lnTo>
                  <a:lnTo>
                    <a:pt x="173748" y="260235"/>
                  </a:lnTo>
                  <a:lnTo>
                    <a:pt x="172123" y="260235"/>
                  </a:lnTo>
                  <a:lnTo>
                    <a:pt x="171462" y="258965"/>
                  </a:lnTo>
                  <a:lnTo>
                    <a:pt x="170853" y="257695"/>
                  </a:lnTo>
                  <a:lnTo>
                    <a:pt x="163474" y="258965"/>
                  </a:lnTo>
                  <a:lnTo>
                    <a:pt x="163550" y="260235"/>
                  </a:lnTo>
                  <a:lnTo>
                    <a:pt x="165963" y="270395"/>
                  </a:lnTo>
                  <a:lnTo>
                    <a:pt x="161366" y="266585"/>
                  </a:lnTo>
                  <a:lnTo>
                    <a:pt x="162712" y="270395"/>
                  </a:lnTo>
                  <a:lnTo>
                    <a:pt x="147891" y="265315"/>
                  </a:lnTo>
                  <a:lnTo>
                    <a:pt x="148082" y="275475"/>
                  </a:lnTo>
                  <a:lnTo>
                    <a:pt x="147650" y="274205"/>
                  </a:lnTo>
                  <a:lnTo>
                    <a:pt x="146939" y="272935"/>
                  </a:lnTo>
                  <a:lnTo>
                    <a:pt x="146723" y="271665"/>
                  </a:lnTo>
                  <a:lnTo>
                    <a:pt x="142989" y="276745"/>
                  </a:lnTo>
                  <a:lnTo>
                    <a:pt x="136131" y="278015"/>
                  </a:lnTo>
                  <a:lnTo>
                    <a:pt x="131838" y="280555"/>
                  </a:lnTo>
                  <a:lnTo>
                    <a:pt x="135788" y="289445"/>
                  </a:lnTo>
                  <a:lnTo>
                    <a:pt x="136067" y="297065"/>
                  </a:lnTo>
                  <a:lnTo>
                    <a:pt x="141757" y="294525"/>
                  </a:lnTo>
                  <a:lnTo>
                    <a:pt x="142011" y="304685"/>
                  </a:lnTo>
                  <a:lnTo>
                    <a:pt x="146392" y="305955"/>
                  </a:lnTo>
                  <a:lnTo>
                    <a:pt x="145503" y="308495"/>
                  </a:lnTo>
                  <a:lnTo>
                    <a:pt x="137210" y="304685"/>
                  </a:lnTo>
                  <a:lnTo>
                    <a:pt x="138607" y="302145"/>
                  </a:lnTo>
                  <a:lnTo>
                    <a:pt x="139712" y="302145"/>
                  </a:lnTo>
                  <a:lnTo>
                    <a:pt x="136779" y="299605"/>
                  </a:lnTo>
                  <a:lnTo>
                    <a:pt x="132168" y="299605"/>
                  </a:lnTo>
                  <a:lnTo>
                    <a:pt x="129387" y="299605"/>
                  </a:lnTo>
                  <a:lnTo>
                    <a:pt x="124117" y="299605"/>
                  </a:lnTo>
                  <a:lnTo>
                    <a:pt x="121005" y="302145"/>
                  </a:lnTo>
                  <a:lnTo>
                    <a:pt x="117843" y="303415"/>
                  </a:lnTo>
                  <a:lnTo>
                    <a:pt x="116192" y="304685"/>
                  </a:lnTo>
                  <a:lnTo>
                    <a:pt x="109004" y="304685"/>
                  </a:lnTo>
                  <a:lnTo>
                    <a:pt x="107111" y="305955"/>
                  </a:lnTo>
                  <a:lnTo>
                    <a:pt x="110045" y="316115"/>
                  </a:lnTo>
                  <a:lnTo>
                    <a:pt x="108089" y="317385"/>
                  </a:lnTo>
                  <a:lnTo>
                    <a:pt x="107149" y="314845"/>
                  </a:lnTo>
                  <a:lnTo>
                    <a:pt x="106095" y="308495"/>
                  </a:lnTo>
                  <a:lnTo>
                    <a:pt x="107149" y="308495"/>
                  </a:lnTo>
                  <a:lnTo>
                    <a:pt x="105575" y="303415"/>
                  </a:lnTo>
                  <a:lnTo>
                    <a:pt x="106349" y="314845"/>
                  </a:lnTo>
                  <a:lnTo>
                    <a:pt x="106464" y="317385"/>
                  </a:lnTo>
                  <a:lnTo>
                    <a:pt x="104711" y="315760"/>
                  </a:lnTo>
                  <a:lnTo>
                    <a:pt x="104800" y="317385"/>
                  </a:lnTo>
                  <a:lnTo>
                    <a:pt x="103314" y="318655"/>
                  </a:lnTo>
                  <a:lnTo>
                    <a:pt x="102463" y="316458"/>
                  </a:lnTo>
                  <a:lnTo>
                    <a:pt x="101892" y="318655"/>
                  </a:lnTo>
                  <a:lnTo>
                    <a:pt x="102095" y="315760"/>
                  </a:lnTo>
                  <a:lnTo>
                    <a:pt x="102209" y="313575"/>
                  </a:lnTo>
                  <a:lnTo>
                    <a:pt x="102387" y="314921"/>
                  </a:lnTo>
                  <a:lnTo>
                    <a:pt x="102476" y="313575"/>
                  </a:lnTo>
                  <a:lnTo>
                    <a:pt x="102616" y="311035"/>
                  </a:lnTo>
                  <a:lnTo>
                    <a:pt x="102311" y="311035"/>
                  </a:lnTo>
                  <a:lnTo>
                    <a:pt x="102285" y="309765"/>
                  </a:lnTo>
                  <a:lnTo>
                    <a:pt x="101866" y="311035"/>
                  </a:lnTo>
                  <a:lnTo>
                    <a:pt x="100291" y="311035"/>
                  </a:lnTo>
                  <a:lnTo>
                    <a:pt x="100304" y="312305"/>
                  </a:lnTo>
                  <a:lnTo>
                    <a:pt x="100431" y="316458"/>
                  </a:lnTo>
                  <a:lnTo>
                    <a:pt x="100672" y="321195"/>
                  </a:lnTo>
                  <a:lnTo>
                    <a:pt x="99568" y="326275"/>
                  </a:lnTo>
                  <a:lnTo>
                    <a:pt x="98552" y="322465"/>
                  </a:lnTo>
                  <a:lnTo>
                    <a:pt x="99098" y="332625"/>
                  </a:lnTo>
                  <a:lnTo>
                    <a:pt x="98920" y="330085"/>
                  </a:lnTo>
                  <a:lnTo>
                    <a:pt x="98564" y="327545"/>
                  </a:lnTo>
                  <a:lnTo>
                    <a:pt x="98094" y="326275"/>
                  </a:lnTo>
                  <a:lnTo>
                    <a:pt x="97904" y="325005"/>
                  </a:lnTo>
                  <a:lnTo>
                    <a:pt x="96926" y="318655"/>
                  </a:lnTo>
                  <a:lnTo>
                    <a:pt x="96735" y="317385"/>
                  </a:lnTo>
                  <a:lnTo>
                    <a:pt x="91960" y="318655"/>
                  </a:lnTo>
                  <a:lnTo>
                    <a:pt x="92227" y="313575"/>
                  </a:lnTo>
                  <a:lnTo>
                    <a:pt x="89293" y="318655"/>
                  </a:lnTo>
                  <a:lnTo>
                    <a:pt x="87807" y="317385"/>
                  </a:lnTo>
                  <a:lnTo>
                    <a:pt x="86588" y="314845"/>
                  </a:lnTo>
                  <a:lnTo>
                    <a:pt x="86245" y="316115"/>
                  </a:lnTo>
                  <a:lnTo>
                    <a:pt x="82880" y="325005"/>
                  </a:lnTo>
                  <a:lnTo>
                    <a:pt x="81610" y="322465"/>
                  </a:lnTo>
                  <a:lnTo>
                    <a:pt x="83883" y="317385"/>
                  </a:lnTo>
                  <a:lnTo>
                    <a:pt x="84442" y="316115"/>
                  </a:lnTo>
                  <a:lnTo>
                    <a:pt x="85572" y="313575"/>
                  </a:lnTo>
                  <a:lnTo>
                    <a:pt x="86156" y="309765"/>
                  </a:lnTo>
                  <a:lnTo>
                    <a:pt x="86245" y="305955"/>
                  </a:lnTo>
                  <a:lnTo>
                    <a:pt x="88798" y="299605"/>
                  </a:lnTo>
                  <a:lnTo>
                    <a:pt x="86347" y="303415"/>
                  </a:lnTo>
                  <a:lnTo>
                    <a:pt x="82435" y="303415"/>
                  </a:lnTo>
                  <a:lnTo>
                    <a:pt x="83794" y="300875"/>
                  </a:lnTo>
                  <a:lnTo>
                    <a:pt x="84467" y="299605"/>
                  </a:lnTo>
                  <a:lnTo>
                    <a:pt x="81711" y="300672"/>
                  </a:lnTo>
                  <a:lnTo>
                    <a:pt x="81711" y="303822"/>
                  </a:lnTo>
                  <a:lnTo>
                    <a:pt x="78257" y="308495"/>
                  </a:lnTo>
                  <a:lnTo>
                    <a:pt x="78028" y="305955"/>
                  </a:lnTo>
                  <a:lnTo>
                    <a:pt x="80238" y="304685"/>
                  </a:lnTo>
                  <a:lnTo>
                    <a:pt x="81711" y="303822"/>
                  </a:lnTo>
                  <a:lnTo>
                    <a:pt x="81711" y="300672"/>
                  </a:lnTo>
                  <a:lnTo>
                    <a:pt x="81153" y="300875"/>
                  </a:lnTo>
                  <a:lnTo>
                    <a:pt x="80797" y="298335"/>
                  </a:lnTo>
                  <a:lnTo>
                    <a:pt x="79349" y="294525"/>
                  </a:lnTo>
                  <a:lnTo>
                    <a:pt x="78270" y="290715"/>
                  </a:lnTo>
                  <a:lnTo>
                    <a:pt x="77495" y="286905"/>
                  </a:lnTo>
                  <a:lnTo>
                    <a:pt x="74142" y="284365"/>
                  </a:lnTo>
                  <a:lnTo>
                    <a:pt x="72339" y="285635"/>
                  </a:lnTo>
                  <a:lnTo>
                    <a:pt x="70523" y="288175"/>
                  </a:lnTo>
                  <a:lnTo>
                    <a:pt x="66890" y="289445"/>
                  </a:lnTo>
                  <a:lnTo>
                    <a:pt x="69138" y="285635"/>
                  </a:lnTo>
                  <a:lnTo>
                    <a:pt x="72898" y="279285"/>
                  </a:lnTo>
                  <a:lnTo>
                    <a:pt x="71069" y="278015"/>
                  </a:lnTo>
                  <a:lnTo>
                    <a:pt x="62026" y="285635"/>
                  </a:lnTo>
                  <a:lnTo>
                    <a:pt x="63703" y="283095"/>
                  </a:lnTo>
                  <a:lnTo>
                    <a:pt x="66230" y="279285"/>
                  </a:lnTo>
                  <a:lnTo>
                    <a:pt x="63220" y="283095"/>
                  </a:lnTo>
                  <a:lnTo>
                    <a:pt x="62001" y="281825"/>
                  </a:lnTo>
                  <a:lnTo>
                    <a:pt x="57353" y="271665"/>
                  </a:lnTo>
                  <a:lnTo>
                    <a:pt x="48844" y="262775"/>
                  </a:lnTo>
                  <a:lnTo>
                    <a:pt x="41706" y="253885"/>
                  </a:lnTo>
                  <a:lnTo>
                    <a:pt x="41414" y="246265"/>
                  </a:lnTo>
                  <a:lnTo>
                    <a:pt x="41262" y="242455"/>
                  </a:lnTo>
                  <a:lnTo>
                    <a:pt x="39116" y="242455"/>
                  </a:lnTo>
                  <a:lnTo>
                    <a:pt x="37896" y="242455"/>
                  </a:lnTo>
                  <a:lnTo>
                    <a:pt x="36614" y="242455"/>
                  </a:lnTo>
                  <a:lnTo>
                    <a:pt x="32461" y="244995"/>
                  </a:lnTo>
                  <a:lnTo>
                    <a:pt x="30251" y="246265"/>
                  </a:lnTo>
                  <a:lnTo>
                    <a:pt x="31432" y="241185"/>
                  </a:lnTo>
                  <a:lnTo>
                    <a:pt x="32613" y="236105"/>
                  </a:lnTo>
                  <a:lnTo>
                    <a:pt x="25361" y="241185"/>
                  </a:lnTo>
                  <a:lnTo>
                    <a:pt x="27736" y="231025"/>
                  </a:lnTo>
                  <a:lnTo>
                    <a:pt x="21082" y="236105"/>
                  </a:lnTo>
                  <a:lnTo>
                    <a:pt x="23520" y="236105"/>
                  </a:lnTo>
                  <a:lnTo>
                    <a:pt x="17373" y="241185"/>
                  </a:lnTo>
                  <a:lnTo>
                    <a:pt x="11976" y="247535"/>
                  </a:lnTo>
                  <a:lnTo>
                    <a:pt x="6477" y="253885"/>
                  </a:lnTo>
                  <a:lnTo>
                    <a:pt x="0" y="260235"/>
                  </a:lnTo>
                  <a:lnTo>
                    <a:pt x="3454" y="260235"/>
                  </a:lnTo>
                  <a:lnTo>
                    <a:pt x="2146" y="266585"/>
                  </a:lnTo>
                  <a:lnTo>
                    <a:pt x="1752" y="270395"/>
                  </a:lnTo>
                  <a:lnTo>
                    <a:pt x="7937" y="270395"/>
                  </a:lnTo>
                  <a:lnTo>
                    <a:pt x="6731" y="272935"/>
                  </a:lnTo>
                  <a:lnTo>
                    <a:pt x="4305" y="272935"/>
                  </a:lnTo>
                  <a:lnTo>
                    <a:pt x="2501" y="274205"/>
                  </a:lnTo>
                  <a:lnTo>
                    <a:pt x="7340" y="272935"/>
                  </a:lnTo>
                  <a:lnTo>
                    <a:pt x="9169" y="272935"/>
                  </a:lnTo>
                  <a:lnTo>
                    <a:pt x="9182" y="276745"/>
                  </a:lnTo>
                  <a:lnTo>
                    <a:pt x="7975" y="276745"/>
                  </a:lnTo>
                  <a:lnTo>
                    <a:pt x="14058" y="283095"/>
                  </a:lnTo>
                  <a:lnTo>
                    <a:pt x="12280" y="288175"/>
                  </a:lnTo>
                  <a:lnTo>
                    <a:pt x="15367" y="298335"/>
                  </a:lnTo>
                  <a:lnTo>
                    <a:pt x="19596" y="293255"/>
                  </a:lnTo>
                  <a:lnTo>
                    <a:pt x="20205" y="295795"/>
                  </a:lnTo>
                  <a:lnTo>
                    <a:pt x="19011" y="297065"/>
                  </a:lnTo>
                  <a:lnTo>
                    <a:pt x="18415" y="298335"/>
                  </a:lnTo>
                  <a:lnTo>
                    <a:pt x="21653" y="295795"/>
                  </a:lnTo>
                  <a:lnTo>
                    <a:pt x="21196" y="294525"/>
                  </a:lnTo>
                  <a:lnTo>
                    <a:pt x="21018" y="293255"/>
                  </a:lnTo>
                  <a:lnTo>
                    <a:pt x="20853" y="291985"/>
                  </a:lnTo>
                  <a:lnTo>
                    <a:pt x="24422" y="289445"/>
                  </a:lnTo>
                  <a:lnTo>
                    <a:pt x="22301" y="295795"/>
                  </a:lnTo>
                  <a:lnTo>
                    <a:pt x="24549" y="299605"/>
                  </a:lnTo>
                  <a:lnTo>
                    <a:pt x="26454" y="303415"/>
                  </a:lnTo>
                  <a:lnTo>
                    <a:pt x="23317" y="309765"/>
                  </a:lnTo>
                  <a:lnTo>
                    <a:pt x="25158" y="312305"/>
                  </a:lnTo>
                  <a:lnTo>
                    <a:pt x="28155" y="304685"/>
                  </a:lnTo>
                  <a:lnTo>
                    <a:pt x="29984" y="307225"/>
                  </a:lnTo>
                  <a:lnTo>
                    <a:pt x="27571" y="309765"/>
                  </a:lnTo>
                  <a:lnTo>
                    <a:pt x="31800" y="308495"/>
                  </a:lnTo>
                  <a:lnTo>
                    <a:pt x="32435" y="309765"/>
                  </a:lnTo>
                  <a:lnTo>
                    <a:pt x="29413" y="313575"/>
                  </a:lnTo>
                  <a:lnTo>
                    <a:pt x="27000" y="316115"/>
                  </a:lnTo>
                  <a:lnTo>
                    <a:pt x="26987" y="314845"/>
                  </a:lnTo>
                  <a:lnTo>
                    <a:pt x="24917" y="314845"/>
                  </a:lnTo>
                  <a:lnTo>
                    <a:pt x="23101" y="319925"/>
                  </a:lnTo>
                  <a:lnTo>
                    <a:pt x="30060" y="319925"/>
                  </a:lnTo>
                  <a:lnTo>
                    <a:pt x="30035" y="317385"/>
                  </a:lnTo>
                  <a:lnTo>
                    <a:pt x="35140" y="321195"/>
                  </a:lnTo>
                  <a:lnTo>
                    <a:pt x="39598" y="326275"/>
                  </a:lnTo>
                  <a:lnTo>
                    <a:pt x="45212" y="332625"/>
                  </a:lnTo>
                  <a:lnTo>
                    <a:pt x="53809" y="336435"/>
                  </a:lnTo>
                  <a:lnTo>
                    <a:pt x="55168" y="333895"/>
                  </a:lnTo>
                  <a:lnTo>
                    <a:pt x="59296" y="336435"/>
                  </a:lnTo>
                  <a:lnTo>
                    <a:pt x="60528" y="338975"/>
                  </a:lnTo>
                  <a:lnTo>
                    <a:pt x="61531" y="342785"/>
                  </a:lnTo>
                  <a:lnTo>
                    <a:pt x="65011" y="346595"/>
                  </a:lnTo>
                  <a:lnTo>
                    <a:pt x="64439" y="347865"/>
                  </a:lnTo>
                  <a:lnTo>
                    <a:pt x="67144" y="346595"/>
                  </a:lnTo>
                  <a:lnTo>
                    <a:pt x="69329" y="346595"/>
                  </a:lnTo>
                  <a:lnTo>
                    <a:pt x="70726" y="349135"/>
                  </a:lnTo>
                  <a:lnTo>
                    <a:pt x="67614" y="350405"/>
                  </a:lnTo>
                  <a:lnTo>
                    <a:pt x="70650" y="359295"/>
                  </a:lnTo>
                  <a:lnTo>
                    <a:pt x="66954" y="360565"/>
                  </a:lnTo>
                  <a:lnTo>
                    <a:pt x="75641" y="361835"/>
                  </a:lnTo>
                  <a:lnTo>
                    <a:pt x="72174" y="359295"/>
                  </a:lnTo>
                  <a:lnTo>
                    <a:pt x="79743" y="351675"/>
                  </a:lnTo>
                  <a:lnTo>
                    <a:pt x="78930" y="358025"/>
                  </a:lnTo>
                  <a:lnTo>
                    <a:pt x="81610" y="355485"/>
                  </a:lnTo>
                  <a:lnTo>
                    <a:pt x="82423" y="352945"/>
                  </a:lnTo>
                  <a:lnTo>
                    <a:pt x="85280" y="354215"/>
                  </a:lnTo>
                  <a:lnTo>
                    <a:pt x="81927" y="356755"/>
                  </a:lnTo>
                  <a:lnTo>
                    <a:pt x="85090" y="365645"/>
                  </a:lnTo>
                  <a:lnTo>
                    <a:pt x="80937" y="368185"/>
                  </a:lnTo>
                  <a:lnTo>
                    <a:pt x="82715" y="378345"/>
                  </a:lnTo>
                  <a:lnTo>
                    <a:pt x="92138" y="378345"/>
                  </a:lnTo>
                  <a:lnTo>
                    <a:pt x="92773" y="389775"/>
                  </a:lnTo>
                  <a:lnTo>
                    <a:pt x="93103" y="389775"/>
                  </a:lnTo>
                  <a:lnTo>
                    <a:pt x="93205" y="388505"/>
                  </a:lnTo>
                  <a:lnTo>
                    <a:pt x="94183" y="384695"/>
                  </a:lnTo>
                  <a:lnTo>
                    <a:pt x="94208" y="382155"/>
                  </a:lnTo>
                  <a:lnTo>
                    <a:pt x="93853" y="380885"/>
                  </a:lnTo>
                  <a:lnTo>
                    <a:pt x="93065" y="374535"/>
                  </a:lnTo>
                  <a:lnTo>
                    <a:pt x="88950" y="373265"/>
                  </a:lnTo>
                  <a:lnTo>
                    <a:pt x="90373" y="371995"/>
                  </a:lnTo>
                  <a:lnTo>
                    <a:pt x="89979" y="364375"/>
                  </a:lnTo>
                  <a:lnTo>
                    <a:pt x="93713" y="360565"/>
                  </a:lnTo>
                  <a:lnTo>
                    <a:pt x="95161" y="364375"/>
                  </a:lnTo>
                  <a:lnTo>
                    <a:pt x="95415" y="364375"/>
                  </a:lnTo>
                  <a:lnTo>
                    <a:pt x="96570" y="366915"/>
                  </a:lnTo>
                  <a:lnTo>
                    <a:pt x="97942" y="373265"/>
                  </a:lnTo>
                  <a:lnTo>
                    <a:pt x="100215" y="378345"/>
                  </a:lnTo>
                  <a:lnTo>
                    <a:pt x="103505" y="378345"/>
                  </a:lnTo>
                  <a:lnTo>
                    <a:pt x="103479" y="379615"/>
                  </a:lnTo>
                  <a:lnTo>
                    <a:pt x="102857" y="380885"/>
                  </a:lnTo>
                  <a:lnTo>
                    <a:pt x="105448" y="382155"/>
                  </a:lnTo>
                  <a:lnTo>
                    <a:pt x="107124" y="370725"/>
                  </a:lnTo>
                  <a:lnTo>
                    <a:pt x="110515" y="374535"/>
                  </a:lnTo>
                  <a:lnTo>
                    <a:pt x="111137" y="370725"/>
                  </a:lnTo>
                  <a:lnTo>
                    <a:pt x="111340" y="369455"/>
                  </a:lnTo>
                  <a:lnTo>
                    <a:pt x="112509" y="368185"/>
                  </a:lnTo>
                  <a:lnTo>
                    <a:pt x="112915" y="366915"/>
                  </a:lnTo>
                  <a:lnTo>
                    <a:pt x="113334" y="365645"/>
                  </a:lnTo>
                  <a:lnTo>
                    <a:pt x="113131" y="359295"/>
                  </a:lnTo>
                  <a:lnTo>
                    <a:pt x="108229" y="366915"/>
                  </a:lnTo>
                  <a:lnTo>
                    <a:pt x="110096" y="360565"/>
                  </a:lnTo>
                  <a:lnTo>
                    <a:pt x="111633" y="354215"/>
                  </a:lnTo>
                  <a:lnTo>
                    <a:pt x="112128" y="352945"/>
                  </a:lnTo>
                  <a:lnTo>
                    <a:pt x="112623" y="351675"/>
                  </a:lnTo>
                  <a:lnTo>
                    <a:pt x="113614" y="349135"/>
                  </a:lnTo>
                  <a:lnTo>
                    <a:pt x="116814" y="347865"/>
                  </a:lnTo>
                  <a:lnTo>
                    <a:pt x="117005" y="350405"/>
                  </a:lnTo>
                  <a:lnTo>
                    <a:pt x="116293" y="354215"/>
                  </a:lnTo>
                  <a:lnTo>
                    <a:pt x="115620" y="356755"/>
                  </a:lnTo>
                  <a:lnTo>
                    <a:pt x="117716" y="359295"/>
                  </a:lnTo>
                  <a:lnTo>
                    <a:pt x="117817" y="352945"/>
                  </a:lnTo>
                  <a:lnTo>
                    <a:pt x="120053" y="354215"/>
                  </a:lnTo>
                  <a:lnTo>
                    <a:pt x="120027" y="360565"/>
                  </a:lnTo>
                  <a:lnTo>
                    <a:pt x="117652" y="364375"/>
                  </a:lnTo>
                  <a:lnTo>
                    <a:pt x="114439" y="368185"/>
                  </a:lnTo>
                  <a:lnTo>
                    <a:pt x="111887" y="375805"/>
                  </a:lnTo>
                  <a:lnTo>
                    <a:pt x="113817" y="374535"/>
                  </a:lnTo>
                  <a:lnTo>
                    <a:pt x="115608" y="370725"/>
                  </a:lnTo>
                  <a:lnTo>
                    <a:pt x="116979" y="369455"/>
                  </a:lnTo>
                  <a:lnTo>
                    <a:pt x="117652" y="374535"/>
                  </a:lnTo>
                  <a:lnTo>
                    <a:pt x="117627" y="369455"/>
                  </a:lnTo>
                  <a:lnTo>
                    <a:pt x="117614" y="365645"/>
                  </a:lnTo>
                  <a:lnTo>
                    <a:pt x="119113" y="364375"/>
                  </a:lnTo>
                  <a:lnTo>
                    <a:pt x="121132" y="364375"/>
                  </a:lnTo>
                  <a:lnTo>
                    <a:pt x="123088" y="363105"/>
                  </a:lnTo>
                  <a:lnTo>
                    <a:pt x="125679" y="363105"/>
                  </a:lnTo>
                  <a:lnTo>
                    <a:pt x="125971" y="355485"/>
                  </a:lnTo>
                  <a:lnTo>
                    <a:pt x="127736" y="361835"/>
                  </a:lnTo>
                  <a:lnTo>
                    <a:pt x="128130" y="360565"/>
                  </a:lnTo>
                  <a:lnTo>
                    <a:pt x="128536" y="356755"/>
                  </a:lnTo>
                  <a:lnTo>
                    <a:pt x="129806" y="355485"/>
                  </a:lnTo>
                  <a:lnTo>
                    <a:pt x="130225" y="361835"/>
                  </a:lnTo>
                  <a:lnTo>
                    <a:pt x="130314" y="365645"/>
                  </a:lnTo>
                  <a:lnTo>
                    <a:pt x="132334" y="360565"/>
                  </a:lnTo>
                  <a:lnTo>
                    <a:pt x="139649" y="360565"/>
                  </a:lnTo>
                  <a:lnTo>
                    <a:pt x="140995" y="359295"/>
                  </a:lnTo>
                  <a:lnTo>
                    <a:pt x="142354" y="358025"/>
                  </a:lnTo>
                  <a:lnTo>
                    <a:pt x="138239" y="359295"/>
                  </a:lnTo>
                  <a:lnTo>
                    <a:pt x="136309" y="358025"/>
                  </a:lnTo>
                  <a:lnTo>
                    <a:pt x="135369" y="355485"/>
                  </a:lnTo>
                  <a:lnTo>
                    <a:pt x="134899" y="354215"/>
                  </a:lnTo>
                  <a:lnTo>
                    <a:pt x="134035" y="352945"/>
                  </a:lnTo>
                  <a:lnTo>
                    <a:pt x="132321" y="350405"/>
                  </a:lnTo>
                  <a:lnTo>
                    <a:pt x="134924" y="347865"/>
                  </a:lnTo>
                  <a:lnTo>
                    <a:pt x="136232" y="346595"/>
                  </a:lnTo>
                  <a:lnTo>
                    <a:pt x="141351" y="349135"/>
                  </a:lnTo>
                  <a:lnTo>
                    <a:pt x="147485" y="351675"/>
                  </a:lnTo>
                  <a:lnTo>
                    <a:pt x="150952" y="350405"/>
                  </a:lnTo>
                  <a:lnTo>
                    <a:pt x="146812" y="350405"/>
                  </a:lnTo>
                  <a:lnTo>
                    <a:pt x="147434" y="346595"/>
                  </a:lnTo>
                  <a:lnTo>
                    <a:pt x="150075" y="345325"/>
                  </a:lnTo>
                  <a:lnTo>
                    <a:pt x="154127" y="345325"/>
                  </a:lnTo>
                  <a:lnTo>
                    <a:pt x="157492" y="346595"/>
                  </a:lnTo>
                  <a:lnTo>
                    <a:pt x="158508" y="345325"/>
                  </a:lnTo>
                  <a:lnTo>
                    <a:pt x="161569" y="341515"/>
                  </a:lnTo>
                  <a:lnTo>
                    <a:pt x="158724" y="341515"/>
                  </a:lnTo>
                  <a:lnTo>
                    <a:pt x="152933" y="341515"/>
                  </a:lnTo>
                  <a:lnTo>
                    <a:pt x="152412" y="337705"/>
                  </a:lnTo>
                  <a:lnTo>
                    <a:pt x="158724" y="341515"/>
                  </a:lnTo>
                  <a:lnTo>
                    <a:pt x="155613" y="337705"/>
                  </a:lnTo>
                  <a:lnTo>
                    <a:pt x="152488" y="333895"/>
                  </a:lnTo>
                  <a:lnTo>
                    <a:pt x="152577" y="332625"/>
                  </a:lnTo>
                  <a:lnTo>
                    <a:pt x="152768" y="330085"/>
                  </a:lnTo>
                  <a:lnTo>
                    <a:pt x="156857" y="335165"/>
                  </a:lnTo>
                  <a:lnTo>
                    <a:pt x="158953" y="332625"/>
                  </a:lnTo>
                  <a:lnTo>
                    <a:pt x="157619" y="330085"/>
                  </a:lnTo>
                  <a:lnTo>
                    <a:pt x="155613" y="326275"/>
                  </a:lnTo>
                  <a:lnTo>
                    <a:pt x="154952" y="325005"/>
                  </a:lnTo>
                  <a:lnTo>
                    <a:pt x="157099" y="323735"/>
                  </a:lnTo>
                  <a:lnTo>
                    <a:pt x="160921" y="331355"/>
                  </a:lnTo>
                  <a:lnTo>
                    <a:pt x="161709" y="327545"/>
                  </a:lnTo>
                  <a:lnTo>
                    <a:pt x="165874" y="333895"/>
                  </a:lnTo>
                  <a:lnTo>
                    <a:pt x="164871" y="327545"/>
                  </a:lnTo>
                  <a:lnTo>
                    <a:pt x="170218" y="327545"/>
                  </a:lnTo>
                  <a:lnTo>
                    <a:pt x="166789" y="325005"/>
                  </a:lnTo>
                  <a:lnTo>
                    <a:pt x="166065" y="323735"/>
                  </a:lnTo>
                  <a:lnTo>
                    <a:pt x="163144" y="318655"/>
                  </a:lnTo>
                  <a:lnTo>
                    <a:pt x="164134" y="317385"/>
                  </a:lnTo>
                  <a:lnTo>
                    <a:pt x="165125" y="316115"/>
                  </a:lnTo>
                  <a:lnTo>
                    <a:pt x="168986" y="318655"/>
                  </a:lnTo>
                  <a:lnTo>
                    <a:pt x="168186" y="321195"/>
                  </a:lnTo>
                  <a:lnTo>
                    <a:pt x="170611" y="318655"/>
                  </a:lnTo>
                  <a:lnTo>
                    <a:pt x="172478" y="322465"/>
                  </a:lnTo>
                  <a:lnTo>
                    <a:pt x="174929" y="326275"/>
                  </a:lnTo>
                  <a:lnTo>
                    <a:pt x="169875" y="322465"/>
                  </a:lnTo>
                  <a:lnTo>
                    <a:pt x="171069" y="325005"/>
                  </a:lnTo>
                  <a:lnTo>
                    <a:pt x="171767" y="326275"/>
                  </a:lnTo>
                  <a:lnTo>
                    <a:pt x="172935" y="327545"/>
                  </a:lnTo>
                  <a:lnTo>
                    <a:pt x="177266" y="330085"/>
                  </a:lnTo>
                  <a:lnTo>
                    <a:pt x="177431" y="326275"/>
                  </a:lnTo>
                  <a:lnTo>
                    <a:pt x="177482" y="325005"/>
                  </a:lnTo>
                  <a:lnTo>
                    <a:pt x="177241" y="325005"/>
                  </a:lnTo>
                  <a:lnTo>
                    <a:pt x="176403" y="323735"/>
                  </a:lnTo>
                  <a:lnTo>
                    <a:pt x="175755" y="318655"/>
                  </a:lnTo>
                  <a:lnTo>
                    <a:pt x="175437" y="316115"/>
                  </a:lnTo>
                  <a:lnTo>
                    <a:pt x="175107" y="313575"/>
                  </a:lnTo>
                  <a:lnTo>
                    <a:pt x="177317" y="314845"/>
                  </a:lnTo>
                  <a:lnTo>
                    <a:pt x="178676" y="318655"/>
                  </a:lnTo>
                  <a:lnTo>
                    <a:pt x="179108" y="317385"/>
                  </a:lnTo>
                  <a:lnTo>
                    <a:pt x="177850" y="314845"/>
                  </a:lnTo>
                  <a:lnTo>
                    <a:pt x="178790" y="313575"/>
                  </a:lnTo>
                  <a:lnTo>
                    <a:pt x="181775" y="317385"/>
                  </a:lnTo>
                  <a:lnTo>
                    <a:pt x="185229" y="321144"/>
                  </a:lnTo>
                  <a:lnTo>
                    <a:pt x="185458" y="317385"/>
                  </a:lnTo>
                  <a:lnTo>
                    <a:pt x="187172" y="318655"/>
                  </a:lnTo>
                  <a:lnTo>
                    <a:pt x="191541" y="319925"/>
                  </a:lnTo>
                  <a:lnTo>
                    <a:pt x="192227" y="321195"/>
                  </a:lnTo>
                  <a:lnTo>
                    <a:pt x="196469" y="321195"/>
                  </a:lnTo>
                  <a:lnTo>
                    <a:pt x="194957" y="317385"/>
                  </a:lnTo>
                  <a:lnTo>
                    <a:pt x="193446" y="313575"/>
                  </a:lnTo>
                  <a:lnTo>
                    <a:pt x="191439" y="308495"/>
                  </a:lnTo>
                  <a:lnTo>
                    <a:pt x="197053" y="309765"/>
                  </a:lnTo>
                  <a:lnTo>
                    <a:pt x="196570" y="308495"/>
                  </a:lnTo>
                  <a:lnTo>
                    <a:pt x="196265" y="307225"/>
                  </a:lnTo>
                  <a:lnTo>
                    <a:pt x="196443" y="305955"/>
                  </a:lnTo>
                  <a:lnTo>
                    <a:pt x="200050" y="304685"/>
                  </a:lnTo>
                  <a:lnTo>
                    <a:pt x="206654" y="307225"/>
                  </a:lnTo>
                  <a:lnTo>
                    <a:pt x="206324" y="304685"/>
                  </a:lnTo>
                  <a:lnTo>
                    <a:pt x="205511" y="298335"/>
                  </a:lnTo>
                  <a:lnTo>
                    <a:pt x="213360" y="303415"/>
                  </a:lnTo>
                  <a:lnTo>
                    <a:pt x="214617" y="299758"/>
                  </a:lnTo>
                  <a:lnTo>
                    <a:pt x="219951" y="305371"/>
                  </a:lnTo>
                  <a:lnTo>
                    <a:pt x="220967" y="304876"/>
                  </a:lnTo>
                  <a:lnTo>
                    <a:pt x="213550" y="298615"/>
                  </a:lnTo>
                  <a:lnTo>
                    <a:pt x="214426" y="299554"/>
                  </a:lnTo>
                  <a:lnTo>
                    <a:pt x="208991" y="298335"/>
                  </a:lnTo>
                  <a:lnTo>
                    <a:pt x="203288" y="297065"/>
                  </a:lnTo>
                  <a:lnTo>
                    <a:pt x="204165" y="294525"/>
                  </a:lnTo>
                  <a:lnTo>
                    <a:pt x="205473" y="290715"/>
                  </a:lnTo>
                  <a:lnTo>
                    <a:pt x="206717" y="285635"/>
                  </a:lnTo>
                  <a:lnTo>
                    <a:pt x="211696" y="295795"/>
                  </a:lnTo>
                  <a:lnTo>
                    <a:pt x="214452" y="297065"/>
                  </a:lnTo>
                  <a:lnTo>
                    <a:pt x="213017" y="291985"/>
                  </a:lnTo>
                  <a:lnTo>
                    <a:pt x="210604" y="285635"/>
                  </a:lnTo>
                  <a:lnTo>
                    <a:pt x="209638" y="283095"/>
                  </a:lnTo>
                  <a:lnTo>
                    <a:pt x="217347" y="285635"/>
                  </a:lnTo>
                  <a:lnTo>
                    <a:pt x="217424" y="286905"/>
                  </a:lnTo>
                  <a:lnTo>
                    <a:pt x="226517" y="286905"/>
                  </a:lnTo>
                  <a:lnTo>
                    <a:pt x="224663" y="283095"/>
                  </a:lnTo>
                  <a:lnTo>
                    <a:pt x="222796" y="279285"/>
                  </a:lnTo>
                  <a:lnTo>
                    <a:pt x="226656" y="280555"/>
                  </a:lnTo>
                  <a:lnTo>
                    <a:pt x="226123" y="281825"/>
                  </a:lnTo>
                  <a:lnTo>
                    <a:pt x="226733" y="281825"/>
                  </a:lnTo>
                  <a:lnTo>
                    <a:pt x="226212" y="283095"/>
                  </a:lnTo>
                  <a:lnTo>
                    <a:pt x="228828" y="281825"/>
                  </a:lnTo>
                  <a:lnTo>
                    <a:pt x="227533" y="279285"/>
                  </a:lnTo>
                  <a:lnTo>
                    <a:pt x="225628" y="275475"/>
                  </a:lnTo>
                  <a:lnTo>
                    <a:pt x="224370" y="272935"/>
                  </a:lnTo>
                  <a:lnTo>
                    <a:pt x="225272" y="270395"/>
                  </a:lnTo>
                  <a:lnTo>
                    <a:pt x="229946" y="270395"/>
                  </a:lnTo>
                  <a:lnTo>
                    <a:pt x="230454" y="272935"/>
                  </a:lnTo>
                  <a:lnTo>
                    <a:pt x="230428" y="267855"/>
                  </a:lnTo>
                  <a:lnTo>
                    <a:pt x="231470" y="266585"/>
                  </a:lnTo>
                  <a:lnTo>
                    <a:pt x="233159" y="268986"/>
                  </a:lnTo>
                  <a:lnTo>
                    <a:pt x="234759" y="266585"/>
                  </a:lnTo>
                  <a:lnTo>
                    <a:pt x="235597" y="265315"/>
                  </a:lnTo>
                  <a:lnTo>
                    <a:pt x="235902" y="265315"/>
                  </a:lnTo>
                  <a:lnTo>
                    <a:pt x="234721" y="262775"/>
                  </a:lnTo>
                  <a:lnTo>
                    <a:pt x="233794" y="260235"/>
                  </a:lnTo>
                  <a:lnTo>
                    <a:pt x="233324" y="258965"/>
                  </a:lnTo>
                  <a:lnTo>
                    <a:pt x="232829" y="256425"/>
                  </a:lnTo>
                  <a:lnTo>
                    <a:pt x="234975" y="257416"/>
                  </a:lnTo>
                  <a:lnTo>
                    <a:pt x="234899" y="256425"/>
                  </a:lnTo>
                  <a:lnTo>
                    <a:pt x="234797" y="255155"/>
                  </a:lnTo>
                  <a:lnTo>
                    <a:pt x="238734" y="256425"/>
                  </a:lnTo>
                  <a:lnTo>
                    <a:pt x="239649" y="261505"/>
                  </a:lnTo>
                  <a:lnTo>
                    <a:pt x="237591" y="262775"/>
                  </a:lnTo>
                  <a:lnTo>
                    <a:pt x="243382" y="266585"/>
                  </a:lnTo>
                  <a:lnTo>
                    <a:pt x="243687" y="265315"/>
                  </a:lnTo>
                  <a:lnTo>
                    <a:pt x="243573" y="261505"/>
                  </a:lnTo>
                  <a:lnTo>
                    <a:pt x="245732" y="261505"/>
                  </a:lnTo>
                  <a:lnTo>
                    <a:pt x="244297" y="260235"/>
                  </a:lnTo>
                  <a:lnTo>
                    <a:pt x="241147" y="255155"/>
                  </a:lnTo>
                  <a:lnTo>
                    <a:pt x="240360" y="253885"/>
                  </a:lnTo>
                  <a:lnTo>
                    <a:pt x="243154" y="256425"/>
                  </a:lnTo>
                  <a:lnTo>
                    <a:pt x="245579" y="256425"/>
                  </a:lnTo>
                  <a:lnTo>
                    <a:pt x="245783" y="257632"/>
                  </a:lnTo>
                  <a:lnTo>
                    <a:pt x="245719" y="256425"/>
                  </a:lnTo>
                  <a:lnTo>
                    <a:pt x="248678" y="256425"/>
                  </a:lnTo>
                  <a:lnTo>
                    <a:pt x="248069" y="253885"/>
                  </a:lnTo>
                  <a:lnTo>
                    <a:pt x="247764" y="252615"/>
                  </a:lnTo>
                  <a:lnTo>
                    <a:pt x="251853" y="257695"/>
                  </a:lnTo>
                  <a:lnTo>
                    <a:pt x="252209" y="255155"/>
                  </a:lnTo>
                  <a:lnTo>
                    <a:pt x="253669" y="252615"/>
                  </a:lnTo>
                  <a:lnTo>
                    <a:pt x="258953" y="258965"/>
                  </a:lnTo>
                  <a:lnTo>
                    <a:pt x="259232" y="256425"/>
                  </a:lnTo>
                  <a:lnTo>
                    <a:pt x="256349" y="252615"/>
                  </a:lnTo>
                  <a:lnTo>
                    <a:pt x="255892" y="251345"/>
                  </a:lnTo>
                  <a:lnTo>
                    <a:pt x="255447" y="250075"/>
                  </a:lnTo>
                  <a:lnTo>
                    <a:pt x="254990" y="248805"/>
                  </a:lnTo>
                  <a:lnTo>
                    <a:pt x="257568" y="247535"/>
                  </a:lnTo>
                  <a:lnTo>
                    <a:pt x="258419" y="248462"/>
                  </a:lnTo>
                  <a:lnTo>
                    <a:pt x="259130" y="247535"/>
                  </a:lnTo>
                  <a:lnTo>
                    <a:pt x="260083" y="246265"/>
                  </a:lnTo>
                  <a:lnTo>
                    <a:pt x="264871" y="246265"/>
                  </a:lnTo>
                  <a:lnTo>
                    <a:pt x="264731" y="243725"/>
                  </a:lnTo>
                  <a:lnTo>
                    <a:pt x="264655" y="242455"/>
                  </a:lnTo>
                  <a:lnTo>
                    <a:pt x="264617" y="234835"/>
                  </a:lnTo>
                  <a:lnTo>
                    <a:pt x="267716" y="234835"/>
                  </a:lnTo>
                  <a:lnTo>
                    <a:pt x="267195" y="233565"/>
                  </a:lnTo>
                  <a:lnTo>
                    <a:pt x="267716" y="233565"/>
                  </a:lnTo>
                  <a:lnTo>
                    <a:pt x="269506" y="236105"/>
                  </a:lnTo>
                  <a:lnTo>
                    <a:pt x="269341" y="233565"/>
                  </a:lnTo>
                  <a:lnTo>
                    <a:pt x="269265" y="232295"/>
                  </a:lnTo>
                  <a:lnTo>
                    <a:pt x="264223" y="229755"/>
                  </a:lnTo>
                  <a:lnTo>
                    <a:pt x="264998" y="225945"/>
                  </a:lnTo>
                  <a:lnTo>
                    <a:pt x="264769" y="223405"/>
                  </a:lnTo>
                  <a:lnTo>
                    <a:pt x="269151" y="224675"/>
                  </a:lnTo>
                  <a:lnTo>
                    <a:pt x="273786" y="225945"/>
                  </a:lnTo>
                  <a:lnTo>
                    <a:pt x="274142" y="223405"/>
                  </a:lnTo>
                  <a:lnTo>
                    <a:pt x="274320" y="222135"/>
                  </a:lnTo>
                  <a:lnTo>
                    <a:pt x="276529" y="223405"/>
                  </a:lnTo>
                  <a:lnTo>
                    <a:pt x="277291" y="225945"/>
                  </a:lnTo>
                  <a:lnTo>
                    <a:pt x="279590" y="228485"/>
                  </a:lnTo>
                  <a:lnTo>
                    <a:pt x="279146" y="222135"/>
                  </a:lnTo>
                  <a:lnTo>
                    <a:pt x="278968" y="219595"/>
                  </a:lnTo>
                  <a:lnTo>
                    <a:pt x="279641" y="220865"/>
                  </a:lnTo>
                  <a:close/>
                </a:path>
                <a:path w="472440" h="1307464">
                  <a:moveTo>
                    <a:pt x="283006" y="213245"/>
                  </a:moveTo>
                  <a:lnTo>
                    <a:pt x="280009" y="211975"/>
                  </a:lnTo>
                  <a:lnTo>
                    <a:pt x="276999" y="210705"/>
                  </a:lnTo>
                  <a:lnTo>
                    <a:pt x="275463" y="205625"/>
                  </a:lnTo>
                  <a:lnTo>
                    <a:pt x="274701" y="203085"/>
                  </a:lnTo>
                  <a:lnTo>
                    <a:pt x="272948" y="196735"/>
                  </a:lnTo>
                  <a:lnTo>
                    <a:pt x="270294" y="195465"/>
                  </a:lnTo>
                  <a:lnTo>
                    <a:pt x="267995" y="194195"/>
                  </a:lnTo>
                  <a:lnTo>
                    <a:pt x="266776" y="192925"/>
                  </a:lnTo>
                  <a:lnTo>
                    <a:pt x="267017" y="190385"/>
                  </a:lnTo>
                  <a:lnTo>
                    <a:pt x="252450" y="190385"/>
                  </a:lnTo>
                  <a:lnTo>
                    <a:pt x="250520" y="190385"/>
                  </a:lnTo>
                  <a:lnTo>
                    <a:pt x="250456" y="190766"/>
                  </a:lnTo>
                  <a:lnTo>
                    <a:pt x="250380" y="191871"/>
                  </a:lnTo>
                  <a:lnTo>
                    <a:pt x="250634" y="192925"/>
                  </a:lnTo>
                  <a:lnTo>
                    <a:pt x="247561" y="195465"/>
                  </a:lnTo>
                  <a:lnTo>
                    <a:pt x="246837" y="194195"/>
                  </a:lnTo>
                  <a:lnTo>
                    <a:pt x="244652" y="198005"/>
                  </a:lnTo>
                  <a:lnTo>
                    <a:pt x="246278" y="198005"/>
                  </a:lnTo>
                  <a:lnTo>
                    <a:pt x="251714" y="205625"/>
                  </a:lnTo>
                  <a:lnTo>
                    <a:pt x="249631" y="204355"/>
                  </a:lnTo>
                  <a:lnTo>
                    <a:pt x="244094" y="204355"/>
                  </a:lnTo>
                  <a:lnTo>
                    <a:pt x="239255" y="204355"/>
                  </a:lnTo>
                  <a:lnTo>
                    <a:pt x="238620" y="205625"/>
                  </a:lnTo>
                  <a:lnTo>
                    <a:pt x="237871" y="206895"/>
                  </a:lnTo>
                  <a:lnTo>
                    <a:pt x="233299" y="206895"/>
                  </a:lnTo>
                  <a:lnTo>
                    <a:pt x="237617" y="210705"/>
                  </a:lnTo>
                  <a:lnTo>
                    <a:pt x="238950" y="213245"/>
                  </a:lnTo>
                  <a:lnTo>
                    <a:pt x="277202" y="213245"/>
                  </a:lnTo>
                  <a:lnTo>
                    <a:pt x="276796" y="211975"/>
                  </a:lnTo>
                  <a:lnTo>
                    <a:pt x="283006" y="213245"/>
                  </a:lnTo>
                  <a:close/>
                </a:path>
                <a:path w="472440" h="1307464">
                  <a:moveTo>
                    <a:pt x="285521" y="211874"/>
                  </a:moveTo>
                  <a:lnTo>
                    <a:pt x="284657" y="211264"/>
                  </a:lnTo>
                  <a:lnTo>
                    <a:pt x="283845" y="210451"/>
                  </a:lnTo>
                  <a:lnTo>
                    <a:pt x="283032" y="209626"/>
                  </a:lnTo>
                  <a:lnTo>
                    <a:pt x="283476" y="210616"/>
                  </a:lnTo>
                  <a:lnTo>
                    <a:pt x="284251" y="211505"/>
                  </a:lnTo>
                  <a:lnTo>
                    <a:pt x="285521" y="211874"/>
                  </a:lnTo>
                  <a:close/>
                </a:path>
                <a:path w="472440" h="1307464">
                  <a:moveTo>
                    <a:pt x="287147" y="213956"/>
                  </a:moveTo>
                  <a:lnTo>
                    <a:pt x="283006" y="212877"/>
                  </a:lnTo>
                  <a:lnTo>
                    <a:pt x="284226" y="213461"/>
                  </a:lnTo>
                  <a:lnTo>
                    <a:pt x="285584" y="213829"/>
                  </a:lnTo>
                  <a:lnTo>
                    <a:pt x="287147" y="213956"/>
                  </a:lnTo>
                  <a:close/>
                </a:path>
                <a:path w="472440" h="1307464">
                  <a:moveTo>
                    <a:pt x="299529" y="202285"/>
                  </a:moveTo>
                  <a:lnTo>
                    <a:pt x="299123" y="201815"/>
                  </a:lnTo>
                  <a:lnTo>
                    <a:pt x="297129" y="203085"/>
                  </a:lnTo>
                  <a:lnTo>
                    <a:pt x="299529" y="202285"/>
                  </a:lnTo>
                  <a:close/>
                </a:path>
                <a:path w="472440" h="1307464">
                  <a:moveTo>
                    <a:pt x="299707" y="191871"/>
                  </a:moveTo>
                  <a:lnTo>
                    <a:pt x="299504" y="191630"/>
                  </a:lnTo>
                  <a:lnTo>
                    <a:pt x="299707" y="191871"/>
                  </a:lnTo>
                  <a:close/>
                </a:path>
                <a:path w="472440" h="1307464">
                  <a:moveTo>
                    <a:pt x="308825" y="199275"/>
                  </a:moveTo>
                  <a:lnTo>
                    <a:pt x="305689" y="196735"/>
                  </a:lnTo>
                  <a:lnTo>
                    <a:pt x="304126" y="195465"/>
                  </a:lnTo>
                  <a:lnTo>
                    <a:pt x="299707" y="191871"/>
                  </a:lnTo>
                  <a:lnTo>
                    <a:pt x="302615" y="195465"/>
                  </a:lnTo>
                  <a:lnTo>
                    <a:pt x="295668" y="190385"/>
                  </a:lnTo>
                  <a:lnTo>
                    <a:pt x="300951" y="201815"/>
                  </a:lnTo>
                  <a:lnTo>
                    <a:pt x="299529" y="202285"/>
                  </a:lnTo>
                  <a:lnTo>
                    <a:pt x="301307" y="204355"/>
                  </a:lnTo>
                  <a:lnTo>
                    <a:pt x="301815" y="205625"/>
                  </a:lnTo>
                  <a:lnTo>
                    <a:pt x="301574" y="196735"/>
                  </a:lnTo>
                  <a:lnTo>
                    <a:pt x="305752" y="201815"/>
                  </a:lnTo>
                  <a:lnTo>
                    <a:pt x="305803" y="199275"/>
                  </a:lnTo>
                  <a:lnTo>
                    <a:pt x="308825" y="199275"/>
                  </a:lnTo>
                  <a:close/>
                </a:path>
                <a:path w="472440" h="1307464">
                  <a:moveTo>
                    <a:pt x="311353" y="194195"/>
                  </a:moveTo>
                  <a:lnTo>
                    <a:pt x="310984" y="193141"/>
                  </a:lnTo>
                  <a:lnTo>
                    <a:pt x="308457" y="194195"/>
                  </a:lnTo>
                  <a:lnTo>
                    <a:pt x="311353" y="194195"/>
                  </a:lnTo>
                  <a:close/>
                </a:path>
                <a:path w="472440" h="1307464">
                  <a:moveTo>
                    <a:pt x="311518" y="192925"/>
                  </a:moveTo>
                  <a:lnTo>
                    <a:pt x="310146" y="190766"/>
                  </a:lnTo>
                  <a:lnTo>
                    <a:pt x="310984" y="193141"/>
                  </a:lnTo>
                  <a:lnTo>
                    <a:pt x="311518" y="192925"/>
                  </a:lnTo>
                  <a:close/>
                </a:path>
                <a:path w="472440" h="1307464">
                  <a:moveTo>
                    <a:pt x="320040" y="110197"/>
                  </a:moveTo>
                  <a:lnTo>
                    <a:pt x="315569" y="107886"/>
                  </a:lnTo>
                  <a:lnTo>
                    <a:pt x="309219" y="103784"/>
                  </a:lnTo>
                  <a:lnTo>
                    <a:pt x="313143" y="107873"/>
                  </a:lnTo>
                  <a:lnTo>
                    <a:pt x="317220" y="111620"/>
                  </a:lnTo>
                  <a:lnTo>
                    <a:pt x="317512" y="110045"/>
                  </a:lnTo>
                  <a:lnTo>
                    <a:pt x="318643" y="109855"/>
                  </a:lnTo>
                  <a:lnTo>
                    <a:pt x="320040" y="110197"/>
                  </a:lnTo>
                  <a:close/>
                </a:path>
                <a:path w="472440" h="1307464">
                  <a:moveTo>
                    <a:pt x="321348" y="111645"/>
                  </a:moveTo>
                  <a:lnTo>
                    <a:pt x="320040" y="110375"/>
                  </a:lnTo>
                  <a:lnTo>
                    <a:pt x="321106" y="111645"/>
                  </a:lnTo>
                  <a:lnTo>
                    <a:pt x="321348" y="111645"/>
                  </a:lnTo>
                  <a:close/>
                </a:path>
                <a:path w="472440" h="1307464">
                  <a:moveTo>
                    <a:pt x="343979" y="164985"/>
                  </a:moveTo>
                  <a:lnTo>
                    <a:pt x="343522" y="163715"/>
                  </a:lnTo>
                  <a:lnTo>
                    <a:pt x="343395" y="163576"/>
                  </a:lnTo>
                  <a:lnTo>
                    <a:pt x="343979" y="164985"/>
                  </a:lnTo>
                  <a:close/>
                </a:path>
                <a:path w="472440" h="1307464">
                  <a:moveTo>
                    <a:pt x="349580" y="162445"/>
                  </a:moveTo>
                  <a:lnTo>
                    <a:pt x="347713" y="161086"/>
                  </a:lnTo>
                  <a:lnTo>
                    <a:pt x="347332" y="161175"/>
                  </a:lnTo>
                  <a:lnTo>
                    <a:pt x="349580" y="162445"/>
                  </a:lnTo>
                  <a:close/>
                </a:path>
                <a:path w="472440" h="1307464">
                  <a:moveTo>
                    <a:pt x="356920" y="152361"/>
                  </a:moveTo>
                  <a:lnTo>
                    <a:pt x="356844" y="151752"/>
                  </a:lnTo>
                  <a:lnTo>
                    <a:pt x="356717" y="151041"/>
                  </a:lnTo>
                  <a:lnTo>
                    <a:pt x="356450" y="150152"/>
                  </a:lnTo>
                  <a:lnTo>
                    <a:pt x="356514" y="151168"/>
                  </a:lnTo>
                  <a:lnTo>
                    <a:pt x="356704" y="151828"/>
                  </a:lnTo>
                  <a:lnTo>
                    <a:pt x="356920" y="152361"/>
                  </a:lnTo>
                  <a:close/>
                </a:path>
                <a:path w="472440" h="1307464">
                  <a:moveTo>
                    <a:pt x="357251" y="154901"/>
                  </a:moveTo>
                  <a:lnTo>
                    <a:pt x="357098" y="154787"/>
                  </a:lnTo>
                  <a:lnTo>
                    <a:pt x="357251" y="154901"/>
                  </a:lnTo>
                  <a:close/>
                </a:path>
                <a:path w="472440" h="1307464">
                  <a:moveTo>
                    <a:pt x="358013" y="154914"/>
                  </a:moveTo>
                  <a:lnTo>
                    <a:pt x="356933" y="152361"/>
                  </a:lnTo>
                  <a:lnTo>
                    <a:pt x="357238" y="154813"/>
                  </a:lnTo>
                  <a:lnTo>
                    <a:pt x="358013" y="154914"/>
                  </a:lnTo>
                  <a:close/>
                </a:path>
                <a:path w="472440" h="1307464">
                  <a:moveTo>
                    <a:pt x="362140" y="155486"/>
                  </a:moveTo>
                  <a:lnTo>
                    <a:pt x="360743" y="152628"/>
                  </a:lnTo>
                  <a:lnTo>
                    <a:pt x="358025" y="154914"/>
                  </a:lnTo>
                  <a:lnTo>
                    <a:pt x="362140" y="155486"/>
                  </a:lnTo>
                  <a:close/>
                </a:path>
                <a:path w="472440" h="1307464">
                  <a:moveTo>
                    <a:pt x="366547" y="161226"/>
                  </a:moveTo>
                  <a:lnTo>
                    <a:pt x="359219" y="156235"/>
                  </a:lnTo>
                  <a:lnTo>
                    <a:pt x="357251" y="154901"/>
                  </a:lnTo>
                  <a:lnTo>
                    <a:pt x="357428" y="156235"/>
                  </a:lnTo>
                  <a:lnTo>
                    <a:pt x="355346" y="155638"/>
                  </a:lnTo>
                  <a:lnTo>
                    <a:pt x="361759" y="161328"/>
                  </a:lnTo>
                  <a:lnTo>
                    <a:pt x="366547" y="161226"/>
                  </a:lnTo>
                  <a:close/>
                </a:path>
                <a:path w="472440" h="1307464">
                  <a:moveTo>
                    <a:pt x="372275" y="110439"/>
                  </a:moveTo>
                  <a:lnTo>
                    <a:pt x="363601" y="100850"/>
                  </a:lnTo>
                  <a:lnTo>
                    <a:pt x="371754" y="111036"/>
                  </a:lnTo>
                  <a:lnTo>
                    <a:pt x="372275" y="110439"/>
                  </a:lnTo>
                  <a:close/>
                </a:path>
                <a:path w="472440" h="1307464">
                  <a:moveTo>
                    <a:pt x="374586" y="59207"/>
                  </a:moveTo>
                  <a:lnTo>
                    <a:pt x="371983" y="58369"/>
                  </a:lnTo>
                  <a:lnTo>
                    <a:pt x="369836" y="58343"/>
                  </a:lnTo>
                  <a:lnTo>
                    <a:pt x="371233" y="62217"/>
                  </a:lnTo>
                  <a:lnTo>
                    <a:pt x="371805" y="62445"/>
                  </a:lnTo>
                  <a:lnTo>
                    <a:pt x="372186" y="62471"/>
                  </a:lnTo>
                  <a:lnTo>
                    <a:pt x="372706" y="62636"/>
                  </a:lnTo>
                  <a:lnTo>
                    <a:pt x="372948" y="61188"/>
                  </a:lnTo>
                  <a:lnTo>
                    <a:pt x="373316" y="59867"/>
                  </a:lnTo>
                  <a:lnTo>
                    <a:pt x="374586" y="59207"/>
                  </a:lnTo>
                  <a:close/>
                </a:path>
                <a:path w="472440" h="1307464">
                  <a:moveTo>
                    <a:pt x="389686" y="124040"/>
                  </a:moveTo>
                  <a:lnTo>
                    <a:pt x="388493" y="123913"/>
                  </a:lnTo>
                  <a:lnTo>
                    <a:pt x="387413" y="123380"/>
                  </a:lnTo>
                  <a:lnTo>
                    <a:pt x="386422" y="122720"/>
                  </a:lnTo>
                  <a:lnTo>
                    <a:pt x="387375" y="123863"/>
                  </a:lnTo>
                  <a:lnTo>
                    <a:pt x="388493" y="124561"/>
                  </a:lnTo>
                  <a:lnTo>
                    <a:pt x="389686" y="124040"/>
                  </a:lnTo>
                  <a:close/>
                </a:path>
                <a:path w="472440" h="1307464">
                  <a:moveTo>
                    <a:pt x="398348" y="39255"/>
                  </a:moveTo>
                  <a:lnTo>
                    <a:pt x="396976" y="40525"/>
                  </a:lnTo>
                  <a:lnTo>
                    <a:pt x="398195" y="40525"/>
                  </a:lnTo>
                  <a:lnTo>
                    <a:pt x="398348" y="39255"/>
                  </a:lnTo>
                  <a:close/>
                </a:path>
                <a:path w="472440" h="1307464">
                  <a:moveTo>
                    <a:pt x="399961" y="34823"/>
                  </a:moveTo>
                  <a:lnTo>
                    <a:pt x="398691" y="33909"/>
                  </a:lnTo>
                  <a:lnTo>
                    <a:pt x="398208" y="33566"/>
                  </a:lnTo>
                  <a:lnTo>
                    <a:pt x="398627" y="33997"/>
                  </a:lnTo>
                  <a:lnTo>
                    <a:pt x="399961" y="34823"/>
                  </a:lnTo>
                  <a:close/>
                </a:path>
                <a:path w="472440" h="1307464">
                  <a:moveTo>
                    <a:pt x="401929" y="77762"/>
                  </a:moveTo>
                  <a:lnTo>
                    <a:pt x="401472" y="76136"/>
                  </a:lnTo>
                  <a:lnTo>
                    <a:pt x="401764" y="74739"/>
                  </a:lnTo>
                  <a:lnTo>
                    <a:pt x="400011" y="73482"/>
                  </a:lnTo>
                  <a:lnTo>
                    <a:pt x="398919" y="76885"/>
                  </a:lnTo>
                  <a:lnTo>
                    <a:pt x="400138" y="78727"/>
                  </a:lnTo>
                  <a:lnTo>
                    <a:pt x="401650" y="79171"/>
                  </a:lnTo>
                  <a:lnTo>
                    <a:pt x="401929" y="77762"/>
                  </a:lnTo>
                  <a:close/>
                </a:path>
                <a:path w="472440" h="1307464">
                  <a:moveTo>
                    <a:pt x="402882" y="32092"/>
                  </a:moveTo>
                  <a:lnTo>
                    <a:pt x="401980" y="32562"/>
                  </a:lnTo>
                  <a:lnTo>
                    <a:pt x="402247" y="33134"/>
                  </a:lnTo>
                  <a:lnTo>
                    <a:pt x="402882" y="32092"/>
                  </a:lnTo>
                  <a:close/>
                </a:path>
                <a:path w="472440" h="1307464">
                  <a:moveTo>
                    <a:pt x="403021" y="33604"/>
                  </a:moveTo>
                  <a:lnTo>
                    <a:pt x="402602" y="33477"/>
                  </a:lnTo>
                  <a:lnTo>
                    <a:pt x="402323" y="33312"/>
                  </a:lnTo>
                  <a:lnTo>
                    <a:pt x="402247" y="33134"/>
                  </a:lnTo>
                  <a:lnTo>
                    <a:pt x="402043" y="33426"/>
                  </a:lnTo>
                  <a:lnTo>
                    <a:pt x="401764" y="33820"/>
                  </a:lnTo>
                  <a:lnTo>
                    <a:pt x="402310" y="33705"/>
                  </a:lnTo>
                  <a:lnTo>
                    <a:pt x="403021" y="33604"/>
                  </a:lnTo>
                  <a:close/>
                </a:path>
                <a:path w="472440" h="1307464">
                  <a:moveTo>
                    <a:pt x="403707" y="39268"/>
                  </a:moveTo>
                  <a:lnTo>
                    <a:pt x="403288" y="38836"/>
                  </a:lnTo>
                  <a:lnTo>
                    <a:pt x="398627" y="33997"/>
                  </a:lnTo>
                  <a:lnTo>
                    <a:pt x="399288" y="36868"/>
                  </a:lnTo>
                  <a:lnTo>
                    <a:pt x="400862" y="39801"/>
                  </a:lnTo>
                  <a:lnTo>
                    <a:pt x="402196" y="38836"/>
                  </a:lnTo>
                  <a:lnTo>
                    <a:pt x="403707" y="39268"/>
                  </a:lnTo>
                  <a:close/>
                </a:path>
                <a:path w="472440" h="1307464">
                  <a:moveTo>
                    <a:pt x="404050" y="92036"/>
                  </a:moveTo>
                  <a:lnTo>
                    <a:pt x="403936" y="90957"/>
                  </a:lnTo>
                  <a:lnTo>
                    <a:pt x="403644" y="91325"/>
                  </a:lnTo>
                  <a:lnTo>
                    <a:pt x="404050" y="92036"/>
                  </a:lnTo>
                  <a:close/>
                </a:path>
                <a:path w="472440" h="1307464">
                  <a:moveTo>
                    <a:pt x="404431" y="31775"/>
                  </a:moveTo>
                  <a:lnTo>
                    <a:pt x="403923" y="31000"/>
                  </a:lnTo>
                  <a:lnTo>
                    <a:pt x="403453" y="30645"/>
                  </a:lnTo>
                  <a:lnTo>
                    <a:pt x="403313" y="32054"/>
                  </a:lnTo>
                  <a:lnTo>
                    <a:pt x="403771" y="31940"/>
                  </a:lnTo>
                  <a:lnTo>
                    <a:pt x="404101" y="31864"/>
                  </a:lnTo>
                  <a:lnTo>
                    <a:pt x="404431" y="31775"/>
                  </a:lnTo>
                  <a:close/>
                </a:path>
                <a:path w="472440" h="1307464">
                  <a:moveTo>
                    <a:pt x="405218" y="33845"/>
                  </a:moveTo>
                  <a:lnTo>
                    <a:pt x="404444" y="33629"/>
                  </a:lnTo>
                  <a:lnTo>
                    <a:pt x="403694" y="33540"/>
                  </a:lnTo>
                  <a:lnTo>
                    <a:pt x="403021" y="33604"/>
                  </a:lnTo>
                  <a:lnTo>
                    <a:pt x="403479" y="33769"/>
                  </a:lnTo>
                  <a:lnTo>
                    <a:pt x="404177" y="33870"/>
                  </a:lnTo>
                  <a:lnTo>
                    <a:pt x="405218" y="33845"/>
                  </a:lnTo>
                  <a:close/>
                </a:path>
                <a:path w="472440" h="1307464">
                  <a:moveTo>
                    <a:pt x="408965" y="91325"/>
                  </a:moveTo>
                  <a:lnTo>
                    <a:pt x="408825" y="90055"/>
                  </a:lnTo>
                  <a:lnTo>
                    <a:pt x="408546" y="87515"/>
                  </a:lnTo>
                  <a:lnTo>
                    <a:pt x="402869" y="81165"/>
                  </a:lnTo>
                  <a:lnTo>
                    <a:pt x="403936" y="90957"/>
                  </a:lnTo>
                  <a:lnTo>
                    <a:pt x="404685" y="90055"/>
                  </a:lnTo>
                  <a:lnTo>
                    <a:pt x="407568" y="92595"/>
                  </a:lnTo>
                  <a:lnTo>
                    <a:pt x="407441" y="93865"/>
                  </a:lnTo>
                  <a:lnTo>
                    <a:pt x="407403" y="95021"/>
                  </a:lnTo>
                  <a:lnTo>
                    <a:pt x="408965" y="91325"/>
                  </a:lnTo>
                  <a:close/>
                </a:path>
                <a:path w="472440" h="1307464">
                  <a:moveTo>
                    <a:pt x="409409" y="23063"/>
                  </a:moveTo>
                  <a:lnTo>
                    <a:pt x="408889" y="23660"/>
                  </a:lnTo>
                  <a:lnTo>
                    <a:pt x="409168" y="23863"/>
                  </a:lnTo>
                  <a:lnTo>
                    <a:pt x="409409" y="23063"/>
                  </a:lnTo>
                  <a:close/>
                </a:path>
                <a:path w="472440" h="1307464">
                  <a:moveTo>
                    <a:pt x="410540" y="98945"/>
                  </a:moveTo>
                  <a:lnTo>
                    <a:pt x="407390" y="95135"/>
                  </a:lnTo>
                  <a:lnTo>
                    <a:pt x="410540" y="98945"/>
                  </a:lnTo>
                  <a:close/>
                </a:path>
                <a:path w="472440" h="1307464">
                  <a:moveTo>
                    <a:pt x="411619" y="25920"/>
                  </a:moveTo>
                  <a:lnTo>
                    <a:pt x="410629" y="24892"/>
                  </a:lnTo>
                  <a:lnTo>
                    <a:pt x="409168" y="23863"/>
                  </a:lnTo>
                  <a:lnTo>
                    <a:pt x="408584" y="25933"/>
                  </a:lnTo>
                  <a:lnTo>
                    <a:pt x="409295" y="24892"/>
                  </a:lnTo>
                  <a:lnTo>
                    <a:pt x="410514" y="25603"/>
                  </a:lnTo>
                  <a:lnTo>
                    <a:pt x="411619" y="25920"/>
                  </a:lnTo>
                  <a:close/>
                </a:path>
                <a:path w="472440" h="1307464">
                  <a:moveTo>
                    <a:pt x="416483" y="92354"/>
                  </a:moveTo>
                  <a:lnTo>
                    <a:pt x="415277" y="90525"/>
                  </a:lnTo>
                  <a:lnTo>
                    <a:pt x="416382" y="87122"/>
                  </a:lnTo>
                  <a:lnTo>
                    <a:pt x="413067" y="87655"/>
                  </a:lnTo>
                  <a:lnTo>
                    <a:pt x="414286" y="89496"/>
                  </a:lnTo>
                  <a:lnTo>
                    <a:pt x="413905" y="95313"/>
                  </a:lnTo>
                  <a:lnTo>
                    <a:pt x="416483" y="92354"/>
                  </a:lnTo>
                  <a:close/>
                </a:path>
                <a:path w="472440" h="1307464">
                  <a:moveTo>
                    <a:pt x="419493" y="83553"/>
                  </a:moveTo>
                  <a:lnTo>
                    <a:pt x="418553" y="80314"/>
                  </a:lnTo>
                  <a:lnTo>
                    <a:pt x="417055" y="79883"/>
                  </a:lnTo>
                  <a:lnTo>
                    <a:pt x="416064" y="78854"/>
                  </a:lnTo>
                  <a:lnTo>
                    <a:pt x="414324" y="77597"/>
                  </a:lnTo>
                  <a:lnTo>
                    <a:pt x="419493" y="83553"/>
                  </a:lnTo>
                  <a:close/>
                </a:path>
                <a:path w="472440" h="1307464">
                  <a:moveTo>
                    <a:pt x="420331" y="20269"/>
                  </a:moveTo>
                  <a:lnTo>
                    <a:pt x="417144" y="16370"/>
                  </a:lnTo>
                  <a:lnTo>
                    <a:pt x="418071" y="19608"/>
                  </a:lnTo>
                  <a:lnTo>
                    <a:pt x="420331" y="20269"/>
                  </a:lnTo>
                  <a:close/>
                </a:path>
                <a:path w="472440" h="1307464">
                  <a:moveTo>
                    <a:pt x="422389" y="47967"/>
                  </a:moveTo>
                  <a:lnTo>
                    <a:pt x="421576" y="46913"/>
                  </a:lnTo>
                  <a:lnTo>
                    <a:pt x="421157" y="46240"/>
                  </a:lnTo>
                  <a:lnTo>
                    <a:pt x="421563" y="47002"/>
                  </a:lnTo>
                  <a:lnTo>
                    <a:pt x="422389" y="47967"/>
                  </a:lnTo>
                  <a:close/>
                </a:path>
                <a:path w="472440" h="1307464">
                  <a:moveTo>
                    <a:pt x="424154" y="19126"/>
                  </a:moveTo>
                  <a:lnTo>
                    <a:pt x="423976" y="16103"/>
                  </a:lnTo>
                  <a:lnTo>
                    <a:pt x="420560" y="11417"/>
                  </a:lnTo>
                  <a:lnTo>
                    <a:pt x="424154" y="19126"/>
                  </a:lnTo>
                  <a:close/>
                </a:path>
                <a:path w="472440" h="1307464">
                  <a:moveTo>
                    <a:pt x="424992" y="45605"/>
                  </a:moveTo>
                  <a:lnTo>
                    <a:pt x="423418" y="44335"/>
                  </a:lnTo>
                  <a:lnTo>
                    <a:pt x="420116" y="44335"/>
                  </a:lnTo>
                  <a:lnTo>
                    <a:pt x="420928" y="45605"/>
                  </a:lnTo>
                  <a:lnTo>
                    <a:pt x="424992" y="45605"/>
                  </a:lnTo>
                  <a:close/>
                </a:path>
                <a:path w="472440" h="1307464">
                  <a:moveTo>
                    <a:pt x="426783" y="53682"/>
                  </a:moveTo>
                  <a:lnTo>
                    <a:pt x="426046" y="52920"/>
                  </a:lnTo>
                  <a:lnTo>
                    <a:pt x="425894" y="52209"/>
                  </a:lnTo>
                  <a:lnTo>
                    <a:pt x="425907" y="51562"/>
                  </a:lnTo>
                  <a:lnTo>
                    <a:pt x="424472" y="52552"/>
                  </a:lnTo>
                  <a:lnTo>
                    <a:pt x="422198" y="52882"/>
                  </a:lnTo>
                  <a:lnTo>
                    <a:pt x="423506" y="54241"/>
                  </a:lnTo>
                  <a:lnTo>
                    <a:pt x="426783" y="53682"/>
                  </a:lnTo>
                  <a:close/>
                </a:path>
                <a:path w="472440" h="1307464">
                  <a:moveTo>
                    <a:pt x="427215" y="50380"/>
                  </a:moveTo>
                  <a:lnTo>
                    <a:pt x="426910" y="49263"/>
                  </a:lnTo>
                  <a:lnTo>
                    <a:pt x="426580" y="49644"/>
                  </a:lnTo>
                  <a:lnTo>
                    <a:pt x="425932" y="50495"/>
                  </a:lnTo>
                  <a:lnTo>
                    <a:pt x="425907" y="51562"/>
                  </a:lnTo>
                  <a:lnTo>
                    <a:pt x="426669" y="51054"/>
                  </a:lnTo>
                  <a:lnTo>
                    <a:pt x="427215" y="50380"/>
                  </a:lnTo>
                  <a:close/>
                </a:path>
                <a:path w="472440" h="1307464">
                  <a:moveTo>
                    <a:pt x="427875" y="45605"/>
                  </a:moveTo>
                  <a:lnTo>
                    <a:pt x="426593" y="41795"/>
                  </a:lnTo>
                  <a:lnTo>
                    <a:pt x="423849" y="40525"/>
                  </a:lnTo>
                  <a:lnTo>
                    <a:pt x="421093" y="39255"/>
                  </a:lnTo>
                  <a:lnTo>
                    <a:pt x="420446" y="34175"/>
                  </a:lnTo>
                  <a:lnTo>
                    <a:pt x="417360" y="26555"/>
                  </a:lnTo>
                  <a:lnTo>
                    <a:pt x="421424" y="26555"/>
                  </a:lnTo>
                  <a:lnTo>
                    <a:pt x="418693" y="24015"/>
                  </a:lnTo>
                  <a:lnTo>
                    <a:pt x="417322" y="24015"/>
                  </a:lnTo>
                  <a:lnTo>
                    <a:pt x="413740" y="21475"/>
                  </a:lnTo>
                  <a:lnTo>
                    <a:pt x="416648" y="25285"/>
                  </a:lnTo>
                  <a:lnTo>
                    <a:pt x="415112" y="27825"/>
                  </a:lnTo>
                  <a:lnTo>
                    <a:pt x="413816" y="30365"/>
                  </a:lnTo>
                  <a:lnTo>
                    <a:pt x="417449" y="34175"/>
                  </a:lnTo>
                  <a:lnTo>
                    <a:pt x="412711" y="31635"/>
                  </a:lnTo>
                  <a:lnTo>
                    <a:pt x="410146" y="30365"/>
                  </a:lnTo>
                  <a:lnTo>
                    <a:pt x="407682" y="30365"/>
                  </a:lnTo>
                  <a:lnTo>
                    <a:pt x="403225" y="29095"/>
                  </a:lnTo>
                  <a:lnTo>
                    <a:pt x="404990" y="30365"/>
                  </a:lnTo>
                  <a:lnTo>
                    <a:pt x="407301" y="31635"/>
                  </a:lnTo>
                  <a:lnTo>
                    <a:pt x="404431" y="32905"/>
                  </a:lnTo>
                  <a:lnTo>
                    <a:pt x="404837" y="32905"/>
                  </a:lnTo>
                  <a:lnTo>
                    <a:pt x="405485" y="34175"/>
                  </a:lnTo>
                  <a:lnTo>
                    <a:pt x="405739" y="35445"/>
                  </a:lnTo>
                  <a:lnTo>
                    <a:pt x="405638" y="34175"/>
                  </a:lnTo>
                  <a:lnTo>
                    <a:pt x="406869" y="35445"/>
                  </a:lnTo>
                  <a:lnTo>
                    <a:pt x="408165" y="35445"/>
                  </a:lnTo>
                  <a:lnTo>
                    <a:pt x="409270" y="36715"/>
                  </a:lnTo>
                  <a:lnTo>
                    <a:pt x="412178" y="41795"/>
                  </a:lnTo>
                  <a:lnTo>
                    <a:pt x="408825" y="44335"/>
                  </a:lnTo>
                  <a:lnTo>
                    <a:pt x="409752" y="48145"/>
                  </a:lnTo>
                  <a:lnTo>
                    <a:pt x="407733" y="48145"/>
                  </a:lnTo>
                  <a:lnTo>
                    <a:pt x="408305" y="45605"/>
                  </a:lnTo>
                  <a:lnTo>
                    <a:pt x="405828" y="44335"/>
                  </a:lnTo>
                  <a:lnTo>
                    <a:pt x="407225" y="48145"/>
                  </a:lnTo>
                  <a:lnTo>
                    <a:pt x="403275" y="44335"/>
                  </a:lnTo>
                  <a:lnTo>
                    <a:pt x="400469" y="44335"/>
                  </a:lnTo>
                  <a:lnTo>
                    <a:pt x="400011" y="44335"/>
                  </a:lnTo>
                  <a:lnTo>
                    <a:pt x="399186" y="43065"/>
                  </a:lnTo>
                  <a:lnTo>
                    <a:pt x="399884" y="44335"/>
                  </a:lnTo>
                  <a:lnTo>
                    <a:pt x="397725" y="44335"/>
                  </a:lnTo>
                  <a:lnTo>
                    <a:pt x="398043" y="41795"/>
                  </a:lnTo>
                  <a:lnTo>
                    <a:pt x="396163" y="41795"/>
                  </a:lnTo>
                  <a:lnTo>
                    <a:pt x="396163" y="46875"/>
                  </a:lnTo>
                  <a:lnTo>
                    <a:pt x="393153" y="45605"/>
                  </a:lnTo>
                  <a:lnTo>
                    <a:pt x="396024" y="45605"/>
                  </a:lnTo>
                  <a:lnTo>
                    <a:pt x="396163" y="46875"/>
                  </a:lnTo>
                  <a:lnTo>
                    <a:pt x="396163" y="41795"/>
                  </a:lnTo>
                  <a:lnTo>
                    <a:pt x="395617" y="41795"/>
                  </a:lnTo>
                  <a:lnTo>
                    <a:pt x="389064" y="41795"/>
                  </a:lnTo>
                  <a:lnTo>
                    <a:pt x="389382" y="44335"/>
                  </a:lnTo>
                  <a:lnTo>
                    <a:pt x="387350" y="44335"/>
                  </a:lnTo>
                  <a:lnTo>
                    <a:pt x="388531" y="47167"/>
                  </a:lnTo>
                  <a:lnTo>
                    <a:pt x="386943" y="53225"/>
                  </a:lnTo>
                  <a:lnTo>
                    <a:pt x="385953" y="53225"/>
                  </a:lnTo>
                  <a:lnTo>
                    <a:pt x="383616" y="55765"/>
                  </a:lnTo>
                  <a:lnTo>
                    <a:pt x="381927" y="60845"/>
                  </a:lnTo>
                  <a:lnTo>
                    <a:pt x="381304" y="61366"/>
                  </a:lnTo>
                  <a:lnTo>
                    <a:pt x="379704" y="59105"/>
                  </a:lnTo>
                  <a:lnTo>
                    <a:pt x="377113" y="58534"/>
                  </a:lnTo>
                  <a:lnTo>
                    <a:pt x="375577" y="58686"/>
                  </a:lnTo>
                  <a:lnTo>
                    <a:pt x="374586" y="59207"/>
                  </a:lnTo>
                  <a:lnTo>
                    <a:pt x="378091" y="60325"/>
                  </a:lnTo>
                  <a:lnTo>
                    <a:pt x="380707" y="61887"/>
                  </a:lnTo>
                  <a:lnTo>
                    <a:pt x="378942" y="63385"/>
                  </a:lnTo>
                  <a:lnTo>
                    <a:pt x="372706" y="63385"/>
                  </a:lnTo>
                  <a:lnTo>
                    <a:pt x="372325" y="65925"/>
                  </a:lnTo>
                  <a:lnTo>
                    <a:pt x="372122" y="68465"/>
                  </a:lnTo>
                  <a:lnTo>
                    <a:pt x="368820" y="68465"/>
                  </a:lnTo>
                  <a:lnTo>
                    <a:pt x="365099" y="65925"/>
                  </a:lnTo>
                  <a:lnTo>
                    <a:pt x="364540" y="68465"/>
                  </a:lnTo>
                  <a:lnTo>
                    <a:pt x="356679" y="65925"/>
                  </a:lnTo>
                  <a:lnTo>
                    <a:pt x="359359" y="71005"/>
                  </a:lnTo>
                  <a:lnTo>
                    <a:pt x="353187" y="68465"/>
                  </a:lnTo>
                  <a:lnTo>
                    <a:pt x="349669" y="71005"/>
                  </a:lnTo>
                  <a:lnTo>
                    <a:pt x="347294" y="74815"/>
                  </a:lnTo>
                  <a:lnTo>
                    <a:pt x="344551" y="77355"/>
                  </a:lnTo>
                  <a:lnTo>
                    <a:pt x="348716" y="82435"/>
                  </a:lnTo>
                  <a:lnTo>
                    <a:pt x="346405" y="83705"/>
                  </a:lnTo>
                  <a:lnTo>
                    <a:pt x="345630" y="86245"/>
                  </a:lnTo>
                  <a:lnTo>
                    <a:pt x="344779" y="91325"/>
                  </a:lnTo>
                  <a:lnTo>
                    <a:pt x="348716" y="95135"/>
                  </a:lnTo>
                  <a:lnTo>
                    <a:pt x="349605" y="100215"/>
                  </a:lnTo>
                  <a:lnTo>
                    <a:pt x="340321" y="97675"/>
                  </a:lnTo>
                  <a:lnTo>
                    <a:pt x="337197" y="100215"/>
                  </a:lnTo>
                  <a:lnTo>
                    <a:pt x="335991" y="98945"/>
                  </a:lnTo>
                  <a:lnTo>
                    <a:pt x="332816" y="98945"/>
                  </a:lnTo>
                  <a:lnTo>
                    <a:pt x="331419" y="104025"/>
                  </a:lnTo>
                  <a:lnTo>
                    <a:pt x="330517" y="109105"/>
                  </a:lnTo>
                  <a:lnTo>
                    <a:pt x="326110" y="110375"/>
                  </a:lnTo>
                  <a:lnTo>
                    <a:pt x="326542" y="112915"/>
                  </a:lnTo>
                  <a:lnTo>
                    <a:pt x="325386" y="112915"/>
                  </a:lnTo>
                  <a:lnTo>
                    <a:pt x="323761" y="111645"/>
                  </a:lnTo>
                  <a:lnTo>
                    <a:pt x="323176" y="111645"/>
                  </a:lnTo>
                  <a:lnTo>
                    <a:pt x="321881" y="114185"/>
                  </a:lnTo>
                  <a:lnTo>
                    <a:pt x="321741" y="116725"/>
                  </a:lnTo>
                  <a:lnTo>
                    <a:pt x="318350" y="112915"/>
                  </a:lnTo>
                  <a:lnTo>
                    <a:pt x="317220" y="111645"/>
                  </a:lnTo>
                  <a:lnTo>
                    <a:pt x="317182" y="112915"/>
                  </a:lnTo>
                  <a:lnTo>
                    <a:pt x="314515" y="111645"/>
                  </a:lnTo>
                  <a:lnTo>
                    <a:pt x="318147" y="115455"/>
                  </a:lnTo>
                  <a:lnTo>
                    <a:pt x="321779" y="117995"/>
                  </a:lnTo>
                  <a:lnTo>
                    <a:pt x="321894" y="119265"/>
                  </a:lnTo>
                  <a:lnTo>
                    <a:pt x="322783" y="123075"/>
                  </a:lnTo>
                  <a:lnTo>
                    <a:pt x="319430" y="120535"/>
                  </a:lnTo>
                  <a:lnTo>
                    <a:pt x="318668" y="121805"/>
                  </a:lnTo>
                  <a:lnTo>
                    <a:pt x="317754" y="123075"/>
                  </a:lnTo>
                  <a:lnTo>
                    <a:pt x="313969" y="120535"/>
                  </a:lnTo>
                  <a:lnTo>
                    <a:pt x="316649" y="125615"/>
                  </a:lnTo>
                  <a:lnTo>
                    <a:pt x="311073" y="128155"/>
                  </a:lnTo>
                  <a:lnTo>
                    <a:pt x="317677" y="137045"/>
                  </a:lnTo>
                  <a:lnTo>
                    <a:pt x="316699" y="135775"/>
                  </a:lnTo>
                  <a:lnTo>
                    <a:pt x="312407" y="135775"/>
                  </a:lnTo>
                  <a:lnTo>
                    <a:pt x="313347" y="138315"/>
                  </a:lnTo>
                  <a:lnTo>
                    <a:pt x="307670" y="133235"/>
                  </a:lnTo>
                  <a:lnTo>
                    <a:pt x="311962" y="143395"/>
                  </a:lnTo>
                  <a:lnTo>
                    <a:pt x="307213" y="140855"/>
                  </a:lnTo>
                  <a:lnTo>
                    <a:pt x="304723" y="139585"/>
                  </a:lnTo>
                  <a:lnTo>
                    <a:pt x="302336" y="134505"/>
                  </a:lnTo>
                  <a:lnTo>
                    <a:pt x="303199" y="139585"/>
                  </a:lnTo>
                  <a:lnTo>
                    <a:pt x="303136" y="144665"/>
                  </a:lnTo>
                  <a:lnTo>
                    <a:pt x="304304" y="149745"/>
                  </a:lnTo>
                  <a:lnTo>
                    <a:pt x="301117" y="144665"/>
                  </a:lnTo>
                  <a:lnTo>
                    <a:pt x="300075" y="145935"/>
                  </a:lnTo>
                  <a:lnTo>
                    <a:pt x="302679" y="153555"/>
                  </a:lnTo>
                  <a:lnTo>
                    <a:pt x="299212" y="151015"/>
                  </a:lnTo>
                  <a:lnTo>
                    <a:pt x="293065" y="149745"/>
                  </a:lnTo>
                  <a:lnTo>
                    <a:pt x="287350" y="153555"/>
                  </a:lnTo>
                  <a:lnTo>
                    <a:pt x="286473" y="154254"/>
                  </a:lnTo>
                  <a:lnTo>
                    <a:pt x="286473" y="203085"/>
                  </a:lnTo>
                  <a:lnTo>
                    <a:pt x="285076" y="203085"/>
                  </a:lnTo>
                  <a:lnTo>
                    <a:pt x="282702" y="201815"/>
                  </a:lnTo>
                  <a:lnTo>
                    <a:pt x="282968" y="200545"/>
                  </a:lnTo>
                  <a:lnTo>
                    <a:pt x="283806" y="200545"/>
                  </a:lnTo>
                  <a:lnTo>
                    <a:pt x="285597" y="201815"/>
                  </a:lnTo>
                  <a:lnTo>
                    <a:pt x="286473" y="203085"/>
                  </a:lnTo>
                  <a:lnTo>
                    <a:pt x="286473" y="154254"/>
                  </a:lnTo>
                  <a:lnTo>
                    <a:pt x="280949" y="158635"/>
                  </a:lnTo>
                  <a:lnTo>
                    <a:pt x="272757" y="161175"/>
                  </a:lnTo>
                  <a:lnTo>
                    <a:pt x="276390" y="164985"/>
                  </a:lnTo>
                  <a:lnTo>
                    <a:pt x="274078" y="163715"/>
                  </a:lnTo>
                  <a:lnTo>
                    <a:pt x="271068" y="163715"/>
                  </a:lnTo>
                  <a:lnTo>
                    <a:pt x="272580" y="167525"/>
                  </a:lnTo>
                  <a:lnTo>
                    <a:pt x="271221" y="166255"/>
                  </a:lnTo>
                  <a:lnTo>
                    <a:pt x="269862" y="164985"/>
                  </a:lnTo>
                  <a:lnTo>
                    <a:pt x="267601" y="163715"/>
                  </a:lnTo>
                  <a:lnTo>
                    <a:pt x="266674" y="161175"/>
                  </a:lnTo>
                  <a:lnTo>
                    <a:pt x="265531" y="166255"/>
                  </a:lnTo>
                  <a:lnTo>
                    <a:pt x="257835" y="161175"/>
                  </a:lnTo>
                  <a:lnTo>
                    <a:pt x="261886" y="171335"/>
                  </a:lnTo>
                  <a:lnTo>
                    <a:pt x="259156" y="168795"/>
                  </a:lnTo>
                  <a:lnTo>
                    <a:pt x="259207" y="166255"/>
                  </a:lnTo>
                  <a:lnTo>
                    <a:pt x="257479" y="164985"/>
                  </a:lnTo>
                  <a:lnTo>
                    <a:pt x="258419" y="168795"/>
                  </a:lnTo>
                  <a:lnTo>
                    <a:pt x="254939" y="166255"/>
                  </a:lnTo>
                  <a:lnTo>
                    <a:pt x="255219" y="164985"/>
                  </a:lnTo>
                  <a:lnTo>
                    <a:pt x="254749" y="162445"/>
                  </a:lnTo>
                  <a:lnTo>
                    <a:pt x="254114" y="166255"/>
                  </a:lnTo>
                  <a:lnTo>
                    <a:pt x="256235" y="171335"/>
                  </a:lnTo>
                  <a:lnTo>
                    <a:pt x="260159" y="176415"/>
                  </a:lnTo>
                  <a:lnTo>
                    <a:pt x="264922" y="182765"/>
                  </a:lnTo>
                  <a:lnTo>
                    <a:pt x="259956" y="180225"/>
                  </a:lnTo>
                  <a:lnTo>
                    <a:pt x="259524" y="181495"/>
                  </a:lnTo>
                  <a:lnTo>
                    <a:pt x="262661" y="187845"/>
                  </a:lnTo>
                  <a:lnTo>
                    <a:pt x="259842" y="186575"/>
                  </a:lnTo>
                  <a:lnTo>
                    <a:pt x="256501" y="184035"/>
                  </a:lnTo>
                  <a:lnTo>
                    <a:pt x="257886" y="181495"/>
                  </a:lnTo>
                  <a:lnTo>
                    <a:pt x="256336" y="182765"/>
                  </a:lnTo>
                  <a:lnTo>
                    <a:pt x="247180" y="184035"/>
                  </a:lnTo>
                  <a:lnTo>
                    <a:pt x="251396" y="189115"/>
                  </a:lnTo>
                  <a:lnTo>
                    <a:pt x="267131" y="189115"/>
                  </a:lnTo>
                  <a:lnTo>
                    <a:pt x="267258" y="187845"/>
                  </a:lnTo>
                  <a:lnTo>
                    <a:pt x="267373" y="186575"/>
                  </a:lnTo>
                  <a:lnTo>
                    <a:pt x="268681" y="187845"/>
                  </a:lnTo>
                  <a:lnTo>
                    <a:pt x="270179" y="190385"/>
                  </a:lnTo>
                  <a:lnTo>
                    <a:pt x="271868" y="192925"/>
                  </a:lnTo>
                  <a:lnTo>
                    <a:pt x="271208" y="190385"/>
                  </a:lnTo>
                  <a:lnTo>
                    <a:pt x="274459" y="191655"/>
                  </a:lnTo>
                  <a:lnTo>
                    <a:pt x="276923" y="195465"/>
                  </a:lnTo>
                  <a:lnTo>
                    <a:pt x="279044" y="200545"/>
                  </a:lnTo>
                  <a:lnTo>
                    <a:pt x="274459" y="198005"/>
                  </a:lnTo>
                  <a:lnTo>
                    <a:pt x="276872" y="201815"/>
                  </a:lnTo>
                  <a:lnTo>
                    <a:pt x="279692" y="206895"/>
                  </a:lnTo>
                  <a:lnTo>
                    <a:pt x="283032" y="210705"/>
                  </a:lnTo>
                  <a:lnTo>
                    <a:pt x="282638" y="209435"/>
                  </a:lnTo>
                  <a:lnTo>
                    <a:pt x="282536" y="208165"/>
                  </a:lnTo>
                  <a:lnTo>
                    <a:pt x="282714" y="208165"/>
                  </a:lnTo>
                  <a:lnTo>
                    <a:pt x="283387" y="209435"/>
                  </a:lnTo>
                  <a:lnTo>
                    <a:pt x="284035" y="209435"/>
                  </a:lnTo>
                  <a:lnTo>
                    <a:pt x="285369" y="210705"/>
                  </a:lnTo>
                  <a:lnTo>
                    <a:pt x="284530" y="209435"/>
                  </a:lnTo>
                  <a:lnTo>
                    <a:pt x="284137" y="208165"/>
                  </a:lnTo>
                  <a:lnTo>
                    <a:pt x="283730" y="206895"/>
                  </a:lnTo>
                  <a:lnTo>
                    <a:pt x="290537" y="213245"/>
                  </a:lnTo>
                  <a:lnTo>
                    <a:pt x="288340" y="210705"/>
                  </a:lnTo>
                  <a:lnTo>
                    <a:pt x="296684" y="210705"/>
                  </a:lnTo>
                  <a:lnTo>
                    <a:pt x="295503" y="206895"/>
                  </a:lnTo>
                  <a:lnTo>
                    <a:pt x="294309" y="203085"/>
                  </a:lnTo>
                  <a:lnTo>
                    <a:pt x="291541" y="194195"/>
                  </a:lnTo>
                  <a:lnTo>
                    <a:pt x="290588" y="190385"/>
                  </a:lnTo>
                  <a:lnTo>
                    <a:pt x="289953" y="187845"/>
                  </a:lnTo>
                  <a:lnTo>
                    <a:pt x="290042" y="186575"/>
                  </a:lnTo>
                  <a:lnTo>
                    <a:pt x="290334" y="182765"/>
                  </a:lnTo>
                  <a:lnTo>
                    <a:pt x="290525" y="180225"/>
                  </a:lnTo>
                  <a:lnTo>
                    <a:pt x="293649" y="186575"/>
                  </a:lnTo>
                  <a:lnTo>
                    <a:pt x="297459" y="189115"/>
                  </a:lnTo>
                  <a:lnTo>
                    <a:pt x="299504" y="191630"/>
                  </a:lnTo>
                  <a:lnTo>
                    <a:pt x="306768" y="190385"/>
                  </a:lnTo>
                  <a:lnTo>
                    <a:pt x="306133" y="185305"/>
                  </a:lnTo>
                  <a:lnTo>
                    <a:pt x="309092" y="189115"/>
                  </a:lnTo>
                  <a:lnTo>
                    <a:pt x="310146" y="190766"/>
                  </a:lnTo>
                  <a:lnTo>
                    <a:pt x="309562" y="189115"/>
                  </a:lnTo>
                  <a:lnTo>
                    <a:pt x="308076" y="185305"/>
                  </a:lnTo>
                  <a:lnTo>
                    <a:pt x="307581" y="184035"/>
                  </a:lnTo>
                  <a:lnTo>
                    <a:pt x="308648" y="184035"/>
                  </a:lnTo>
                  <a:lnTo>
                    <a:pt x="309867" y="185305"/>
                  </a:lnTo>
                  <a:lnTo>
                    <a:pt x="309473" y="184035"/>
                  </a:lnTo>
                  <a:lnTo>
                    <a:pt x="308698" y="181495"/>
                  </a:lnTo>
                  <a:lnTo>
                    <a:pt x="314020" y="181495"/>
                  </a:lnTo>
                  <a:lnTo>
                    <a:pt x="315709" y="184035"/>
                  </a:lnTo>
                  <a:lnTo>
                    <a:pt x="315188" y="185305"/>
                  </a:lnTo>
                  <a:lnTo>
                    <a:pt x="318985" y="182765"/>
                  </a:lnTo>
                  <a:lnTo>
                    <a:pt x="319760" y="181495"/>
                  </a:lnTo>
                  <a:lnTo>
                    <a:pt x="320535" y="180225"/>
                  </a:lnTo>
                  <a:lnTo>
                    <a:pt x="322097" y="177685"/>
                  </a:lnTo>
                  <a:lnTo>
                    <a:pt x="323049" y="172605"/>
                  </a:lnTo>
                  <a:lnTo>
                    <a:pt x="322516" y="171335"/>
                  </a:lnTo>
                  <a:lnTo>
                    <a:pt x="320929" y="167525"/>
                  </a:lnTo>
                  <a:lnTo>
                    <a:pt x="320395" y="166255"/>
                  </a:lnTo>
                  <a:lnTo>
                    <a:pt x="321360" y="167525"/>
                  </a:lnTo>
                  <a:lnTo>
                    <a:pt x="328549" y="176415"/>
                  </a:lnTo>
                  <a:lnTo>
                    <a:pt x="329768" y="177685"/>
                  </a:lnTo>
                  <a:lnTo>
                    <a:pt x="323786" y="166255"/>
                  </a:lnTo>
                  <a:lnTo>
                    <a:pt x="323126" y="164985"/>
                  </a:lnTo>
                  <a:lnTo>
                    <a:pt x="317144" y="153555"/>
                  </a:lnTo>
                  <a:lnTo>
                    <a:pt x="315150" y="149745"/>
                  </a:lnTo>
                  <a:lnTo>
                    <a:pt x="312496" y="144665"/>
                  </a:lnTo>
                  <a:lnTo>
                    <a:pt x="318376" y="151015"/>
                  </a:lnTo>
                  <a:lnTo>
                    <a:pt x="326986" y="161175"/>
                  </a:lnTo>
                  <a:lnTo>
                    <a:pt x="332435" y="167525"/>
                  </a:lnTo>
                  <a:lnTo>
                    <a:pt x="334619" y="172313"/>
                  </a:lnTo>
                  <a:lnTo>
                    <a:pt x="323507" y="161798"/>
                  </a:lnTo>
                  <a:lnTo>
                    <a:pt x="335038" y="178917"/>
                  </a:lnTo>
                  <a:lnTo>
                    <a:pt x="331812" y="172605"/>
                  </a:lnTo>
                  <a:lnTo>
                    <a:pt x="333133" y="172567"/>
                  </a:lnTo>
                  <a:lnTo>
                    <a:pt x="334810" y="172732"/>
                  </a:lnTo>
                  <a:lnTo>
                    <a:pt x="335343" y="173875"/>
                  </a:lnTo>
                  <a:lnTo>
                    <a:pt x="339305" y="173875"/>
                  </a:lnTo>
                  <a:lnTo>
                    <a:pt x="339077" y="170065"/>
                  </a:lnTo>
                  <a:lnTo>
                    <a:pt x="328599" y="161175"/>
                  </a:lnTo>
                  <a:lnTo>
                    <a:pt x="328891" y="159905"/>
                  </a:lnTo>
                  <a:lnTo>
                    <a:pt x="338112" y="164985"/>
                  </a:lnTo>
                  <a:lnTo>
                    <a:pt x="334187" y="162445"/>
                  </a:lnTo>
                  <a:lnTo>
                    <a:pt x="342938" y="166255"/>
                  </a:lnTo>
                  <a:lnTo>
                    <a:pt x="340677" y="164985"/>
                  </a:lnTo>
                  <a:lnTo>
                    <a:pt x="338759" y="162445"/>
                  </a:lnTo>
                  <a:lnTo>
                    <a:pt x="336842" y="159905"/>
                  </a:lnTo>
                  <a:lnTo>
                    <a:pt x="332054" y="153555"/>
                  </a:lnTo>
                  <a:lnTo>
                    <a:pt x="333857" y="152285"/>
                  </a:lnTo>
                  <a:lnTo>
                    <a:pt x="335064" y="154825"/>
                  </a:lnTo>
                  <a:lnTo>
                    <a:pt x="343395" y="163576"/>
                  </a:lnTo>
                  <a:lnTo>
                    <a:pt x="339394" y="153924"/>
                  </a:lnTo>
                  <a:lnTo>
                    <a:pt x="346075" y="159905"/>
                  </a:lnTo>
                  <a:lnTo>
                    <a:pt x="347713" y="161086"/>
                  </a:lnTo>
                  <a:lnTo>
                    <a:pt x="352945" y="159905"/>
                  </a:lnTo>
                  <a:lnTo>
                    <a:pt x="352996" y="157365"/>
                  </a:lnTo>
                  <a:lnTo>
                    <a:pt x="349224" y="157365"/>
                  </a:lnTo>
                  <a:lnTo>
                    <a:pt x="350227" y="153555"/>
                  </a:lnTo>
                  <a:lnTo>
                    <a:pt x="349250" y="151015"/>
                  </a:lnTo>
                  <a:lnTo>
                    <a:pt x="347294" y="145935"/>
                  </a:lnTo>
                  <a:lnTo>
                    <a:pt x="346671" y="144665"/>
                  </a:lnTo>
                  <a:lnTo>
                    <a:pt x="346049" y="143395"/>
                  </a:lnTo>
                  <a:lnTo>
                    <a:pt x="344195" y="139585"/>
                  </a:lnTo>
                  <a:lnTo>
                    <a:pt x="344297" y="138315"/>
                  </a:lnTo>
                  <a:lnTo>
                    <a:pt x="344411" y="137045"/>
                  </a:lnTo>
                  <a:lnTo>
                    <a:pt x="344639" y="134505"/>
                  </a:lnTo>
                  <a:lnTo>
                    <a:pt x="346100" y="138315"/>
                  </a:lnTo>
                  <a:lnTo>
                    <a:pt x="355473" y="149745"/>
                  </a:lnTo>
                  <a:lnTo>
                    <a:pt x="358775" y="149745"/>
                  </a:lnTo>
                  <a:lnTo>
                    <a:pt x="354139" y="142125"/>
                  </a:lnTo>
                  <a:lnTo>
                    <a:pt x="349885" y="134505"/>
                  </a:lnTo>
                  <a:lnTo>
                    <a:pt x="347751" y="130695"/>
                  </a:lnTo>
                  <a:lnTo>
                    <a:pt x="343966" y="123075"/>
                  </a:lnTo>
                  <a:lnTo>
                    <a:pt x="342074" y="119265"/>
                  </a:lnTo>
                  <a:lnTo>
                    <a:pt x="341249" y="116725"/>
                  </a:lnTo>
                  <a:lnTo>
                    <a:pt x="340017" y="112915"/>
                  </a:lnTo>
                  <a:lnTo>
                    <a:pt x="339598" y="111645"/>
                  </a:lnTo>
                  <a:lnTo>
                    <a:pt x="343077" y="114185"/>
                  </a:lnTo>
                  <a:lnTo>
                    <a:pt x="342938" y="111645"/>
                  </a:lnTo>
                  <a:lnTo>
                    <a:pt x="342722" y="107835"/>
                  </a:lnTo>
                  <a:lnTo>
                    <a:pt x="347624" y="116725"/>
                  </a:lnTo>
                  <a:lnTo>
                    <a:pt x="353237" y="128155"/>
                  </a:lnTo>
                  <a:lnTo>
                    <a:pt x="358432" y="139585"/>
                  </a:lnTo>
                  <a:lnTo>
                    <a:pt x="362064" y="148475"/>
                  </a:lnTo>
                  <a:lnTo>
                    <a:pt x="365823" y="149745"/>
                  </a:lnTo>
                  <a:lnTo>
                    <a:pt x="365772" y="152285"/>
                  </a:lnTo>
                  <a:lnTo>
                    <a:pt x="367855" y="149745"/>
                  </a:lnTo>
                  <a:lnTo>
                    <a:pt x="371297" y="152285"/>
                  </a:lnTo>
                  <a:lnTo>
                    <a:pt x="370535" y="154825"/>
                  </a:lnTo>
                  <a:lnTo>
                    <a:pt x="370001" y="156095"/>
                  </a:lnTo>
                  <a:lnTo>
                    <a:pt x="377126" y="153555"/>
                  </a:lnTo>
                  <a:lnTo>
                    <a:pt x="371208" y="147205"/>
                  </a:lnTo>
                  <a:lnTo>
                    <a:pt x="375602" y="143395"/>
                  </a:lnTo>
                  <a:lnTo>
                    <a:pt x="370674" y="138315"/>
                  </a:lnTo>
                  <a:lnTo>
                    <a:pt x="370636" y="149745"/>
                  </a:lnTo>
                  <a:lnTo>
                    <a:pt x="366242" y="143395"/>
                  </a:lnTo>
                  <a:lnTo>
                    <a:pt x="362686" y="137045"/>
                  </a:lnTo>
                  <a:lnTo>
                    <a:pt x="361149" y="129425"/>
                  </a:lnTo>
                  <a:lnTo>
                    <a:pt x="362813" y="125615"/>
                  </a:lnTo>
                  <a:lnTo>
                    <a:pt x="366052" y="128155"/>
                  </a:lnTo>
                  <a:lnTo>
                    <a:pt x="372173" y="138315"/>
                  </a:lnTo>
                  <a:lnTo>
                    <a:pt x="374154" y="140855"/>
                  </a:lnTo>
                  <a:lnTo>
                    <a:pt x="372694" y="137045"/>
                  </a:lnTo>
                  <a:lnTo>
                    <a:pt x="374078" y="133235"/>
                  </a:lnTo>
                  <a:lnTo>
                    <a:pt x="375818" y="134505"/>
                  </a:lnTo>
                  <a:lnTo>
                    <a:pt x="377215" y="138315"/>
                  </a:lnTo>
                  <a:lnTo>
                    <a:pt x="378523" y="137045"/>
                  </a:lnTo>
                  <a:lnTo>
                    <a:pt x="377812" y="133235"/>
                  </a:lnTo>
                  <a:lnTo>
                    <a:pt x="377812" y="130695"/>
                  </a:lnTo>
                  <a:lnTo>
                    <a:pt x="382460" y="130695"/>
                  </a:lnTo>
                  <a:lnTo>
                    <a:pt x="391172" y="137045"/>
                  </a:lnTo>
                  <a:lnTo>
                    <a:pt x="387959" y="133235"/>
                  </a:lnTo>
                  <a:lnTo>
                    <a:pt x="385356" y="130695"/>
                  </a:lnTo>
                  <a:lnTo>
                    <a:pt x="380149" y="125615"/>
                  </a:lnTo>
                  <a:lnTo>
                    <a:pt x="370382" y="115455"/>
                  </a:lnTo>
                  <a:lnTo>
                    <a:pt x="363639" y="107835"/>
                  </a:lnTo>
                  <a:lnTo>
                    <a:pt x="361391" y="105295"/>
                  </a:lnTo>
                  <a:lnTo>
                    <a:pt x="356946" y="100215"/>
                  </a:lnTo>
                  <a:lnTo>
                    <a:pt x="355841" y="98945"/>
                  </a:lnTo>
                  <a:lnTo>
                    <a:pt x="356590" y="98945"/>
                  </a:lnTo>
                  <a:lnTo>
                    <a:pt x="366699" y="101485"/>
                  </a:lnTo>
                  <a:lnTo>
                    <a:pt x="370916" y="104025"/>
                  </a:lnTo>
                  <a:lnTo>
                    <a:pt x="377456" y="107835"/>
                  </a:lnTo>
                  <a:lnTo>
                    <a:pt x="380809" y="119265"/>
                  </a:lnTo>
                  <a:lnTo>
                    <a:pt x="386422" y="123075"/>
                  </a:lnTo>
                  <a:lnTo>
                    <a:pt x="384924" y="121805"/>
                  </a:lnTo>
                  <a:lnTo>
                    <a:pt x="383819" y="119265"/>
                  </a:lnTo>
                  <a:lnTo>
                    <a:pt x="383552" y="117995"/>
                  </a:lnTo>
                  <a:lnTo>
                    <a:pt x="385800" y="117995"/>
                  </a:lnTo>
                  <a:lnTo>
                    <a:pt x="387959" y="123075"/>
                  </a:lnTo>
                  <a:lnTo>
                    <a:pt x="389293" y="120535"/>
                  </a:lnTo>
                  <a:lnTo>
                    <a:pt x="387604" y="117995"/>
                  </a:lnTo>
                  <a:lnTo>
                    <a:pt x="388505" y="116725"/>
                  </a:lnTo>
                  <a:lnTo>
                    <a:pt x="388835" y="115455"/>
                  </a:lnTo>
                  <a:lnTo>
                    <a:pt x="385394" y="114185"/>
                  </a:lnTo>
                  <a:lnTo>
                    <a:pt x="385737" y="110375"/>
                  </a:lnTo>
                  <a:lnTo>
                    <a:pt x="388683" y="114185"/>
                  </a:lnTo>
                  <a:lnTo>
                    <a:pt x="390779" y="111645"/>
                  </a:lnTo>
                  <a:lnTo>
                    <a:pt x="389293" y="110375"/>
                  </a:lnTo>
                  <a:lnTo>
                    <a:pt x="386308" y="107835"/>
                  </a:lnTo>
                  <a:lnTo>
                    <a:pt x="382054" y="98945"/>
                  </a:lnTo>
                  <a:lnTo>
                    <a:pt x="380225" y="95135"/>
                  </a:lnTo>
                  <a:lnTo>
                    <a:pt x="380580" y="91325"/>
                  </a:lnTo>
                  <a:lnTo>
                    <a:pt x="381914" y="93865"/>
                  </a:lnTo>
                  <a:lnTo>
                    <a:pt x="385356" y="96405"/>
                  </a:lnTo>
                  <a:lnTo>
                    <a:pt x="385876" y="95973"/>
                  </a:lnTo>
                  <a:lnTo>
                    <a:pt x="386245" y="96177"/>
                  </a:lnTo>
                  <a:lnTo>
                    <a:pt x="386067" y="96062"/>
                  </a:lnTo>
                  <a:lnTo>
                    <a:pt x="385902" y="95948"/>
                  </a:lnTo>
                  <a:lnTo>
                    <a:pt x="389953" y="92595"/>
                  </a:lnTo>
                  <a:lnTo>
                    <a:pt x="394754" y="93865"/>
                  </a:lnTo>
                  <a:lnTo>
                    <a:pt x="396684" y="92595"/>
                  </a:lnTo>
                  <a:lnTo>
                    <a:pt x="398602" y="91325"/>
                  </a:lnTo>
                  <a:lnTo>
                    <a:pt x="400354" y="92595"/>
                  </a:lnTo>
                  <a:lnTo>
                    <a:pt x="403872" y="92595"/>
                  </a:lnTo>
                  <a:lnTo>
                    <a:pt x="405561" y="96405"/>
                  </a:lnTo>
                  <a:lnTo>
                    <a:pt x="405091" y="93865"/>
                  </a:lnTo>
                  <a:lnTo>
                    <a:pt x="404050" y="92036"/>
                  </a:lnTo>
                  <a:lnTo>
                    <a:pt x="404114" y="92595"/>
                  </a:lnTo>
                  <a:lnTo>
                    <a:pt x="403148" y="91325"/>
                  </a:lnTo>
                  <a:lnTo>
                    <a:pt x="393204" y="68465"/>
                  </a:lnTo>
                  <a:lnTo>
                    <a:pt x="393115" y="67195"/>
                  </a:lnTo>
                  <a:lnTo>
                    <a:pt x="394512" y="62115"/>
                  </a:lnTo>
                  <a:lnTo>
                    <a:pt x="399097" y="71005"/>
                  </a:lnTo>
                  <a:lnTo>
                    <a:pt x="398627" y="69735"/>
                  </a:lnTo>
                  <a:lnTo>
                    <a:pt x="400659" y="64655"/>
                  </a:lnTo>
                  <a:lnTo>
                    <a:pt x="399948" y="62115"/>
                  </a:lnTo>
                  <a:lnTo>
                    <a:pt x="398881" y="58305"/>
                  </a:lnTo>
                  <a:lnTo>
                    <a:pt x="397649" y="53225"/>
                  </a:lnTo>
                  <a:lnTo>
                    <a:pt x="401307" y="51955"/>
                  </a:lnTo>
                  <a:lnTo>
                    <a:pt x="407797" y="55765"/>
                  </a:lnTo>
                  <a:lnTo>
                    <a:pt x="410425" y="62115"/>
                  </a:lnTo>
                  <a:lnTo>
                    <a:pt x="414134" y="65925"/>
                  </a:lnTo>
                  <a:lnTo>
                    <a:pt x="413283" y="69735"/>
                  </a:lnTo>
                  <a:lnTo>
                    <a:pt x="407301" y="65925"/>
                  </a:lnTo>
                  <a:lnTo>
                    <a:pt x="405739" y="67195"/>
                  </a:lnTo>
                  <a:lnTo>
                    <a:pt x="410032" y="68465"/>
                  </a:lnTo>
                  <a:lnTo>
                    <a:pt x="410718" y="71005"/>
                  </a:lnTo>
                  <a:lnTo>
                    <a:pt x="410146" y="73545"/>
                  </a:lnTo>
                  <a:lnTo>
                    <a:pt x="407898" y="72275"/>
                  </a:lnTo>
                  <a:lnTo>
                    <a:pt x="413613" y="76085"/>
                  </a:lnTo>
                  <a:lnTo>
                    <a:pt x="414743" y="73545"/>
                  </a:lnTo>
                  <a:lnTo>
                    <a:pt x="416445" y="69735"/>
                  </a:lnTo>
                  <a:lnTo>
                    <a:pt x="418706" y="64655"/>
                  </a:lnTo>
                  <a:lnTo>
                    <a:pt x="427050" y="64655"/>
                  </a:lnTo>
                  <a:lnTo>
                    <a:pt x="426339" y="62115"/>
                  </a:lnTo>
                  <a:lnTo>
                    <a:pt x="426161" y="59575"/>
                  </a:lnTo>
                  <a:lnTo>
                    <a:pt x="423672" y="58305"/>
                  </a:lnTo>
                  <a:lnTo>
                    <a:pt x="422859" y="59575"/>
                  </a:lnTo>
                  <a:lnTo>
                    <a:pt x="417868" y="57035"/>
                  </a:lnTo>
                  <a:lnTo>
                    <a:pt x="420535" y="51955"/>
                  </a:lnTo>
                  <a:lnTo>
                    <a:pt x="416991" y="51955"/>
                  </a:lnTo>
                  <a:lnTo>
                    <a:pt x="416521" y="48145"/>
                  </a:lnTo>
                  <a:lnTo>
                    <a:pt x="416356" y="46875"/>
                  </a:lnTo>
                  <a:lnTo>
                    <a:pt x="414489" y="40525"/>
                  </a:lnTo>
                  <a:lnTo>
                    <a:pt x="419303" y="40525"/>
                  </a:lnTo>
                  <a:lnTo>
                    <a:pt x="424992" y="45605"/>
                  </a:lnTo>
                  <a:lnTo>
                    <a:pt x="427875" y="45605"/>
                  </a:lnTo>
                  <a:close/>
                </a:path>
                <a:path w="472440" h="1307464">
                  <a:moveTo>
                    <a:pt x="428955" y="36207"/>
                  </a:moveTo>
                  <a:lnTo>
                    <a:pt x="428840" y="36385"/>
                  </a:lnTo>
                  <a:lnTo>
                    <a:pt x="424319" y="30670"/>
                  </a:lnTo>
                  <a:lnTo>
                    <a:pt x="424675" y="36728"/>
                  </a:lnTo>
                  <a:lnTo>
                    <a:pt x="428244" y="40449"/>
                  </a:lnTo>
                  <a:lnTo>
                    <a:pt x="428269" y="38087"/>
                  </a:lnTo>
                  <a:lnTo>
                    <a:pt x="428955" y="36207"/>
                  </a:lnTo>
                  <a:close/>
                </a:path>
                <a:path w="472440" h="1307464">
                  <a:moveTo>
                    <a:pt x="430276" y="34620"/>
                  </a:moveTo>
                  <a:lnTo>
                    <a:pt x="428510" y="32321"/>
                  </a:lnTo>
                  <a:lnTo>
                    <a:pt x="429387" y="34607"/>
                  </a:lnTo>
                  <a:lnTo>
                    <a:pt x="429145" y="35801"/>
                  </a:lnTo>
                  <a:lnTo>
                    <a:pt x="429387" y="35255"/>
                  </a:lnTo>
                  <a:lnTo>
                    <a:pt x="429717" y="34785"/>
                  </a:lnTo>
                  <a:lnTo>
                    <a:pt x="430276" y="34620"/>
                  </a:lnTo>
                  <a:close/>
                </a:path>
                <a:path w="472440" h="1307464">
                  <a:moveTo>
                    <a:pt x="431380" y="14338"/>
                  </a:moveTo>
                  <a:lnTo>
                    <a:pt x="429895" y="14478"/>
                  </a:lnTo>
                  <a:lnTo>
                    <a:pt x="427901" y="13563"/>
                  </a:lnTo>
                  <a:lnTo>
                    <a:pt x="424091" y="11684"/>
                  </a:lnTo>
                  <a:lnTo>
                    <a:pt x="424395" y="14706"/>
                  </a:lnTo>
                  <a:lnTo>
                    <a:pt x="425361" y="16344"/>
                  </a:lnTo>
                  <a:lnTo>
                    <a:pt x="426377" y="17678"/>
                  </a:lnTo>
                  <a:lnTo>
                    <a:pt x="430771" y="14706"/>
                  </a:lnTo>
                  <a:lnTo>
                    <a:pt x="430999" y="15506"/>
                  </a:lnTo>
                  <a:lnTo>
                    <a:pt x="431380" y="14338"/>
                  </a:lnTo>
                  <a:close/>
                </a:path>
                <a:path w="472440" h="1307464">
                  <a:moveTo>
                    <a:pt x="432866" y="8547"/>
                  </a:moveTo>
                  <a:lnTo>
                    <a:pt x="431292" y="7645"/>
                  </a:lnTo>
                  <a:lnTo>
                    <a:pt x="428637" y="6426"/>
                  </a:lnTo>
                  <a:lnTo>
                    <a:pt x="429425" y="7620"/>
                  </a:lnTo>
                  <a:lnTo>
                    <a:pt x="430618" y="8077"/>
                  </a:lnTo>
                  <a:lnTo>
                    <a:pt x="431761" y="8356"/>
                  </a:lnTo>
                  <a:lnTo>
                    <a:pt x="432866" y="8547"/>
                  </a:lnTo>
                  <a:close/>
                </a:path>
                <a:path w="472440" h="1307464">
                  <a:moveTo>
                    <a:pt x="435406" y="52463"/>
                  </a:moveTo>
                  <a:lnTo>
                    <a:pt x="433895" y="52031"/>
                  </a:lnTo>
                  <a:lnTo>
                    <a:pt x="432104" y="52997"/>
                  </a:lnTo>
                  <a:lnTo>
                    <a:pt x="435406" y="52463"/>
                  </a:lnTo>
                  <a:close/>
                </a:path>
                <a:path w="472440" h="1307464">
                  <a:moveTo>
                    <a:pt x="436956" y="26644"/>
                  </a:moveTo>
                  <a:lnTo>
                    <a:pt x="433387" y="23393"/>
                  </a:lnTo>
                  <a:lnTo>
                    <a:pt x="426961" y="18415"/>
                  </a:lnTo>
                  <a:lnTo>
                    <a:pt x="428358" y="20104"/>
                  </a:lnTo>
                  <a:lnTo>
                    <a:pt x="429704" y="21615"/>
                  </a:lnTo>
                  <a:lnTo>
                    <a:pt x="429742" y="25565"/>
                  </a:lnTo>
                  <a:lnTo>
                    <a:pt x="432244" y="27012"/>
                  </a:lnTo>
                  <a:lnTo>
                    <a:pt x="436956" y="26644"/>
                  </a:lnTo>
                  <a:close/>
                </a:path>
                <a:path w="472440" h="1307464">
                  <a:moveTo>
                    <a:pt x="437032" y="48475"/>
                  </a:moveTo>
                  <a:lnTo>
                    <a:pt x="432333" y="44145"/>
                  </a:lnTo>
                  <a:lnTo>
                    <a:pt x="435000" y="48628"/>
                  </a:lnTo>
                  <a:lnTo>
                    <a:pt x="437032" y="48475"/>
                  </a:lnTo>
                  <a:close/>
                </a:path>
                <a:path w="472440" h="1307464">
                  <a:moveTo>
                    <a:pt x="438035" y="34366"/>
                  </a:moveTo>
                  <a:lnTo>
                    <a:pt x="436410" y="31940"/>
                  </a:lnTo>
                  <a:lnTo>
                    <a:pt x="433400" y="31051"/>
                  </a:lnTo>
                  <a:lnTo>
                    <a:pt x="438035" y="34366"/>
                  </a:lnTo>
                  <a:close/>
                </a:path>
                <a:path w="472440" h="1307464">
                  <a:moveTo>
                    <a:pt x="438632" y="34798"/>
                  </a:moveTo>
                  <a:lnTo>
                    <a:pt x="438035" y="34366"/>
                  </a:lnTo>
                  <a:lnTo>
                    <a:pt x="438518" y="35090"/>
                  </a:lnTo>
                  <a:lnTo>
                    <a:pt x="438632" y="34798"/>
                  </a:lnTo>
                  <a:close/>
                </a:path>
                <a:path w="472440" h="1307464">
                  <a:moveTo>
                    <a:pt x="438835" y="28346"/>
                  </a:moveTo>
                  <a:lnTo>
                    <a:pt x="438315" y="26530"/>
                  </a:lnTo>
                  <a:lnTo>
                    <a:pt x="436956" y="26644"/>
                  </a:lnTo>
                  <a:lnTo>
                    <a:pt x="438835" y="28346"/>
                  </a:lnTo>
                  <a:close/>
                </a:path>
                <a:path w="472440" h="1307464">
                  <a:moveTo>
                    <a:pt x="441274" y="914"/>
                  </a:moveTo>
                  <a:lnTo>
                    <a:pt x="441236" y="622"/>
                  </a:lnTo>
                  <a:lnTo>
                    <a:pt x="440194" y="0"/>
                  </a:lnTo>
                  <a:lnTo>
                    <a:pt x="440601" y="393"/>
                  </a:lnTo>
                  <a:lnTo>
                    <a:pt x="441274" y="914"/>
                  </a:lnTo>
                  <a:close/>
                </a:path>
                <a:path w="472440" h="1307464">
                  <a:moveTo>
                    <a:pt x="442671" y="2743"/>
                  </a:moveTo>
                  <a:lnTo>
                    <a:pt x="442556" y="1778"/>
                  </a:lnTo>
                  <a:lnTo>
                    <a:pt x="442201" y="1587"/>
                  </a:lnTo>
                  <a:lnTo>
                    <a:pt x="441706" y="1244"/>
                  </a:lnTo>
                  <a:lnTo>
                    <a:pt x="441274" y="914"/>
                  </a:lnTo>
                  <a:lnTo>
                    <a:pt x="441363" y="1879"/>
                  </a:lnTo>
                  <a:lnTo>
                    <a:pt x="441909" y="3187"/>
                  </a:lnTo>
                  <a:lnTo>
                    <a:pt x="442353" y="4381"/>
                  </a:lnTo>
                  <a:lnTo>
                    <a:pt x="442582" y="3606"/>
                  </a:lnTo>
                  <a:lnTo>
                    <a:pt x="442671" y="2743"/>
                  </a:lnTo>
                  <a:close/>
                </a:path>
                <a:path w="472440" h="1307464">
                  <a:moveTo>
                    <a:pt x="444042" y="44056"/>
                  </a:moveTo>
                  <a:lnTo>
                    <a:pt x="443966" y="43776"/>
                  </a:lnTo>
                  <a:lnTo>
                    <a:pt x="442976" y="42748"/>
                  </a:lnTo>
                  <a:lnTo>
                    <a:pt x="444042" y="44056"/>
                  </a:lnTo>
                  <a:close/>
                </a:path>
                <a:path w="472440" h="1307464">
                  <a:moveTo>
                    <a:pt x="444804" y="20231"/>
                  </a:moveTo>
                  <a:lnTo>
                    <a:pt x="443204" y="19075"/>
                  </a:lnTo>
                  <a:lnTo>
                    <a:pt x="441325" y="17716"/>
                  </a:lnTo>
                  <a:lnTo>
                    <a:pt x="441147" y="14706"/>
                  </a:lnTo>
                  <a:lnTo>
                    <a:pt x="438264" y="19075"/>
                  </a:lnTo>
                  <a:lnTo>
                    <a:pt x="440169" y="11569"/>
                  </a:lnTo>
                  <a:lnTo>
                    <a:pt x="435406" y="11569"/>
                  </a:lnTo>
                  <a:lnTo>
                    <a:pt x="435444" y="11125"/>
                  </a:lnTo>
                  <a:lnTo>
                    <a:pt x="435533" y="10198"/>
                  </a:lnTo>
                  <a:lnTo>
                    <a:pt x="436041" y="9385"/>
                  </a:lnTo>
                  <a:lnTo>
                    <a:pt x="436422" y="8775"/>
                  </a:lnTo>
                  <a:lnTo>
                    <a:pt x="435483" y="8775"/>
                  </a:lnTo>
                  <a:lnTo>
                    <a:pt x="434162" y="8750"/>
                  </a:lnTo>
                  <a:lnTo>
                    <a:pt x="433755" y="8686"/>
                  </a:lnTo>
                  <a:lnTo>
                    <a:pt x="432879" y="8547"/>
                  </a:lnTo>
                  <a:lnTo>
                    <a:pt x="433184" y="8724"/>
                  </a:lnTo>
                  <a:lnTo>
                    <a:pt x="433857" y="9118"/>
                  </a:lnTo>
                  <a:lnTo>
                    <a:pt x="434187" y="9385"/>
                  </a:lnTo>
                  <a:lnTo>
                    <a:pt x="433743" y="9258"/>
                  </a:lnTo>
                  <a:lnTo>
                    <a:pt x="433743" y="9410"/>
                  </a:lnTo>
                  <a:lnTo>
                    <a:pt x="434225" y="9994"/>
                  </a:lnTo>
                  <a:lnTo>
                    <a:pt x="434936" y="11099"/>
                  </a:lnTo>
                  <a:lnTo>
                    <a:pt x="433095" y="11226"/>
                  </a:lnTo>
                  <a:lnTo>
                    <a:pt x="433806" y="10210"/>
                  </a:lnTo>
                  <a:lnTo>
                    <a:pt x="433717" y="9385"/>
                  </a:lnTo>
                  <a:lnTo>
                    <a:pt x="433247" y="8775"/>
                  </a:lnTo>
                  <a:lnTo>
                    <a:pt x="431393" y="14325"/>
                  </a:lnTo>
                  <a:lnTo>
                    <a:pt x="432701" y="14185"/>
                  </a:lnTo>
                  <a:lnTo>
                    <a:pt x="433603" y="13169"/>
                  </a:lnTo>
                  <a:lnTo>
                    <a:pt x="434886" y="11226"/>
                  </a:lnTo>
                  <a:lnTo>
                    <a:pt x="437972" y="15773"/>
                  </a:lnTo>
                  <a:lnTo>
                    <a:pt x="437603" y="19215"/>
                  </a:lnTo>
                  <a:lnTo>
                    <a:pt x="442709" y="22593"/>
                  </a:lnTo>
                  <a:lnTo>
                    <a:pt x="444804" y="20231"/>
                  </a:lnTo>
                  <a:close/>
                </a:path>
                <a:path w="472440" h="1307464">
                  <a:moveTo>
                    <a:pt x="446163" y="46634"/>
                  </a:moveTo>
                  <a:lnTo>
                    <a:pt x="444042" y="44056"/>
                  </a:lnTo>
                  <a:lnTo>
                    <a:pt x="444665" y="46215"/>
                  </a:lnTo>
                  <a:lnTo>
                    <a:pt x="446163" y="46634"/>
                  </a:lnTo>
                  <a:close/>
                </a:path>
                <a:path w="472440" h="1307464">
                  <a:moveTo>
                    <a:pt x="447598" y="39624"/>
                  </a:moveTo>
                  <a:lnTo>
                    <a:pt x="446354" y="37299"/>
                  </a:lnTo>
                  <a:lnTo>
                    <a:pt x="445439" y="35610"/>
                  </a:lnTo>
                  <a:lnTo>
                    <a:pt x="445211" y="35179"/>
                  </a:lnTo>
                  <a:lnTo>
                    <a:pt x="439966" y="29375"/>
                  </a:lnTo>
                  <a:lnTo>
                    <a:pt x="438835" y="28346"/>
                  </a:lnTo>
                  <a:lnTo>
                    <a:pt x="439597" y="31051"/>
                  </a:lnTo>
                  <a:lnTo>
                    <a:pt x="439597" y="31940"/>
                  </a:lnTo>
                  <a:lnTo>
                    <a:pt x="438861" y="35610"/>
                  </a:lnTo>
                  <a:lnTo>
                    <a:pt x="438518" y="35090"/>
                  </a:lnTo>
                  <a:lnTo>
                    <a:pt x="436194" y="40779"/>
                  </a:lnTo>
                  <a:lnTo>
                    <a:pt x="442874" y="47167"/>
                  </a:lnTo>
                  <a:lnTo>
                    <a:pt x="442976" y="42748"/>
                  </a:lnTo>
                  <a:lnTo>
                    <a:pt x="442099" y="37299"/>
                  </a:lnTo>
                  <a:lnTo>
                    <a:pt x="447598" y="39624"/>
                  </a:lnTo>
                  <a:close/>
                </a:path>
                <a:path w="472440" h="1307464">
                  <a:moveTo>
                    <a:pt x="451485" y="36283"/>
                  </a:moveTo>
                  <a:lnTo>
                    <a:pt x="451243" y="35483"/>
                  </a:lnTo>
                  <a:lnTo>
                    <a:pt x="449275" y="33413"/>
                  </a:lnTo>
                  <a:lnTo>
                    <a:pt x="448233" y="34594"/>
                  </a:lnTo>
                  <a:lnTo>
                    <a:pt x="448932" y="37045"/>
                  </a:lnTo>
                  <a:lnTo>
                    <a:pt x="450951" y="36868"/>
                  </a:lnTo>
                  <a:lnTo>
                    <a:pt x="450723" y="36068"/>
                  </a:lnTo>
                  <a:lnTo>
                    <a:pt x="451485" y="36283"/>
                  </a:lnTo>
                  <a:close/>
                </a:path>
                <a:path w="472440" h="1307464">
                  <a:moveTo>
                    <a:pt x="456476" y="17640"/>
                  </a:moveTo>
                  <a:lnTo>
                    <a:pt x="453758" y="15367"/>
                  </a:lnTo>
                  <a:lnTo>
                    <a:pt x="452526" y="13538"/>
                  </a:lnTo>
                  <a:lnTo>
                    <a:pt x="451154" y="18351"/>
                  </a:lnTo>
                  <a:lnTo>
                    <a:pt x="455904" y="20459"/>
                  </a:lnTo>
                  <a:lnTo>
                    <a:pt x="453936" y="18402"/>
                  </a:lnTo>
                  <a:lnTo>
                    <a:pt x="456476" y="17640"/>
                  </a:lnTo>
                  <a:close/>
                </a:path>
                <a:path w="472440" h="1307464">
                  <a:moveTo>
                    <a:pt x="459651" y="7035"/>
                  </a:moveTo>
                  <a:lnTo>
                    <a:pt x="457784" y="5397"/>
                  </a:lnTo>
                  <a:lnTo>
                    <a:pt x="458012" y="6197"/>
                  </a:lnTo>
                  <a:lnTo>
                    <a:pt x="459651" y="7035"/>
                  </a:lnTo>
                  <a:close/>
                </a:path>
                <a:path w="472440" h="1307464">
                  <a:moveTo>
                    <a:pt x="471246" y="13906"/>
                  </a:moveTo>
                  <a:lnTo>
                    <a:pt x="470814" y="12344"/>
                  </a:lnTo>
                  <a:lnTo>
                    <a:pt x="470649" y="10642"/>
                  </a:lnTo>
                  <a:lnTo>
                    <a:pt x="470547" y="9601"/>
                  </a:lnTo>
                  <a:lnTo>
                    <a:pt x="470522" y="9296"/>
                  </a:lnTo>
                  <a:lnTo>
                    <a:pt x="467067" y="8813"/>
                  </a:lnTo>
                  <a:lnTo>
                    <a:pt x="467283" y="9601"/>
                  </a:lnTo>
                  <a:lnTo>
                    <a:pt x="464515" y="9563"/>
                  </a:lnTo>
                  <a:lnTo>
                    <a:pt x="459651" y="7035"/>
                  </a:lnTo>
                  <a:lnTo>
                    <a:pt x="461505" y="8686"/>
                  </a:lnTo>
                  <a:lnTo>
                    <a:pt x="464299" y="11010"/>
                  </a:lnTo>
                  <a:lnTo>
                    <a:pt x="468452" y="13665"/>
                  </a:lnTo>
                  <a:lnTo>
                    <a:pt x="468223" y="12852"/>
                  </a:lnTo>
                  <a:lnTo>
                    <a:pt x="466991" y="11010"/>
                  </a:lnTo>
                  <a:lnTo>
                    <a:pt x="468261" y="10642"/>
                  </a:lnTo>
                  <a:lnTo>
                    <a:pt x="470128" y="11176"/>
                  </a:lnTo>
                  <a:lnTo>
                    <a:pt x="470001" y="12598"/>
                  </a:lnTo>
                  <a:lnTo>
                    <a:pt x="471246" y="13906"/>
                  </a:lnTo>
                  <a:close/>
                </a:path>
                <a:path w="472440" h="1307464">
                  <a:moveTo>
                    <a:pt x="472211" y="14744"/>
                  </a:moveTo>
                  <a:lnTo>
                    <a:pt x="471766" y="14490"/>
                  </a:lnTo>
                  <a:lnTo>
                    <a:pt x="471512" y="14185"/>
                  </a:lnTo>
                  <a:lnTo>
                    <a:pt x="471246" y="13906"/>
                  </a:lnTo>
                  <a:lnTo>
                    <a:pt x="471449" y="14617"/>
                  </a:lnTo>
                  <a:lnTo>
                    <a:pt x="471652" y="15049"/>
                  </a:lnTo>
                  <a:lnTo>
                    <a:pt x="472211" y="1474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115220" y="3305542"/>
              <a:ext cx="103278" cy="125225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827151" y="2926270"/>
              <a:ext cx="577850" cy="522605"/>
            </a:xfrm>
            <a:custGeom>
              <a:avLst/>
              <a:gdLst/>
              <a:ahLst/>
              <a:cxnLst/>
              <a:rect l="l" t="t" r="r" b="b"/>
              <a:pathLst>
                <a:path w="577850" h="522604">
                  <a:moveTo>
                    <a:pt x="21958" y="362940"/>
                  </a:moveTo>
                  <a:lnTo>
                    <a:pt x="20802" y="362940"/>
                  </a:lnTo>
                  <a:lnTo>
                    <a:pt x="20853" y="363181"/>
                  </a:lnTo>
                  <a:lnTo>
                    <a:pt x="21958" y="362940"/>
                  </a:lnTo>
                  <a:close/>
                </a:path>
                <a:path w="577850" h="522604">
                  <a:moveTo>
                    <a:pt x="24231" y="457060"/>
                  </a:moveTo>
                  <a:lnTo>
                    <a:pt x="23888" y="456920"/>
                  </a:lnTo>
                  <a:lnTo>
                    <a:pt x="23749" y="457200"/>
                  </a:lnTo>
                  <a:lnTo>
                    <a:pt x="24231" y="457060"/>
                  </a:lnTo>
                  <a:close/>
                </a:path>
                <a:path w="577850" h="522604">
                  <a:moveTo>
                    <a:pt x="26720" y="213448"/>
                  </a:moveTo>
                  <a:lnTo>
                    <a:pt x="26390" y="212128"/>
                  </a:lnTo>
                  <a:lnTo>
                    <a:pt x="25107" y="211582"/>
                  </a:lnTo>
                  <a:lnTo>
                    <a:pt x="25019" y="213372"/>
                  </a:lnTo>
                  <a:lnTo>
                    <a:pt x="25565" y="214528"/>
                  </a:lnTo>
                  <a:lnTo>
                    <a:pt x="26593" y="215201"/>
                  </a:lnTo>
                  <a:lnTo>
                    <a:pt x="26720" y="213448"/>
                  </a:lnTo>
                  <a:close/>
                </a:path>
                <a:path w="577850" h="522604">
                  <a:moveTo>
                    <a:pt x="65608" y="406120"/>
                  </a:moveTo>
                  <a:lnTo>
                    <a:pt x="65392" y="403745"/>
                  </a:lnTo>
                  <a:lnTo>
                    <a:pt x="62953" y="404812"/>
                  </a:lnTo>
                  <a:lnTo>
                    <a:pt x="65608" y="406120"/>
                  </a:lnTo>
                  <a:close/>
                </a:path>
                <a:path w="577850" h="522604">
                  <a:moveTo>
                    <a:pt x="66141" y="304050"/>
                  </a:moveTo>
                  <a:lnTo>
                    <a:pt x="65112" y="303644"/>
                  </a:lnTo>
                  <a:lnTo>
                    <a:pt x="65087" y="303784"/>
                  </a:lnTo>
                  <a:lnTo>
                    <a:pt x="65417" y="303961"/>
                  </a:lnTo>
                  <a:lnTo>
                    <a:pt x="65786" y="304012"/>
                  </a:lnTo>
                  <a:lnTo>
                    <a:pt x="66141" y="304050"/>
                  </a:lnTo>
                  <a:close/>
                </a:path>
                <a:path w="577850" h="522604">
                  <a:moveTo>
                    <a:pt x="67017" y="390880"/>
                  </a:moveTo>
                  <a:lnTo>
                    <a:pt x="66167" y="389610"/>
                  </a:lnTo>
                  <a:lnTo>
                    <a:pt x="66573" y="391375"/>
                  </a:lnTo>
                  <a:lnTo>
                    <a:pt x="67017" y="390880"/>
                  </a:lnTo>
                  <a:close/>
                </a:path>
                <a:path w="577850" h="522604">
                  <a:moveTo>
                    <a:pt x="68580" y="333730"/>
                  </a:moveTo>
                  <a:lnTo>
                    <a:pt x="66243" y="329920"/>
                  </a:lnTo>
                  <a:lnTo>
                    <a:pt x="68580" y="333730"/>
                  </a:lnTo>
                  <a:close/>
                </a:path>
                <a:path w="577850" h="522604">
                  <a:moveTo>
                    <a:pt x="68681" y="402310"/>
                  </a:moveTo>
                  <a:lnTo>
                    <a:pt x="65163" y="401040"/>
                  </a:lnTo>
                  <a:lnTo>
                    <a:pt x="65392" y="403745"/>
                  </a:lnTo>
                  <a:lnTo>
                    <a:pt x="68681" y="402310"/>
                  </a:lnTo>
                  <a:close/>
                </a:path>
                <a:path w="577850" h="522604">
                  <a:moveTo>
                    <a:pt x="70739" y="250952"/>
                  </a:moveTo>
                  <a:lnTo>
                    <a:pt x="70662" y="250228"/>
                  </a:lnTo>
                  <a:lnTo>
                    <a:pt x="70446" y="249643"/>
                  </a:lnTo>
                  <a:lnTo>
                    <a:pt x="70167" y="249123"/>
                  </a:lnTo>
                  <a:lnTo>
                    <a:pt x="70739" y="250952"/>
                  </a:lnTo>
                  <a:close/>
                </a:path>
                <a:path w="577850" h="522604">
                  <a:moveTo>
                    <a:pt x="71755" y="306235"/>
                  </a:moveTo>
                  <a:lnTo>
                    <a:pt x="71716" y="302818"/>
                  </a:lnTo>
                  <a:lnTo>
                    <a:pt x="68897" y="304317"/>
                  </a:lnTo>
                  <a:lnTo>
                    <a:pt x="66141" y="304050"/>
                  </a:lnTo>
                  <a:lnTo>
                    <a:pt x="71755" y="306235"/>
                  </a:lnTo>
                  <a:close/>
                </a:path>
                <a:path w="577850" h="522604">
                  <a:moveTo>
                    <a:pt x="72136" y="244830"/>
                  </a:moveTo>
                  <a:lnTo>
                    <a:pt x="71208" y="246100"/>
                  </a:lnTo>
                  <a:lnTo>
                    <a:pt x="72136" y="244830"/>
                  </a:lnTo>
                  <a:close/>
                </a:path>
                <a:path w="577850" h="522604">
                  <a:moveTo>
                    <a:pt x="73202" y="234670"/>
                  </a:moveTo>
                  <a:lnTo>
                    <a:pt x="73088" y="233794"/>
                  </a:lnTo>
                  <a:lnTo>
                    <a:pt x="73037" y="232473"/>
                  </a:lnTo>
                  <a:lnTo>
                    <a:pt x="71335" y="233400"/>
                  </a:lnTo>
                  <a:lnTo>
                    <a:pt x="73202" y="234670"/>
                  </a:lnTo>
                  <a:close/>
                </a:path>
                <a:path w="577850" h="522604">
                  <a:moveTo>
                    <a:pt x="73660" y="232130"/>
                  </a:moveTo>
                  <a:lnTo>
                    <a:pt x="73037" y="232130"/>
                  </a:lnTo>
                  <a:lnTo>
                    <a:pt x="73037" y="232473"/>
                  </a:lnTo>
                  <a:lnTo>
                    <a:pt x="73660" y="232130"/>
                  </a:lnTo>
                  <a:close/>
                </a:path>
                <a:path w="577850" h="522604">
                  <a:moveTo>
                    <a:pt x="74752" y="273227"/>
                  </a:moveTo>
                  <a:lnTo>
                    <a:pt x="71843" y="271132"/>
                  </a:lnTo>
                  <a:lnTo>
                    <a:pt x="71729" y="272770"/>
                  </a:lnTo>
                  <a:lnTo>
                    <a:pt x="74752" y="273227"/>
                  </a:lnTo>
                  <a:close/>
                </a:path>
                <a:path w="577850" h="522604">
                  <a:moveTo>
                    <a:pt x="75971" y="242100"/>
                  </a:moveTo>
                  <a:lnTo>
                    <a:pt x="74269" y="240296"/>
                  </a:lnTo>
                  <a:lnTo>
                    <a:pt x="74993" y="241515"/>
                  </a:lnTo>
                  <a:lnTo>
                    <a:pt x="75641" y="242303"/>
                  </a:lnTo>
                  <a:lnTo>
                    <a:pt x="75971" y="242100"/>
                  </a:lnTo>
                  <a:close/>
                </a:path>
                <a:path w="577850" h="522604">
                  <a:moveTo>
                    <a:pt x="75984" y="255422"/>
                  </a:moveTo>
                  <a:lnTo>
                    <a:pt x="69037" y="252488"/>
                  </a:lnTo>
                  <a:lnTo>
                    <a:pt x="75590" y="255752"/>
                  </a:lnTo>
                  <a:lnTo>
                    <a:pt x="75984" y="255422"/>
                  </a:lnTo>
                  <a:close/>
                </a:path>
                <a:path w="577850" h="522604">
                  <a:moveTo>
                    <a:pt x="78320" y="277787"/>
                  </a:moveTo>
                  <a:lnTo>
                    <a:pt x="77368" y="276021"/>
                  </a:lnTo>
                  <a:lnTo>
                    <a:pt x="76923" y="276796"/>
                  </a:lnTo>
                  <a:lnTo>
                    <a:pt x="78232" y="277799"/>
                  </a:lnTo>
                  <a:close/>
                </a:path>
                <a:path w="577850" h="522604">
                  <a:moveTo>
                    <a:pt x="80098" y="274040"/>
                  </a:moveTo>
                  <a:lnTo>
                    <a:pt x="74752" y="273227"/>
                  </a:lnTo>
                  <a:lnTo>
                    <a:pt x="75869" y="274040"/>
                  </a:lnTo>
                  <a:lnTo>
                    <a:pt x="80098" y="274040"/>
                  </a:lnTo>
                  <a:close/>
                </a:path>
                <a:path w="577850" h="522604">
                  <a:moveTo>
                    <a:pt x="80416" y="453110"/>
                  </a:moveTo>
                  <a:lnTo>
                    <a:pt x="80289" y="446760"/>
                  </a:lnTo>
                  <a:lnTo>
                    <a:pt x="70523" y="446760"/>
                  </a:lnTo>
                  <a:lnTo>
                    <a:pt x="68122" y="445490"/>
                  </a:lnTo>
                  <a:lnTo>
                    <a:pt x="72605" y="439140"/>
                  </a:lnTo>
                  <a:lnTo>
                    <a:pt x="67195" y="442950"/>
                  </a:lnTo>
                  <a:lnTo>
                    <a:pt x="67195" y="446760"/>
                  </a:lnTo>
                  <a:lnTo>
                    <a:pt x="68872" y="449300"/>
                  </a:lnTo>
                  <a:lnTo>
                    <a:pt x="66852" y="454380"/>
                  </a:lnTo>
                  <a:lnTo>
                    <a:pt x="59207" y="454380"/>
                  </a:lnTo>
                  <a:lnTo>
                    <a:pt x="58064" y="450570"/>
                  </a:lnTo>
                  <a:lnTo>
                    <a:pt x="56349" y="448030"/>
                  </a:lnTo>
                  <a:lnTo>
                    <a:pt x="57619" y="446760"/>
                  </a:lnTo>
                  <a:lnTo>
                    <a:pt x="58889" y="445490"/>
                  </a:lnTo>
                  <a:lnTo>
                    <a:pt x="19100" y="445490"/>
                  </a:lnTo>
                  <a:lnTo>
                    <a:pt x="15176" y="445490"/>
                  </a:lnTo>
                  <a:lnTo>
                    <a:pt x="9969" y="445490"/>
                  </a:lnTo>
                  <a:lnTo>
                    <a:pt x="12547" y="449300"/>
                  </a:lnTo>
                  <a:lnTo>
                    <a:pt x="13093" y="446760"/>
                  </a:lnTo>
                  <a:lnTo>
                    <a:pt x="18173" y="449300"/>
                  </a:lnTo>
                  <a:lnTo>
                    <a:pt x="21615" y="448030"/>
                  </a:lnTo>
                  <a:lnTo>
                    <a:pt x="24269" y="453110"/>
                  </a:lnTo>
                  <a:lnTo>
                    <a:pt x="24688" y="456920"/>
                  </a:lnTo>
                  <a:lnTo>
                    <a:pt x="24231" y="457060"/>
                  </a:lnTo>
                  <a:lnTo>
                    <a:pt x="24574" y="457200"/>
                  </a:lnTo>
                  <a:lnTo>
                    <a:pt x="75120" y="457200"/>
                  </a:lnTo>
                  <a:lnTo>
                    <a:pt x="74231" y="455650"/>
                  </a:lnTo>
                  <a:lnTo>
                    <a:pt x="77317" y="454380"/>
                  </a:lnTo>
                  <a:lnTo>
                    <a:pt x="80416" y="453110"/>
                  </a:lnTo>
                  <a:close/>
                </a:path>
                <a:path w="577850" h="522604">
                  <a:moveTo>
                    <a:pt x="86182" y="237210"/>
                  </a:moveTo>
                  <a:lnTo>
                    <a:pt x="85496" y="237210"/>
                  </a:lnTo>
                  <a:lnTo>
                    <a:pt x="84480" y="237210"/>
                  </a:lnTo>
                  <a:lnTo>
                    <a:pt x="85940" y="238010"/>
                  </a:lnTo>
                  <a:lnTo>
                    <a:pt x="86182" y="237210"/>
                  </a:lnTo>
                  <a:close/>
                </a:path>
                <a:path w="577850" h="522604">
                  <a:moveTo>
                    <a:pt x="86499" y="235940"/>
                  </a:moveTo>
                  <a:lnTo>
                    <a:pt x="85026" y="235610"/>
                  </a:lnTo>
                  <a:lnTo>
                    <a:pt x="84493" y="233794"/>
                  </a:lnTo>
                  <a:lnTo>
                    <a:pt x="84480" y="235496"/>
                  </a:lnTo>
                  <a:lnTo>
                    <a:pt x="83337" y="235242"/>
                  </a:lnTo>
                  <a:lnTo>
                    <a:pt x="84480" y="236283"/>
                  </a:lnTo>
                  <a:lnTo>
                    <a:pt x="85217" y="236283"/>
                  </a:lnTo>
                  <a:lnTo>
                    <a:pt x="86410" y="236283"/>
                  </a:lnTo>
                  <a:lnTo>
                    <a:pt x="86499" y="235940"/>
                  </a:lnTo>
                  <a:close/>
                </a:path>
                <a:path w="577850" h="522604">
                  <a:moveTo>
                    <a:pt x="98069" y="246100"/>
                  </a:moveTo>
                  <a:lnTo>
                    <a:pt x="96088" y="243560"/>
                  </a:lnTo>
                  <a:lnTo>
                    <a:pt x="93764" y="242290"/>
                  </a:lnTo>
                  <a:lnTo>
                    <a:pt x="85940" y="238010"/>
                  </a:lnTo>
                  <a:lnTo>
                    <a:pt x="85801" y="238480"/>
                  </a:lnTo>
                  <a:lnTo>
                    <a:pt x="85598" y="239750"/>
                  </a:lnTo>
                  <a:lnTo>
                    <a:pt x="93179" y="246100"/>
                  </a:lnTo>
                  <a:lnTo>
                    <a:pt x="92494" y="242290"/>
                  </a:lnTo>
                  <a:lnTo>
                    <a:pt x="98069" y="246100"/>
                  </a:lnTo>
                  <a:close/>
                </a:path>
                <a:path w="577850" h="522604">
                  <a:moveTo>
                    <a:pt x="98412" y="241427"/>
                  </a:moveTo>
                  <a:lnTo>
                    <a:pt x="97548" y="239623"/>
                  </a:lnTo>
                  <a:lnTo>
                    <a:pt x="96227" y="237921"/>
                  </a:lnTo>
                  <a:lnTo>
                    <a:pt x="95745" y="238048"/>
                  </a:lnTo>
                  <a:lnTo>
                    <a:pt x="94767" y="238252"/>
                  </a:lnTo>
                  <a:lnTo>
                    <a:pt x="98412" y="241427"/>
                  </a:lnTo>
                  <a:close/>
                </a:path>
                <a:path w="577850" h="522604">
                  <a:moveTo>
                    <a:pt x="100774" y="229933"/>
                  </a:moveTo>
                  <a:lnTo>
                    <a:pt x="98653" y="226288"/>
                  </a:lnTo>
                  <a:lnTo>
                    <a:pt x="97409" y="227050"/>
                  </a:lnTo>
                  <a:lnTo>
                    <a:pt x="100774" y="229933"/>
                  </a:lnTo>
                  <a:close/>
                </a:path>
                <a:path w="577850" h="522604">
                  <a:moveTo>
                    <a:pt x="107797" y="235940"/>
                  </a:moveTo>
                  <a:lnTo>
                    <a:pt x="100774" y="229933"/>
                  </a:lnTo>
                  <a:lnTo>
                    <a:pt x="101320" y="230860"/>
                  </a:lnTo>
                  <a:lnTo>
                    <a:pt x="103708" y="235940"/>
                  </a:lnTo>
                  <a:lnTo>
                    <a:pt x="107797" y="235940"/>
                  </a:lnTo>
                  <a:close/>
                </a:path>
                <a:path w="577850" h="522604">
                  <a:moveTo>
                    <a:pt x="113639" y="220116"/>
                  </a:moveTo>
                  <a:lnTo>
                    <a:pt x="111544" y="221970"/>
                  </a:lnTo>
                  <a:lnTo>
                    <a:pt x="112864" y="223240"/>
                  </a:lnTo>
                  <a:lnTo>
                    <a:pt x="113284" y="221970"/>
                  </a:lnTo>
                  <a:lnTo>
                    <a:pt x="113639" y="220116"/>
                  </a:lnTo>
                  <a:close/>
                </a:path>
                <a:path w="577850" h="522604">
                  <a:moveTo>
                    <a:pt x="114414" y="219430"/>
                  </a:moveTo>
                  <a:lnTo>
                    <a:pt x="113880" y="218998"/>
                  </a:lnTo>
                  <a:lnTo>
                    <a:pt x="113639" y="220116"/>
                  </a:lnTo>
                  <a:lnTo>
                    <a:pt x="114414" y="219430"/>
                  </a:lnTo>
                  <a:close/>
                </a:path>
                <a:path w="577850" h="522604">
                  <a:moveTo>
                    <a:pt x="137782" y="173710"/>
                  </a:moveTo>
                  <a:lnTo>
                    <a:pt x="137401" y="172440"/>
                  </a:lnTo>
                  <a:lnTo>
                    <a:pt x="134708" y="173710"/>
                  </a:lnTo>
                  <a:lnTo>
                    <a:pt x="137782" y="173710"/>
                  </a:lnTo>
                  <a:close/>
                </a:path>
                <a:path w="577850" h="522604">
                  <a:moveTo>
                    <a:pt x="139192" y="214350"/>
                  </a:moveTo>
                  <a:lnTo>
                    <a:pt x="138734" y="214731"/>
                  </a:lnTo>
                  <a:lnTo>
                    <a:pt x="138099" y="215620"/>
                  </a:lnTo>
                  <a:lnTo>
                    <a:pt x="139192" y="214350"/>
                  </a:lnTo>
                  <a:close/>
                </a:path>
                <a:path w="577850" h="522604">
                  <a:moveTo>
                    <a:pt x="144195" y="458787"/>
                  </a:moveTo>
                  <a:lnTo>
                    <a:pt x="142138" y="458190"/>
                  </a:lnTo>
                  <a:lnTo>
                    <a:pt x="143459" y="459460"/>
                  </a:lnTo>
                  <a:lnTo>
                    <a:pt x="144195" y="458787"/>
                  </a:lnTo>
                  <a:close/>
                </a:path>
                <a:path w="577850" h="522604">
                  <a:moveTo>
                    <a:pt x="153416" y="214820"/>
                  </a:moveTo>
                  <a:lnTo>
                    <a:pt x="149809" y="211264"/>
                  </a:lnTo>
                  <a:lnTo>
                    <a:pt x="150622" y="212509"/>
                  </a:lnTo>
                  <a:lnTo>
                    <a:pt x="151777" y="213690"/>
                  </a:lnTo>
                  <a:lnTo>
                    <a:pt x="153416" y="214820"/>
                  </a:lnTo>
                  <a:close/>
                </a:path>
                <a:path w="577850" h="522604">
                  <a:moveTo>
                    <a:pt x="153581" y="171170"/>
                  </a:moveTo>
                  <a:lnTo>
                    <a:pt x="151104" y="171170"/>
                  </a:lnTo>
                  <a:lnTo>
                    <a:pt x="138430" y="166090"/>
                  </a:lnTo>
                  <a:lnTo>
                    <a:pt x="138201" y="173710"/>
                  </a:lnTo>
                  <a:lnTo>
                    <a:pt x="149872" y="173710"/>
                  </a:lnTo>
                  <a:lnTo>
                    <a:pt x="149174" y="172440"/>
                  </a:lnTo>
                  <a:lnTo>
                    <a:pt x="153581" y="171170"/>
                  </a:lnTo>
                  <a:close/>
                </a:path>
                <a:path w="577850" h="522604">
                  <a:moveTo>
                    <a:pt x="154978" y="456844"/>
                  </a:moveTo>
                  <a:lnTo>
                    <a:pt x="154698" y="456806"/>
                  </a:lnTo>
                  <a:lnTo>
                    <a:pt x="154305" y="456933"/>
                  </a:lnTo>
                  <a:lnTo>
                    <a:pt x="154495" y="457174"/>
                  </a:lnTo>
                  <a:lnTo>
                    <a:pt x="154736" y="457301"/>
                  </a:lnTo>
                  <a:lnTo>
                    <a:pt x="154914" y="457593"/>
                  </a:lnTo>
                  <a:lnTo>
                    <a:pt x="154978" y="456844"/>
                  </a:lnTo>
                  <a:close/>
                </a:path>
                <a:path w="577850" h="522604">
                  <a:moveTo>
                    <a:pt x="157988" y="188429"/>
                  </a:moveTo>
                  <a:lnTo>
                    <a:pt x="155346" y="192024"/>
                  </a:lnTo>
                  <a:lnTo>
                    <a:pt x="155879" y="193128"/>
                  </a:lnTo>
                  <a:lnTo>
                    <a:pt x="156146" y="193700"/>
                  </a:lnTo>
                  <a:lnTo>
                    <a:pt x="157988" y="188429"/>
                  </a:lnTo>
                  <a:close/>
                </a:path>
                <a:path w="577850" h="522604">
                  <a:moveTo>
                    <a:pt x="201993" y="215303"/>
                  </a:moveTo>
                  <a:lnTo>
                    <a:pt x="198374" y="214350"/>
                  </a:lnTo>
                  <a:lnTo>
                    <a:pt x="201777" y="215620"/>
                  </a:lnTo>
                  <a:lnTo>
                    <a:pt x="201993" y="215303"/>
                  </a:lnTo>
                  <a:close/>
                </a:path>
                <a:path w="577850" h="522604">
                  <a:moveTo>
                    <a:pt x="203708" y="212877"/>
                  </a:moveTo>
                  <a:lnTo>
                    <a:pt x="201993" y="215303"/>
                  </a:lnTo>
                  <a:lnTo>
                    <a:pt x="203200" y="215620"/>
                  </a:lnTo>
                  <a:lnTo>
                    <a:pt x="203708" y="212877"/>
                  </a:lnTo>
                  <a:close/>
                </a:path>
                <a:path w="577850" h="522604">
                  <a:moveTo>
                    <a:pt x="209219" y="207860"/>
                  </a:moveTo>
                  <a:lnTo>
                    <a:pt x="208661" y="206730"/>
                  </a:lnTo>
                  <a:lnTo>
                    <a:pt x="208203" y="209270"/>
                  </a:lnTo>
                  <a:lnTo>
                    <a:pt x="209219" y="207860"/>
                  </a:lnTo>
                  <a:close/>
                </a:path>
                <a:path w="577850" h="522604">
                  <a:moveTo>
                    <a:pt x="210477" y="206730"/>
                  </a:moveTo>
                  <a:lnTo>
                    <a:pt x="210032" y="206730"/>
                  </a:lnTo>
                  <a:lnTo>
                    <a:pt x="209219" y="207860"/>
                  </a:lnTo>
                  <a:lnTo>
                    <a:pt x="209296" y="208000"/>
                  </a:lnTo>
                  <a:lnTo>
                    <a:pt x="210477" y="206730"/>
                  </a:lnTo>
                  <a:close/>
                </a:path>
                <a:path w="577850" h="522604">
                  <a:moveTo>
                    <a:pt x="221665" y="469252"/>
                  </a:moveTo>
                  <a:lnTo>
                    <a:pt x="220764" y="469620"/>
                  </a:lnTo>
                  <a:lnTo>
                    <a:pt x="221246" y="470357"/>
                  </a:lnTo>
                  <a:lnTo>
                    <a:pt x="221665" y="469252"/>
                  </a:lnTo>
                  <a:close/>
                </a:path>
                <a:path w="577850" h="522604">
                  <a:moveTo>
                    <a:pt x="223888" y="468350"/>
                  </a:moveTo>
                  <a:lnTo>
                    <a:pt x="222986" y="465810"/>
                  </a:lnTo>
                  <a:lnTo>
                    <a:pt x="221665" y="469252"/>
                  </a:lnTo>
                  <a:lnTo>
                    <a:pt x="223888" y="468350"/>
                  </a:lnTo>
                  <a:close/>
                </a:path>
                <a:path w="577850" h="522604">
                  <a:moveTo>
                    <a:pt x="232714" y="512533"/>
                  </a:moveTo>
                  <a:lnTo>
                    <a:pt x="231940" y="512876"/>
                  </a:lnTo>
                  <a:lnTo>
                    <a:pt x="230682" y="512876"/>
                  </a:lnTo>
                  <a:lnTo>
                    <a:pt x="229501" y="512953"/>
                  </a:lnTo>
                  <a:lnTo>
                    <a:pt x="230073" y="513334"/>
                  </a:lnTo>
                  <a:lnTo>
                    <a:pt x="231051" y="513295"/>
                  </a:lnTo>
                  <a:lnTo>
                    <a:pt x="232714" y="512533"/>
                  </a:lnTo>
                  <a:close/>
                </a:path>
                <a:path w="577850" h="522604">
                  <a:moveTo>
                    <a:pt x="249072" y="215887"/>
                  </a:moveTo>
                  <a:lnTo>
                    <a:pt x="246976" y="199999"/>
                  </a:lnTo>
                  <a:lnTo>
                    <a:pt x="242811" y="220446"/>
                  </a:lnTo>
                  <a:lnTo>
                    <a:pt x="245503" y="213588"/>
                  </a:lnTo>
                  <a:lnTo>
                    <a:pt x="247040" y="214426"/>
                  </a:lnTo>
                  <a:lnTo>
                    <a:pt x="249072" y="215887"/>
                  </a:lnTo>
                  <a:close/>
                </a:path>
                <a:path w="577850" h="522604">
                  <a:moveTo>
                    <a:pt x="249275" y="522173"/>
                  </a:moveTo>
                  <a:lnTo>
                    <a:pt x="246976" y="517829"/>
                  </a:lnTo>
                  <a:lnTo>
                    <a:pt x="245719" y="519480"/>
                  </a:lnTo>
                  <a:lnTo>
                    <a:pt x="249275" y="522173"/>
                  </a:lnTo>
                  <a:close/>
                </a:path>
                <a:path w="577850" h="522604">
                  <a:moveTo>
                    <a:pt x="249339" y="216077"/>
                  </a:moveTo>
                  <a:lnTo>
                    <a:pt x="249072" y="215887"/>
                  </a:lnTo>
                  <a:lnTo>
                    <a:pt x="249135" y="216344"/>
                  </a:lnTo>
                  <a:lnTo>
                    <a:pt x="249262" y="216141"/>
                  </a:lnTo>
                  <a:close/>
                </a:path>
                <a:path w="577850" h="522604">
                  <a:moveTo>
                    <a:pt x="250736" y="505180"/>
                  </a:moveTo>
                  <a:lnTo>
                    <a:pt x="247611" y="506450"/>
                  </a:lnTo>
                  <a:lnTo>
                    <a:pt x="247751" y="505180"/>
                  </a:lnTo>
                  <a:lnTo>
                    <a:pt x="248183" y="501370"/>
                  </a:lnTo>
                  <a:lnTo>
                    <a:pt x="248462" y="498830"/>
                  </a:lnTo>
                  <a:lnTo>
                    <a:pt x="246329" y="491210"/>
                  </a:lnTo>
                  <a:lnTo>
                    <a:pt x="244729" y="486130"/>
                  </a:lnTo>
                  <a:lnTo>
                    <a:pt x="243535" y="482320"/>
                  </a:lnTo>
                  <a:lnTo>
                    <a:pt x="242722" y="475970"/>
                  </a:lnTo>
                  <a:lnTo>
                    <a:pt x="242392" y="473430"/>
                  </a:lnTo>
                  <a:lnTo>
                    <a:pt x="238379" y="475970"/>
                  </a:lnTo>
                  <a:lnTo>
                    <a:pt x="235966" y="473430"/>
                  </a:lnTo>
                  <a:lnTo>
                    <a:pt x="234746" y="472160"/>
                  </a:lnTo>
                  <a:lnTo>
                    <a:pt x="233540" y="470890"/>
                  </a:lnTo>
                  <a:lnTo>
                    <a:pt x="228130" y="467080"/>
                  </a:lnTo>
                  <a:lnTo>
                    <a:pt x="222453" y="472160"/>
                  </a:lnTo>
                  <a:lnTo>
                    <a:pt x="221246" y="470357"/>
                  </a:lnTo>
                  <a:lnTo>
                    <a:pt x="221043" y="470890"/>
                  </a:lnTo>
                  <a:lnTo>
                    <a:pt x="218706" y="472160"/>
                  </a:lnTo>
                  <a:lnTo>
                    <a:pt x="214363" y="469620"/>
                  </a:lnTo>
                  <a:lnTo>
                    <a:pt x="214858" y="468350"/>
                  </a:lnTo>
                  <a:lnTo>
                    <a:pt x="206781" y="468350"/>
                  </a:lnTo>
                  <a:lnTo>
                    <a:pt x="199859" y="467080"/>
                  </a:lnTo>
                  <a:lnTo>
                    <a:pt x="192659" y="464540"/>
                  </a:lnTo>
                  <a:lnTo>
                    <a:pt x="183743" y="460730"/>
                  </a:lnTo>
                  <a:lnTo>
                    <a:pt x="184759" y="467080"/>
                  </a:lnTo>
                  <a:lnTo>
                    <a:pt x="181813" y="465810"/>
                  </a:lnTo>
                  <a:lnTo>
                    <a:pt x="181190" y="464540"/>
                  </a:lnTo>
                  <a:lnTo>
                    <a:pt x="179819" y="463270"/>
                  </a:lnTo>
                  <a:lnTo>
                    <a:pt x="179641" y="467080"/>
                  </a:lnTo>
                  <a:lnTo>
                    <a:pt x="182295" y="468350"/>
                  </a:lnTo>
                  <a:lnTo>
                    <a:pt x="185013" y="468350"/>
                  </a:lnTo>
                  <a:lnTo>
                    <a:pt x="185000" y="473430"/>
                  </a:lnTo>
                  <a:lnTo>
                    <a:pt x="182537" y="470890"/>
                  </a:lnTo>
                  <a:lnTo>
                    <a:pt x="180073" y="468350"/>
                  </a:lnTo>
                  <a:lnTo>
                    <a:pt x="172834" y="467080"/>
                  </a:lnTo>
                  <a:lnTo>
                    <a:pt x="165823" y="465810"/>
                  </a:lnTo>
                  <a:lnTo>
                    <a:pt x="161607" y="459460"/>
                  </a:lnTo>
                  <a:lnTo>
                    <a:pt x="157086" y="459460"/>
                  </a:lnTo>
                  <a:lnTo>
                    <a:pt x="162941" y="465810"/>
                  </a:lnTo>
                  <a:lnTo>
                    <a:pt x="158419" y="465810"/>
                  </a:lnTo>
                  <a:lnTo>
                    <a:pt x="157213" y="462000"/>
                  </a:lnTo>
                  <a:lnTo>
                    <a:pt x="156070" y="467080"/>
                  </a:lnTo>
                  <a:lnTo>
                    <a:pt x="153098" y="467080"/>
                  </a:lnTo>
                  <a:lnTo>
                    <a:pt x="151599" y="462000"/>
                  </a:lnTo>
                  <a:lnTo>
                    <a:pt x="151498" y="458190"/>
                  </a:lnTo>
                  <a:lnTo>
                    <a:pt x="152209" y="459460"/>
                  </a:lnTo>
                  <a:lnTo>
                    <a:pt x="153543" y="458190"/>
                  </a:lnTo>
                  <a:lnTo>
                    <a:pt x="154317" y="458190"/>
                  </a:lnTo>
                  <a:lnTo>
                    <a:pt x="150469" y="453110"/>
                  </a:lnTo>
                  <a:lnTo>
                    <a:pt x="144195" y="458787"/>
                  </a:lnTo>
                  <a:lnTo>
                    <a:pt x="146494" y="459460"/>
                  </a:lnTo>
                  <a:lnTo>
                    <a:pt x="140309" y="462000"/>
                  </a:lnTo>
                  <a:lnTo>
                    <a:pt x="133451" y="460730"/>
                  </a:lnTo>
                  <a:lnTo>
                    <a:pt x="126644" y="462000"/>
                  </a:lnTo>
                  <a:lnTo>
                    <a:pt x="118021" y="462000"/>
                  </a:lnTo>
                  <a:lnTo>
                    <a:pt x="115646" y="463270"/>
                  </a:lnTo>
                  <a:lnTo>
                    <a:pt x="113284" y="463270"/>
                  </a:lnTo>
                  <a:lnTo>
                    <a:pt x="110794" y="465810"/>
                  </a:lnTo>
                  <a:lnTo>
                    <a:pt x="111036" y="468350"/>
                  </a:lnTo>
                  <a:lnTo>
                    <a:pt x="109461" y="469366"/>
                  </a:lnTo>
                  <a:lnTo>
                    <a:pt x="109461" y="503910"/>
                  </a:lnTo>
                  <a:lnTo>
                    <a:pt x="106667" y="505955"/>
                  </a:lnTo>
                  <a:lnTo>
                    <a:pt x="105003" y="501370"/>
                  </a:lnTo>
                  <a:lnTo>
                    <a:pt x="109461" y="503910"/>
                  </a:lnTo>
                  <a:lnTo>
                    <a:pt x="109461" y="469366"/>
                  </a:lnTo>
                  <a:lnTo>
                    <a:pt x="107073" y="470890"/>
                  </a:lnTo>
                  <a:lnTo>
                    <a:pt x="105676" y="469620"/>
                  </a:lnTo>
                  <a:lnTo>
                    <a:pt x="104101" y="467080"/>
                  </a:lnTo>
                  <a:lnTo>
                    <a:pt x="103327" y="465810"/>
                  </a:lnTo>
                  <a:lnTo>
                    <a:pt x="102158" y="464540"/>
                  </a:lnTo>
                  <a:lnTo>
                    <a:pt x="98209" y="464540"/>
                  </a:lnTo>
                  <a:lnTo>
                    <a:pt x="98704" y="463270"/>
                  </a:lnTo>
                  <a:lnTo>
                    <a:pt x="96367" y="465810"/>
                  </a:lnTo>
                  <a:lnTo>
                    <a:pt x="93675" y="467080"/>
                  </a:lnTo>
                  <a:lnTo>
                    <a:pt x="91821" y="465810"/>
                  </a:lnTo>
                  <a:lnTo>
                    <a:pt x="93332" y="464540"/>
                  </a:lnTo>
                  <a:lnTo>
                    <a:pt x="94856" y="463270"/>
                  </a:lnTo>
                  <a:lnTo>
                    <a:pt x="91262" y="458190"/>
                  </a:lnTo>
                  <a:lnTo>
                    <a:pt x="95034" y="455650"/>
                  </a:lnTo>
                  <a:lnTo>
                    <a:pt x="86055" y="456920"/>
                  </a:lnTo>
                  <a:lnTo>
                    <a:pt x="90106" y="458190"/>
                  </a:lnTo>
                  <a:lnTo>
                    <a:pt x="80098" y="464540"/>
                  </a:lnTo>
                  <a:lnTo>
                    <a:pt x="81546" y="459460"/>
                  </a:lnTo>
                  <a:lnTo>
                    <a:pt x="77609" y="462000"/>
                  </a:lnTo>
                  <a:lnTo>
                    <a:pt x="76263" y="464540"/>
                  </a:lnTo>
                  <a:lnTo>
                    <a:pt x="71932" y="462000"/>
                  </a:lnTo>
                  <a:lnTo>
                    <a:pt x="77165" y="460730"/>
                  </a:lnTo>
                  <a:lnTo>
                    <a:pt x="75692" y="458190"/>
                  </a:lnTo>
                  <a:lnTo>
                    <a:pt x="27076" y="458190"/>
                  </a:lnTo>
                  <a:lnTo>
                    <a:pt x="23279" y="458190"/>
                  </a:lnTo>
                  <a:lnTo>
                    <a:pt x="20396" y="458190"/>
                  </a:lnTo>
                  <a:lnTo>
                    <a:pt x="20916" y="459460"/>
                  </a:lnTo>
                  <a:lnTo>
                    <a:pt x="20358" y="459460"/>
                  </a:lnTo>
                  <a:lnTo>
                    <a:pt x="20383" y="460730"/>
                  </a:lnTo>
                  <a:lnTo>
                    <a:pt x="21996" y="462000"/>
                  </a:lnTo>
                  <a:lnTo>
                    <a:pt x="23355" y="464540"/>
                  </a:lnTo>
                  <a:lnTo>
                    <a:pt x="25209" y="467080"/>
                  </a:lnTo>
                  <a:lnTo>
                    <a:pt x="26873" y="469620"/>
                  </a:lnTo>
                  <a:lnTo>
                    <a:pt x="28041" y="467080"/>
                  </a:lnTo>
                  <a:lnTo>
                    <a:pt x="29273" y="464540"/>
                  </a:lnTo>
                  <a:lnTo>
                    <a:pt x="30543" y="462000"/>
                  </a:lnTo>
                  <a:lnTo>
                    <a:pt x="35852" y="463270"/>
                  </a:lnTo>
                  <a:lnTo>
                    <a:pt x="35242" y="469620"/>
                  </a:lnTo>
                  <a:lnTo>
                    <a:pt x="36220" y="467537"/>
                  </a:lnTo>
                  <a:lnTo>
                    <a:pt x="40589" y="474700"/>
                  </a:lnTo>
                  <a:lnTo>
                    <a:pt x="46621" y="479780"/>
                  </a:lnTo>
                  <a:lnTo>
                    <a:pt x="52514" y="486130"/>
                  </a:lnTo>
                  <a:lnTo>
                    <a:pt x="59639" y="488670"/>
                  </a:lnTo>
                  <a:lnTo>
                    <a:pt x="60096" y="491210"/>
                  </a:lnTo>
                  <a:lnTo>
                    <a:pt x="67729" y="489940"/>
                  </a:lnTo>
                  <a:lnTo>
                    <a:pt x="72021" y="492480"/>
                  </a:lnTo>
                  <a:lnTo>
                    <a:pt x="77863" y="496290"/>
                  </a:lnTo>
                  <a:lnTo>
                    <a:pt x="76987" y="493750"/>
                  </a:lnTo>
                  <a:lnTo>
                    <a:pt x="78320" y="489940"/>
                  </a:lnTo>
                  <a:lnTo>
                    <a:pt x="79667" y="486130"/>
                  </a:lnTo>
                  <a:lnTo>
                    <a:pt x="84023" y="489940"/>
                  </a:lnTo>
                  <a:lnTo>
                    <a:pt x="81572" y="497560"/>
                  </a:lnTo>
                  <a:lnTo>
                    <a:pt x="84404" y="501370"/>
                  </a:lnTo>
                  <a:lnTo>
                    <a:pt x="89128" y="505180"/>
                  </a:lnTo>
                  <a:lnTo>
                    <a:pt x="92329" y="512800"/>
                  </a:lnTo>
                  <a:lnTo>
                    <a:pt x="91186" y="507720"/>
                  </a:lnTo>
                  <a:lnTo>
                    <a:pt x="95542" y="508990"/>
                  </a:lnTo>
                  <a:lnTo>
                    <a:pt x="103708" y="508990"/>
                  </a:lnTo>
                  <a:lnTo>
                    <a:pt x="104825" y="508596"/>
                  </a:lnTo>
                  <a:lnTo>
                    <a:pt x="107505" y="512800"/>
                  </a:lnTo>
                  <a:lnTo>
                    <a:pt x="117144" y="511530"/>
                  </a:lnTo>
                  <a:lnTo>
                    <a:pt x="126047" y="512800"/>
                  </a:lnTo>
                  <a:lnTo>
                    <a:pt x="134683" y="515340"/>
                  </a:lnTo>
                  <a:lnTo>
                    <a:pt x="143471" y="515340"/>
                  </a:lnTo>
                  <a:lnTo>
                    <a:pt x="143649" y="512800"/>
                  </a:lnTo>
                  <a:lnTo>
                    <a:pt x="142659" y="511530"/>
                  </a:lnTo>
                  <a:lnTo>
                    <a:pt x="141668" y="510260"/>
                  </a:lnTo>
                  <a:lnTo>
                    <a:pt x="144208" y="506450"/>
                  </a:lnTo>
                  <a:lnTo>
                    <a:pt x="150482" y="517880"/>
                  </a:lnTo>
                  <a:lnTo>
                    <a:pt x="152819" y="516610"/>
                  </a:lnTo>
                  <a:lnTo>
                    <a:pt x="152654" y="506450"/>
                  </a:lnTo>
                  <a:lnTo>
                    <a:pt x="152641" y="505180"/>
                  </a:lnTo>
                  <a:lnTo>
                    <a:pt x="156921" y="512800"/>
                  </a:lnTo>
                  <a:lnTo>
                    <a:pt x="155409" y="507720"/>
                  </a:lnTo>
                  <a:lnTo>
                    <a:pt x="156984" y="506450"/>
                  </a:lnTo>
                  <a:lnTo>
                    <a:pt x="174586" y="510260"/>
                  </a:lnTo>
                  <a:lnTo>
                    <a:pt x="192417" y="508990"/>
                  </a:lnTo>
                  <a:lnTo>
                    <a:pt x="210312" y="508990"/>
                  </a:lnTo>
                  <a:lnTo>
                    <a:pt x="228117" y="517880"/>
                  </a:lnTo>
                  <a:lnTo>
                    <a:pt x="224917" y="514070"/>
                  </a:lnTo>
                  <a:lnTo>
                    <a:pt x="229501" y="514070"/>
                  </a:lnTo>
                  <a:lnTo>
                    <a:pt x="227914" y="512800"/>
                  </a:lnTo>
                  <a:lnTo>
                    <a:pt x="229120" y="508990"/>
                  </a:lnTo>
                  <a:lnTo>
                    <a:pt x="229527" y="507720"/>
                  </a:lnTo>
                  <a:lnTo>
                    <a:pt x="229374" y="506450"/>
                  </a:lnTo>
                  <a:lnTo>
                    <a:pt x="229222" y="505180"/>
                  </a:lnTo>
                  <a:lnTo>
                    <a:pt x="239102" y="514070"/>
                  </a:lnTo>
                  <a:lnTo>
                    <a:pt x="241528" y="510260"/>
                  </a:lnTo>
                  <a:lnTo>
                    <a:pt x="245211" y="508990"/>
                  </a:lnTo>
                  <a:lnTo>
                    <a:pt x="248729" y="508990"/>
                  </a:lnTo>
                  <a:lnTo>
                    <a:pt x="250063" y="506450"/>
                  </a:lnTo>
                  <a:lnTo>
                    <a:pt x="250736" y="505180"/>
                  </a:lnTo>
                  <a:close/>
                </a:path>
                <a:path w="577850" h="522604">
                  <a:moveTo>
                    <a:pt x="255511" y="510679"/>
                  </a:moveTo>
                  <a:lnTo>
                    <a:pt x="253149" y="511746"/>
                  </a:lnTo>
                  <a:lnTo>
                    <a:pt x="252539" y="509892"/>
                  </a:lnTo>
                  <a:lnTo>
                    <a:pt x="253377" y="518134"/>
                  </a:lnTo>
                  <a:lnTo>
                    <a:pt x="255511" y="510679"/>
                  </a:lnTo>
                  <a:close/>
                </a:path>
                <a:path w="577850" h="522604">
                  <a:moveTo>
                    <a:pt x="262521" y="216890"/>
                  </a:moveTo>
                  <a:lnTo>
                    <a:pt x="261353" y="214033"/>
                  </a:lnTo>
                  <a:lnTo>
                    <a:pt x="261289" y="214350"/>
                  </a:lnTo>
                  <a:lnTo>
                    <a:pt x="262521" y="216890"/>
                  </a:lnTo>
                  <a:close/>
                </a:path>
                <a:path w="577850" h="522604">
                  <a:moveTo>
                    <a:pt x="265264" y="215252"/>
                  </a:moveTo>
                  <a:lnTo>
                    <a:pt x="264236" y="216890"/>
                  </a:lnTo>
                  <a:lnTo>
                    <a:pt x="265239" y="215620"/>
                  </a:lnTo>
                  <a:lnTo>
                    <a:pt x="265264" y="215252"/>
                  </a:lnTo>
                  <a:close/>
                </a:path>
                <a:path w="577850" h="522604">
                  <a:moveTo>
                    <a:pt x="282981" y="221183"/>
                  </a:moveTo>
                  <a:lnTo>
                    <a:pt x="279514" y="222948"/>
                  </a:lnTo>
                  <a:lnTo>
                    <a:pt x="279095" y="221157"/>
                  </a:lnTo>
                  <a:lnTo>
                    <a:pt x="276860" y="229298"/>
                  </a:lnTo>
                  <a:lnTo>
                    <a:pt x="278752" y="233489"/>
                  </a:lnTo>
                  <a:lnTo>
                    <a:pt x="280720" y="222948"/>
                  </a:lnTo>
                  <a:lnTo>
                    <a:pt x="280835" y="222326"/>
                  </a:lnTo>
                  <a:lnTo>
                    <a:pt x="281063" y="223151"/>
                  </a:lnTo>
                  <a:lnTo>
                    <a:pt x="281876" y="222326"/>
                  </a:lnTo>
                  <a:lnTo>
                    <a:pt x="282981" y="221183"/>
                  </a:lnTo>
                  <a:close/>
                </a:path>
                <a:path w="577850" h="522604">
                  <a:moveTo>
                    <a:pt x="284403" y="224929"/>
                  </a:moveTo>
                  <a:lnTo>
                    <a:pt x="281076" y="223189"/>
                  </a:lnTo>
                  <a:lnTo>
                    <a:pt x="282232" y="227266"/>
                  </a:lnTo>
                  <a:lnTo>
                    <a:pt x="284403" y="224929"/>
                  </a:lnTo>
                  <a:close/>
                </a:path>
                <a:path w="577850" h="522604">
                  <a:moveTo>
                    <a:pt x="284949" y="219951"/>
                  </a:moveTo>
                  <a:lnTo>
                    <a:pt x="283946" y="220357"/>
                  </a:lnTo>
                  <a:lnTo>
                    <a:pt x="283387" y="220776"/>
                  </a:lnTo>
                  <a:lnTo>
                    <a:pt x="282981" y="221170"/>
                  </a:lnTo>
                  <a:lnTo>
                    <a:pt x="283540" y="220878"/>
                  </a:lnTo>
                  <a:lnTo>
                    <a:pt x="284175" y="220497"/>
                  </a:lnTo>
                  <a:lnTo>
                    <a:pt x="284949" y="219951"/>
                  </a:lnTo>
                  <a:close/>
                </a:path>
                <a:path w="577850" h="522604">
                  <a:moveTo>
                    <a:pt x="294157" y="233641"/>
                  </a:moveTo>
                  <a:lnTo>
                    <a:pt x="293941" y="233400"/>
                  </a:lnTo>
                  <a:lnTo>
                    <a:pt x="293674" y="233807"/>
                  </a:lnTo>
                  <a:lnTo>
                    <a:pt x="294157" y="233641"/>
                  </a:lnTo>
                  <a:close/>
                </a:path>
                <a:path w="577850" h="522604">
                  <a:moveTo>
                    <a:pt x="303199" y="233400"/>
                  </a:moveTo>
                  <a:lnTo>
                    <a:pt x="294919" y="233400"/>
                  </a:lnTo>
                  <a:lnTo>
                    <a:pt x="294157" y="233641"/>
                  </a:lnTo>
                  <a:lnTo>
                    <a:pt x="298399" y="238480"/>
                  </a:lnTo>
                  <a:lnTo>
                    <a:pt x="303199" y="233400"/>
                  </a:lnTo>
                  <a:close/>
                </a:path>
                <a:path w="577850" h="522604">
                  <a:moveTo>
                    <a:pt x="307009" y="170573"/>
                  </a:moveTo>
                  <a:lnTo>
                    <a:pt x="305777" y="164642"/>
                  </a:lnTo>
                  <a:lnTo>
                    <a:pt x="304177" y="156362"/>
                  </a:lnTo>
                  <a:lnTo>
                    <a:pt x="302564" y="161798"/>
                  </a:lnTo>
                  <a:lnTo>
                    <a:pt x="301625" y="167322"/>
                  </a:lnTo>
                  <a:lnTo>
                    <a:pt x="304457" y="167259"/>
                  </a:lnTo>
                  <a:lnTo>
                    <a:pt x="305993" y="168808"/>
                  </a:lnTo>
                  <a:lnTo>
                    <a:pt x="307009" y="170573"/>
                  </a:lnTo>
                  <a:close/>
                </a:path>
                <a:path w="577850" h="522604">
                  <a:moveTo>
                    <a:pt x="317919" y="251726"/>
                  </a:moveTo>
                  <a:lnTo>
                    <a:pt x="316560" y="252349"/>
                  </a:lnTo>
                  <a:lnTo>
                    <a:pt x="315595" y="253288"/>
                  </a:lnTo>
                  <a:lnTo>
                    <a:pt x="315836" y="254673"/>
                  </a:lnTo>
                  <a:lnTo>
                    <a:pt x="316242" y="253504"/>
                  </a:lnTo>
                  <a:lnTo>
                    <a:pt x="317030" y="252552"/>
                  </a:lnTo>
                  <a:lnTo>
                    <a:pt x="317919" y="251726"/>
                  </a:lnTo>
                  <a:close/>
                </a:path>
                <a:path w="577850" h="522604">
                  <a:moveTo>
                    <a:pt x="320357" y="251180"/>
                  </a:moveTo>
                  <a:lnTo>
                    <a:pt x="320052" y="251180"/>
                  </a:lnTo>
                  <a:lnTo>
                    <a:pt x="317931" y="252450"/>
                  </a:lnTo>
                  <a:lnTo>
                    <a:pt x="320357" y="251180"/>
                  </a:lnTo>
                  <a:close/>
                </a:path>
                <a:path w="577850" h="522604">
                  <a:moveTo>
                    <a:pt x="332816" y="294043"/>
                  </a:moveTo>
                  <a:lnTo>
                    <a:pt x="332536" y="293090"/>
                  </a:lnTo>
                  <a:lnTo>
                    <a:pt x="331838" y="293090"/>
                  </a:lnTo>
                  <a:lnTo>
                    <a:pt x="332816" y="294043"/>
                  </a:lnTo>
                  <a:close/>
                </a:path>
                <a:path w="577850" h="522604">
                  <a:moveTo>
                    <a:pt x="333616" y="305993"/>
                  </a:moveTo>
                  <a:lnTo>
                    <a:pt x="331431" y="305523"/>
                  </a:lnTo>
                  <a:lnTo>
                    <a:pt x="327329" y="299224"/>
                  </a:lnTo>
                  <a:lnTo>
                    <a:pt x="327825" y="305142"/>
                  </a:lnTo>
                  <a:lnTo>
                    <a:pt x="329996" y="305612"/>
                  </a:lnTo>
                  <a:lnTo>
                    <a:pt x="331812" y="310273"/>
                  </a:lnTo>
                  <a:lnTo>
                    <a:pt x="333616" y="305993"/>
                  </a:lnTo>
                  <a:close/>
                </a:path>
                <a:path w="577850" h="522604">
                  <a:moveTo>
                    <a:pt x="337477" y="293484"/>
                  </a:moveTo>
                  <a:lnTo>
                    <a:pt x="337451" y="293090"/>
                  </a:lnTo>
                  <a:lnTo>
                    <a:pt x="336892" y="292849"/>
                  </a:lnTo>
                  <a:lnTo>
                    <a:pt x="337477" y="293484"/>
                  </a:lnTo>
                  <a:close/>
                </a:path>
                <a:path w="577850" h="522604">
                  <a:moveTo>
                    <a:pt x="340296" y="317525"/>
                  </a:moveTo>
                  <a:lnTo>
                    <a:pt x="332409" y="317385"/>
                  </a:lnTo>
                  <a:lnTo>
                    <a:pt x="335457" y="319582"/>
                  </a:lnTo>
                  <a:lnTo>
                    <a:pt x="336778" y="318325"/>
                  </a:lnTo>
                  <a:lnTo>
                    <a:pt x="338201" y="318236"/>
                  </a:lnTo>
                  <a:lnTo>
                    <a:pt x="340296" y="317525"/>
                  </a:lnTo>
                  <a:close/>
                </a:path>
                <a:path w="577850" h="522604">
                  <a:moveTo>
                    <a:pt x="344322" y="234010"/>
                  </a:moveTo>
                  <a:lnTo>
                    <a:pt x="332371" y="239420"/>
                  </a:lnTo>
                  <a:lnTo>
                    <a:pt x="333044" y="240347"/>
                  </a:lnTo>
                  <a:lnTo>
                    <a:pt x="344322" y="234010"/>
                  </a:lnTo>
                  <a:close/>
                </a:path>
                <a:path w="577850" h="522604">
                  <a:moveTo>
                    <a:pt x="344728" y="266801"/>
                  </a:moveTo>
                  <a:lnTo>
                    <a:pt x="343928" y="267373"/>
                  </a:lnTo>
                  <a:lnTo>
                    <a:pt x="344728" y="266954"/>
                  </a:lnTo>
                  <a:lnTo>
                    <a:pt x="344728" y="266801"/>
                  </a:lnTo>
                  <a:close/>
                </a:path>
                <a:path w="577850" h="522604">
                  <a:moveTo>
                    <a:pt x="345363" y="301980"/>
                  </a:moveTo>
                  <a:lnTo>
                    <a:pt x="339471" y="295630"/>
                  </a:lnTo>
                  <a:lnTo>
                    <a:pt x="337477" y="293484"/>
                  </a:lnTo>
                  <a:lnTo>
                    <a:pt x="337667" y="295630"/>
                  </a:lnTo>
                  <a:lnTo>
                    <a:pt x="334175" y="295630"/>
                  </a:lnTo>
                  <a:lnTo>
                    <a:pt x="333146" y="294360"/>
                  </a:lnTo>
                  <a:lnTo>
                    <a:pt x="332816" y="294043"/>
                  </a:lnTo>
                  <a:lnTo>
                    <a:pt x="334441" y="299440"/>
                  </a:lnTo>
                  <a:lnTo>
                    <a:pt x="337591" y="303250"/>
                  </a:lnTo>
                  <a:lnTo>
                    <a:pt x="345363" y="301980"/>
                  </a:lnTo>
                  <a:close/>
                </a:path>
                <a:path w="577850" h="522604">
                  <a:moveTo>
                    <a:pt x="346862" y="362381"/>
                  </a:moveTo>
                  <a:lnTo>
                    <a:pt x="345071" y="366661"/>
                  </a:lnTo>
                  <a:lnTo>
                    <a:pt x="346392" y="365404"/>
                  </a:lnTo>
                  <a:lnTo>
                    <a:pt x="346862" y="362381"/>
                  </a:lnTo>
                  <a:close/>
                </a:path>
                <a:path w="577850" h="522604">
                  <a:moveTo>
                    <a:pt x="348716" y="315950"/>
                  </a:moveTo>
                  <a:lnTo>
                    <a:pt x="346735" y="318490"/>
                  </a:lnTo>
                  <a:lnTo>
                    <a:pt x="346976" y="319036"/>
                  </a:lnTo>
                  <a:lnTo>
                    <a:pt x="348716" y="315950"/>
                  </a:lnTo>
                  <a:close/>
                </a:path>
                <a:path w="577850" h="522604">
                  <a:moveTo>
                    <a:pt x="349859" y="401637"/>
                  </a:moveTo>
                  <a:lnTo>
                    <a:pt x="349796" y="399148"/>
                  </a:lnTo>
                  <a:lnTo>
                    <a:pt x="347586" y="397471"/>
                  </a:lnTo>
                  <a:lnTo>
                    <a:pt x="346252" y="399884"/>
                  </a:lnTo>
                  <a:lnTo>
                    <a:pt x="346976" y="400469"/>
                  </a:lnTo>
                  <a:lnTo>
                    <a:pt x="346278" y="401066"/>
                  </a:lnTo>
                  <a:lnTo>
                    <a:pt x="347002" y="401650"/>
                  </a:lnTo>
                  <a:lnTo>
                    <a:pt x="349859" y="401637"/>
                  </a:lnTo>
                  <a:close/>
                </a:path>
                <a:path w="577850" h="522604">
                  <a:moveTo>
                    <a:pt x="352882" y="305498"/>
                  </a:moveTo>
                  <a:lnTo>
                    <a:pt x="351053" y="300837"/>
                  </a:lnTo>
                  <a:lnTo>
                    <a:pt x="348881" y="300367"/>
                  </a:lnTo>
                  <a:lnTo>
                    <a:pt x="347548" y="301637"/>
                  </a:lnTo>
                  <a:lnTo>
                    <a:pt x="348411" y="303364"/>
                  </a:lnTo>
                  <a:lnTo>
                    <a:pt x="349935" y="304482"/>
                  </a:lnTo>
                  <a:lnTo>
                    <a:pt x="350774" y="306209"/>
                  </a:lnTo>
                  <a:lnTo>
                    <a:pt x="352882" y="305498"/>
                  </a:lnTo>
                  <a:close/>
                </a:path>
                <a:path w="577850" h="522604">
                  <a:moveTo>
                    <a:pt x="353110" y="360248"/>
                  </a:moveTo>
                  <a:lnTo>
                    <a:pt x="353047" y="359498"/>
                  </a:lnTo>
                  <a:lnTo>
                    <a:pt x="352831" y="357911"/>
                  </a:lnTo>
                  <a:lnTo>
                    <a:pt x="352056" y="356806"/>
                  </a:lnTo>
                  <a:lnTo>
                    <a:pt x="351929" y="358178"/>
                  </a:lnTo>
                  <a:lnTo>
                    <a:pt x="352069" y="359486"/>
                  </a:lnTo>
                  <a:lnTo>
                    <a:pt x="353110" y="360248"/>
                  </a:lnTo>
                  <a:close/>
                </a:path>
                <a:path w="577850" h="522604">
                  <a:moveTo>
                    <a:pt x="353339" y="371538"/>
                  </a:moveTo>
                  <a:lnTo>
                    <a:pt x="348208" y="370039"/>
                  </a:lnTo>
                  <a:lnTo>
                    <a:pt x="346976" y="372491"/>
                  </a:lnTo>
                  <a:lnTo>
                    <a:pt x="353339" y="371538"/>
                  </a:lnTo>
                  <a:close/>
                </a:path>
                <a:path w="577850" h="522604">
                  <a:moveTo>
                    <a:pt x="353529" y="351294"/>
                  </a:moveTo>
                  <a:lnTo>
                    <a:pt x="351650" y="351396"/>
                  </a:lnTo>
                  <a:lnTo>
                    <a:pt x="349885" y="355663"/>
                  </a:lnTo>
                  <a:lnTo>
                    <a:pt x="350951" y="355600"/>
                  </a:lnTo>
                  <a:lnTo>
                    <a:pt x="351586" y="356146"/>
                  </a:lnTo>
                  <a:lnTo>
                    <a:pt x="352056" y="356806"/>
                  </a:lnTo>
                  <a:lnTo>
                    <a:pt x="352272" y="354177"/>
                  </a:lnTo>
                  <a:lnTo>
                    <a:pt x="353529" y="351294"/>
                  </a:lnTo>
                  <a:close/>
                </a:path>
                <a:path w="577850" h="522604">
                  <a:moveTo>
                    <a:pt x="359194" y="356806"/>
                  </a:moveTo>
                  <a:lnTo>
                    <a:pt x="358355" y="356476"/>
                  </a:lnTo>
                  <a:lnTo>
                    <a:pt x="357085" y="356438"/>
                  </a:lnTo>
                  <a:lnTo>
                    <a:pt x="358406" y="356577"/>
                  </a:lnTo>
                  <a:lnTo>
                    <a:pt x="359194" y="356806"/>
                  </a:lnTo>
                  <a:close/>
                </a:path>
                <a:path w="577850" h="522604">
                  <a:moveTo>
                    <a:pt x="359765" y="357136"/>
                  </a:moveTo>
                  <a:lnTo>
                    <a:pt x="359257" y="356819"/>
                  </a:lnTo>
                  <a:lnTo>
                    <a:pt x="359765" y="357136"/>
                  </a:lnTo>
                  <a:close/>
                </a:path>
                <a:path w="577850" h="522604">
                  <a:moveTo>
                    <a:pt x="364705" y="379095"/>
                  </a:moveTo>
                  <a:lnTo>
                    <a:pt x="362419" y="377786"/>
                  </a:lnTo>
                  <a:lnTo>
                    <a:pt x="361683" y="376313"/>
                  </a:lnTo>
                  <a:lnTo>
                    <a:pt x="361924" y="377139"/>
                  </a:lnTo>
                  <a:lnTo>
                    <a:pt x="362064" y="377977"/>
                  </a:lnTo>
                  <a:lnTo>
                    <a:pt x="361810" y="378777"/>
                  </a:lnTo>
                  <a:lnTo>
                    <a:pt x="364705" y="379095"/>
                  </a:lnTo>
                  <a:close/>
                </a:path>
                <a:path w="577850" h="522604">
                  <a:moveTo>
                    <a:pt x="368719" y="376008"/>
                  </a:moveTo>
                  <a:lnTo>
                    <a:pt x="363956" y="370332"/>
                  </a:lnTo>
                  <a:lnTo>
                    <a:pt x="358800" y="370636"/>
                  </a:lnTo>
                  <a:lnTo>
                    <a:pt x="360553" y="373024"/>
                  </a:lnTo>
                  <a:lnTo>
                    <a:pt x="361505" y="375704"/>
                  </a:lnTo>
                  <a:lnTo>
                    <a:pt x="361492" y="375539"/>
                  </a:lnTo>
                  <a:lnTo>
                    <a:pt x="361442" y="375386"/>
                  </a:lnTo>
                  <a:lnTo>
                    <a:pt x="361505" y="375221"/>
                  </a:lnTo>
                  <a:lnTo>
                    <a:pt x="368719" y="376008"/>
                  </a:lnTo>
                  <a:close/>
                </a:path>
                <a:path w="577850" h="522604">
                  <a:moveTo>
                    <a:pt x="380682" y="348983"/>
                  </a:moveTo>
                  <a:lnTo>
                    <a:pt x="380250" y="349338"/>
                  </a:lnTo>
                  <a:lnTo>
                    <a:pt x="379717" y="350024"/>
                  </a:lnTo>
                  <a:lnTo>
                    <a:pt x="379044" y="351231"/>
                  </a:lnTo>
                  <a:lnTo>
                    <a:pt x="379717" y="350570"/>
                  </a:lnTo>
                  <a:lnTo>
                    <a:pt x="380288" y="349808"/>
                  </a:lnTo>
                  <a:lnTo>
                    <a:pt x="380682" y="348983"/>
                  </a:lnTo>
                  <a:close/>
                </a:path>
                <a:path w="577850" h="522604">
                  <a:moveTo>
                    <a:pt x="381546" y="348576"/>
                  </a:moveTo>
                  <a:lnTo>
                    <a:pt x="381393" y="347332"/>
                  </a:lnTo>
                  <a:lnTo>
                    <a:pt x="381254" y="346125"/>
                  </a:lnTo>
                  <a:lnTo>
                    <a:pt x="381342" y="347129"/>
                  </a:lnTo>
                  <a:lnTo>
                    <a:pt x="381076" y="348068"/>
                  </a:lnTo>
                  <a:lnTo>
                    <a:pt x="380682" y="348970"/>
                  </a:lnTo>
                  <a:lnTo>
                    <a:pt x="381050" y="348627"/>
                  </a:lnTo>
                  <a:lnTo>
                    <a:pt x="381368" y="348488"/>
                  </a:lnTo>
                  <a:lnTo>
                    <a:pt x="381546" y="348576"/>
                  </a:lnTo>
                  <a:close/>
                </a:path>
                <a:path w="577850" h="522604">
                  <a:moveTo>
                    <a:pt x="382155" y="348856"/>
                  </a:moveTo>
                  <a:lnTo>
                    <a:pt x="381546" y="348576"/>
                  </a:lnTo>
                  <a:lnTo>
                    <a:pt x="381901" y="350342"/>
                  </a:lnTo>
                  <a:lnTo>
                    <a:pt x="382155" y="348856"/>
                  </a:lnTo>
                  <a:close/>
                </a:path>
                <a:path w="577850" h="522604">
                  <a:moveTo>
                    <a:pt x="382612" y="352437"/>
                  </a:moveTo>
                  <a:lnTo>
                    <a:pt x="381647" y="350875"/>
                  </a:lnTo>
                  <a:lnTo>
                    <a:pt x="381266" y="351967"/>
                  </a:lnTo>
                  <a:lnTo>
                    <a:pt x="381114" y="352412"/>
                  </a:lnTo>
                  <a:lnTo>
                    <a:pt x="382028" y="352640"/>
                  </a:lnTo>
                  <a:lnTo>
                    <a:pt x="382612" y="352437"/>
                  </a:lnTo>
                  <a:close/>
                </a:path>
                <a:path w="577850" h="522604">
                  <a:moveTo>
                    <a:pt x="383324" y="343623"/>
                  </a:moveTo>
                  <a:lnTo>
                    <a:pt x="380733" y="341477"/>
                  </a:lnTo>
                  <a:lnTo>
                    <a:pt x="377494" y="340296"/>
                  </a:lnTo>
                  <a:lnTo>
                    <a:pt x="377317" y="342798"/>
                  </a:lnTo>
                  <a:lnTo>
                    <a:pt x="375983" y="344068"/>
                  </a:lnTo>
                  <a:lnTo>
                    <a:pt x="383324" y="343623"/>
                  </a:lnTo>
                  <a:close/>
                </a:path>
                <a:path w="577850" h="522604">
                  <a:moveTo>
                    <a:pt x="383870" y="365721"/>
                  </a:moveTo>
                  <a:lnTo>
                    <a:pt x="382714" y="362991"/>
                  </a:lnTo>
                  <a:lnTo>
                    <a:pt x="383019" y="364832"/>
                  </a:lnTo>
                  <a:lnTo>
                    <a:pt x="381685" y="365493"/>
                  </a:lnTo>
                  <a:lnTo>
                    <a:pt x="380707" y="366420"/>
                  </a:lnTo>
                  <a:lnTo>
                    <a:pt x="382143" y="366331"/>
                  </a:lnTo>
                  <a:lnTo>
                    <a:pt x="383870" y="365721"/>
                  </a:lnTo>
                  <a:close/>
                </a:path>
                <a:path w="577850" h="522604">
                  <a:moveTo>
                    <a:pt x="383908" y="343598"/>
                  </a:moveTo>
                  <a:lnTo>
                    <a:pt x="383324" y="343623"/>
                  </a:lnTo>
                  <a:lnTo>
                    <a:pt x="381812" y="344309"/>
                  </a:lnTo>
                  <a:lnTo>
                    <a:pt x="383908" y="343598"/>
                  </a:lnTo>
                  <a:close/>
                </a:path>
                <a:path w="577850" h="522604">
                  <a:moveTo>
                    <a:pt x="384251" y="286575"/>
                  </a:moveTo>
                  <a:lnTo>
                    <a:pt x="380428" y="284264"/>
                  </a:lnTo>
                  <a:lnTo>
                    <a:pt x="379882" y="284683"/>
                  </a:lnTo>
                  <a:lnTo>
                    <a:pt x="379603" y="285089"/>
                  </a:lnTo>
                  <a:lnTo>
                    <a:pt x="379133" y="285508"/>
                  </a:lnTo>
                  <a:lnTo>
                    <a:pt x="380060" y="287235"/>
                  </a:lnTo>
                  <a:lnTo>
                    <a:pt x="380796" y="288975"/>
                  </a:lnTo>
                  <a:lnTo>
                    <a:pt x="380453" y="291071"/>
                  </a:lnTo>
                  <a:lnTo>
                    <a:pt x="382803" y="288975"/>
                  </a:lnTo>
                  <a:lnTo>
                    <a:pt x="384251" y="286575"/>
                  </a:lnTo>
                  <a:close/>
                </a:path>
                <a:path w="577850" h="522604">
                  <a:moveTo>
                    <a:pt x="384314" y="366801"/>
                  </a:moveTo>
                  <a:lnTo>
                    <a:pt x="384213" y="365607"/>
                  </a:lnTo>
                  <a:lnTo>
                    <a:pt x="383870" y="365721"/>
                  </a:lnTo>
                  <a:lnTo>
                    <a:pt x="384314" y="366801"/>
                  </a:lnTo>
                  <a:close/>
                </a:path>
                <a:path w="577850" h="522604">
                  <a:moveTo>
                    <a:pt x="385127" y="252450"/>
                  </a:moveTo>
                  <a:lnTo>
                    <a:pt x="384619" y="246100"/>
                  </a:lnTo>
                  <a:lnTo>
                    <a:pt x="381711" y="239750"/>
                  </a:lnTo>
                  <a:lnTo>
                    <a:pt x="379006" y="233400"/>
                  </a:lnTo>
                  <a:lnTo>
                    <a:pt x="374370" y="228320"/>
                  </a:lnTo>
                  <a:lnTo>
                    <a:pt x="373392" y="223240"/>
                  </a:lnTo>
                  <a:lnTo>
                    <a:pt x="367499" y="225780"/>
                  </a:lnTo>
                  <a:lnTo>
                    <a:pt x="365861" y="221970"/>
                  </a:lnTo>
                  <a:lnTo>
                    <a:pt x="365315" y="220700"/>
                  </a:lnTo>
                  <a:lnTo>
                    <a:pt x="360705" y="216890"/>
                  </a:lnTo>
                  <a:lnTo>
                    <a:pt x="354711" y="213080"/>
                  </a:lnTo>
                  <a:lnTo>
                    <a:pt x="350304" y="216890"/>
                  </a:lnTo>
                  <a:lnTo>
                    <a:pt x="346379" y="213080"/>
                  </a:lnTo>
                  <a:lnTo>
                    <a:pt x="343916" y="207860"/>
                  </a:lnTo>
                  <a:lnTo>
                    <a:pt x="341464" y="201650"/>
                  </a:lnTo>
                  <a:lnTo>
                    <a:pt x="337273" y="196570"/>
                  </a:lnTo>
                  <a:lnTo>
                    <a:pt x="339204" y="195300"/>
                  </a:lnTo>
                  <a:lnTo>
                    <a:pt x="340664" y="196570"/>
                  </a:lnTo>
                  <a:lnTo>
                    <a:pt x="340817" y="199110"/>
                  </a:lnTo>
                  <a:lnTo>
                    <a:pt x="341083" y="195300"/>
                  </a:lnTo>
                  <a:lnTo>
                    <a:pt x="341350" y="191490"/>
                  </a:lnTo>
                  <a:lnTo>
                    <a:pt x="335153" y="187680"/>
                  </a:lnTo>
                  <a:lnTo>
                    <a:pt x="322516" y="185140"/>
                  </a:lnTo>
                  <a:lnTo>
                    <a:pt x="316382" y="185140"/>
                  </a:lnTo>
                  <a:lnTo>
                    <a:pt x="314426" y="178790"/>
                  </a:lnTo>
                  <a:lnTo>
                    <a:pt x="311302" y="178790"/>
                  </a:lnTo>
                  <a:lnTo>
                    <a:pt x="310019" y="177520"/>
                  </a:lnTo>
                  <a:lnTo>
                    <a:pt x="309092" y="176250"/>
                  </a:lnTo>
                  <a:lnTo>
                    <a:pt x="309245" y="176250"/>
                  </a:lnTo>
                  <a:lnTo>
                    <a:pt x="308889" y="174980"/>
                  </a:lnTo>
                  <a:lnTo>
                    <a:pt x="307771" y="172440"/>
                  </a:lnTo>
                  <a:lnTo>
                    <a:pt x="307009" y="171170"/>
                  </a:lnTo>
                  <a:lnTo>
                    <a:pt x="307403" y="172440"/>
                  </a:lnTo>
                  <a:lnTo>
                    <a:pt x="307822" y="174980"/>
                  </a:lnTo>
                  <a:lnTo>
                    <a:pt x="306565" y="174980"/>
                  </a:lnTo>
                  <a:lnTo>
                    <a:pt x="303631" y="173710"/>
                  </a:lnTo>
                  <a:lnTo>
                    <a:pt x="300469" y="173710"/>
                  </a:lnTo>
                  <a:lnTo>
                    <a:pt x="301625" y="167360"/>
                  </a:lnTo>
                  <a:lnTo>
                    <a:pt x="300913" y="167360"/>
                  </a:lnTo>
                  <a:lnTo>
                    <a:pt x="298958" y="164820"/>
                  </a:lnTo>
                  <a:lnTo>
                    <a:pt x="297726" y="169900"/>
                  </a:lnTo>
                  <a:lnTo>
                    <a:pt x="297446" y="174980"/>
                  </a:lnTo>
                  <a:lnTo>
                    <a:pt x="295757" y="174980"/>
                  </a:lnTo>
                  <a:lnTo>
                    <a:pt x="294144" y="176250"/>
                  </a:lnTo>
                  <a:lnTo>
                    <a:pt x="292747" y="176250"/>
                  </a:lnTo>
                  <a:lnTo>
                    <a:pt x="291985" y="172440"/>
                  </a:lnTo>
                  <a:lnTo>
                    <a:pt x="289280" y="172440"/>
                  </a:lnTo>
                  <a:lnTo>
                    <a:pt x="286346" y="171170"/>
                  </a:lnTo>
                  <a:lnTo>
                    <a:pt x="284899" y="167360"/>
                  </a:lnTo>
                  <a:lnTo>
                    <a:pt x="281838" y="171170"/>
                  </a:lnTo>
                  <a:lnTo>
                    <a:pt x="269976" y="167360"/>
                  </a:lnTo>
                  <a:lnTo>
                    <a:pt x="268046" y="176149"/>
                  </a:lnTo>
                  <a:lnTo>
                    <a:pt x="267462" y="178790"/>
                  </a:lnTo>
                  <a:lnTo>
                    <a:pt x="267538" y="177520"/>
                  </a:lnTo>
                  <a:lnTo>
                    <a:pt x="266865" y="176250"/>
                  </a:lnTo>
                  <a:lnTo>
                    <a:pt x="268020" y="176250"/>
                  </a:lnTo>
                  <a:lnTo>
                    <a:pt x="265582" y="174980"/>
                  </a:lnTo>
                  <a:lnTo>
                    <a:pt x="262636" y="173710"/>
                  </a:lnTo>
                  <a:lnTo>
                    <a:pt x="259930" y="176250"/>
                  </a:lnTo>
                  <a:lnTo>
                    <a:pt x="258953" y="168630"/>
                  </a:lnTo>
                  <a:lnTo>
                    <a:pt x="256489" y="172440"/>
                  </a:lnTo>
                  <a:lnTo>
                    <a:pt x="254584" y="174980"/>
                  </a:lnTo>
                  <a:lnTo>
                    <a:pt x="252907" y="178790"/>
                  </a:lnTo>
                  <a:lnTo>
                    <a:pt x="252095" y="177520"/>
                  </a:lnTo>
                  <a:lnTo>
                    <a:pt x="249656" y="173710"/>
                  </a:lnTo>
                  <a:lnTo>
                    <a:pt x="248310" y="171170"/>
                  </a:lnTo>
                  <a:lnTo>
                    <a:pt x="251536" y="164820"/>
                  </a:lnTo>
                  <a:lnTo>
                    <a:pt x="247154" y="169900"/>
                  </a:lnTo>
                  <a:lnTo>
                    <a:pt x="244614" y="171170"/>
                  </a:lnTo>
                  <a:lnTo>
                    <a:pt x="242303" y="173710"/>
                  </a:lnTo>
                  <a:lnTo>
                    <a:pt x="238569" y="177520"/>
                  </a:lnTo>
                  <a:lnTo>
                    <a:pt x="238899" y="172440"/>
                  </a:lnTo>
                  <a:lnTo>
                    <a:pt x="236524" y="173710"/>
                  </a:lnTo>
                  <a:lnTo>
                    <a:pt x="232740" y="180060"/>
                  </a:lnTo>
                  <a:lnTo>
                    <a:pt x="232257" y="178790"/>
                  </a:lnTo>
                  <a:lnTo>
                    <a:pt x="231305" y="176250"/>
                  </a:lnTo>
                  <a:lnTo>
                    <a:pt x="224751" y="171170"/>
                  </a:lnTo>
                  <a:lnTo>
                    <a:pt x="214490" y="169900"/>
                  </a:lnTo>
                  <a:lnTo>
                    <a:pt x="202679" y="169900"/>
                  </a:lnTo>
                  <a:lnTo>
                    <a:pt x="191452" y="166090"/>
                  </a:lnTo>
                  <a:lnTo>
                    <a:pt x="191566" y="171170"/>
                  </a:lnTo>
                  <a:lnTo>
                    <a:pt x="190385" y="169900"/>
                  </a:lnTo>
                  <a:lnTo>
                    <a:pt x="189217" y="168630"/>
                  </a:lnTo>
                  <a:lnTo>
                    <a:pt x="186258" y="167360"/>
                  </a:lnTo>
                  <a:lnTo>
                    <a:pt x="184594" y="169900"/>
                  </a:lnTo>
                  <a:lnTo>
                    <a:pt x="183794" y="167360"/>
                  </a:lnTo>
                  <a:lnTo>
                    <a:pt x="182841" y="166090"/>
                  </a:lnTo>
                  <a:lnTo>
                    <a:pt x="181902" y="164820"/>
                  </a:lnTo>
                  <a:lnTo>
                    <a:pt x="184099" y="162280"/>
                  </a:lnTo>
                  <a:lnTo>
                    <a:pt x="179463" y="162280"/>
                  </a:lnTo>
                  <a:lnTo>
                    <a:pt x="175679" y="161010"/>
                  </a:lnTo>
                  <a:lnTo>
                    <a:pt x="172300" y="162280"/>
                  </a:lnTo>
                  <a:lnTo>
                    <a:pt x="168871" y="166090"/>
                  </a:lnTo>
                  <a:lnTo>
                    <a:pt x="168071" y="162280"/>
                  </a:lnTo>
                  <a:lnTo>
                    <a:pt x="170357" y="161010"/>
                  </a:lnTo>
                  <a:lnTo>
                    <a:pt x="169646" y="158470"/>
                  </a:lnTo>
                  <a:lnTo>
                    <a:pt x="167436" y="162280"/>
                  </a:lnTo>
                  <a:lnTo>
                    <a:pt x="166014" y="157200"/>
                  </a:lnTo>
                  <a:lnTo>
                    <a:pt x="167741" y="157200"/>
                  </a:lnTo>
                  <a:lnTo>
                    <a:pt x="168833" y="154660"/>
                  </a:lnTo>
                  <a:lnTo>
                    <a:pt x="165112" y="155333"/>
                  </a:lnTo>
                  <a:lnTo>
                    <a:pt x="165112" y="204190"/>
                  </a:lnTo>
                  <a:lnTo>
                    <a:pt x="164160" y="206730"/>
                  </a:lnTo>
                  <a:lnTo>
                    <a:pt x="162674" y="205460"/>
                  </a:lnTo>
                  <a:lnTo>
                    <a:pt x="161010" y="202920"/>
                  </a:lnTo>
                  <a:lnTo>
                    <a:pt x="163588" y="202920"/>
                  </a:lnTo>
                  <a:lnTo>
                    <a:pt x="165112" y="204190"/>
                  </a:lnTo>
                  <a:lnTo>
                    <a:pt x="165112" y="155333"/>
                  </a:lnTo>
                  <a:lnTo>
                    <a:pt x="161734" y="155930"/>
                  </a:lnTo>
                  <a:lnTo>
                    <a:pt x="161023" y="166090"/>
                  </a:lnTo>
                  <a:lnTo>
                    <a:pt x="160502" y="176250"/>
                  </a:lnTo>
                  <a:lnTo>
                    <a:pt x="156908" y="172440"/>
                  </a:lnTo>
                  <a:lnTo>
                    <a:pt x="155117" y="172440"/>
                  </a:lnTo>
                  <a:lnTo>
                    <a:pt x="152514" y="178790"/>
                  </a:lnTo>
                  <a:lnTo>
                    <a:pt x="151218" y="176149"/>
                  </a:lnTo>
                  <a:lnTo>
                    <a:pt x="150571" y="174980"/>
                  </a:lnTo>
                  <a:lnTo>
                    <a:pt x="138176" y="174980"/>
                  </a:lnTo>
                  <a:lnTo>
                    <a:pt x="134061" y="174980"/>
                  </a:lnTo>
                  <a:lnTo>
                    <a:pt x="128498" y="174980"/>
                  </a:lnTo>
                  <a:lnTo>
                    <a:pt x="122542" y="174980"/>
                  </a:lnTo>
                  <a:lnTo>
                    <a:pt x="124053" y="176250"/>
                  </a:lnTo>
                  <a:lnTo>
                    <a:pt x="122034" y="185140"/>
                  </a:lnTo>
                  <a:lnTo>
                    <a:pt x="120180" y="180060"/>
                  </a:lnTo>
                  <a:lnTo>
                    <a:pt x="119265" y="177520"/>
                  </a:lnTo>
                  <a:lnTo>
                    <a:pt x="114249" y="180060"/>
                  </a:lnTo>
                  <a:lnTo>
                    <a:pt x="114312" y="178790"/>
                  </a:lnTo>
                  <a:lnTo>
                    <a:pt x="108153" y="176250"/>
                  </a:lnTo>
                  <a:lnTo>
                    <a:pt x="105841" y="177520"/>
                  </a:lnTo>
                  <a:lnTo>
                    <a:pt x="103454" y="178790"/>
                  </a:lnTo>
                  <a:lnTo>
                    <a:pt x="97040" y="176250"/>
                  </a:lnTo>
                  <a:lnTo>
                    <a:pt x="99009" y="182600"/>
                  </a:lnTo>
                  <a:lnTo>
                    <a:pt x="99923" y="188950"/>
                  </a:lnTo>
                  <a:lnTo>
                    <a:pt x="97320" y="187680"/>
                  </a:lnTo>
                  <a:lnTo>
                    <a:pt x="89649" y="182600"/>
                  </a:lnTo>
                  <a:lnTo>
                    <a:pt x="84518" y="181330"/>
                  </a:lnTo>
                  <a:lnTo>
                    <a:pt x="82232" y="185140"/>
                  </a:lnTo>
                  <a:lnTo>
                    <a:pt x="85737" y="186410"/>
                  </a:lnTo>
                  <a:lnTo>
                    <a:pt x="82524" y="187680"/>
                  </a:lnTo>
                  <a:lnTo>
                    <a:pt x="79451" y="185140"/>
                  </a:lnTo>
                  <a:lnTo>
                    <a:pt x="76390" y="182600"/>
                  </a:lnTo>
                  <a:lnTo>
                    <a:pt x="69557" y="177520"/>
                  </a:lnTo>
                  <a:lnTo>
                    <a:pt x="62890" y="174980"/>
                  </a:lnTo>
                  <a:lnTo>
                    <a:pt x="64706" y="172440"/>
                  </a:lnTo>
                  <a:lnTo>
                    <a:pt x="65519" y="171170"/>
                  </a:lnTo>
                  <a:lnTo>
                    <a:pt x="60007" y="172440"/>
                  </a:lnTo>
                  <a:lnTo>
                    <a:pt x="60820" y="176250"/>
                  </a:lnTo>
                  <a:lnTo>
                    <a:pt x="63106" y="180060"/>
                  </a:lnTo>
                  <a:lnTo>
                    <a:pt x="62014" y="185140"/>
                  </a:lnTo>
                  <a:lnTo>
                    <a:pt x="58470" y="182600"/>
                  </a:lnTo>
                  <a:lnTo>
                    <a:pt x="58039" y="174980"/>
                  </a:lnTo>
                  <a:lnTo>
                    <a:pt x="52717" y="176250"/>
                  </a:lnTo>
                  <a:lnTo>
                    <a:pt x="50482" y="176250"/>
                  </a:lnTo>
                  <a:lnTo>
                    <a:pt x="49009" y="181330"/>
                  </a:lnTo>
                  <a:lnTo>
                    <a:pt x="47117" y="186410"/>
                  </a:lnTo>
                  <a:lnTo>
                    <a:pt x="45059" y="191490"/>
                  </a:lnTo>
                  <a:lnTo>
                    <a:pt x="43230" y="196570"/>
                  </a:lnTo>
                  <a:lnTo>
                    <a:pt x="37566" y="196570"/>
                  </a:lnTo>
                  <a:lnTo>
                    <a:pt x="41109" y="197840"/>
                  </a:lnTo>
                  <a:lnTo>
                    <a:pt x="44437" y="199110"/>
                  </a:lnTo>
                  <a:lnTo>
                    <a:pt x="43586" y="202920"/>
                  </a:lnTo>
                  <a:lnTo>
                    <a:pt x="39458" y="205460"/>
                  </a:lnTo>
                  <a:lnTo>
                    <a:pt x="33401" y="208000"/>
                  </a:lnTo>
                  <a:lnTo>
                    <a:pt x="28867" y="210540"/>
                  </a:lnTo>
                  <a:lnTo>
                    <a:pt x="29311" y="216890"/>
                  </a:lnTo>
                  <a:lnTo>
                    <a:pt x="27292" y="216890"/>
                  </a:lnTo>
                  <a:lnTo>
                    <a:pt x="26593" y="215620"/>
                  </a:lnTo>
                  <a:lnTo>
                    <a:pt x="26263" y="220700"/>
                  </a:lnTo>
                  <a:lnTo>
                    <a:pt x="22898" y="229590"/>
                  </a:lnTo>
                  <a:lnTo>
                    <a:pt x="27076" y="234670"/>
                  </a:lnTo>
                  <a:lnTo>
                    <a:pt x="16967" y="230860"/>
                  </a:lnTo>
                  <a:lnTo>
                    <a:pt x="16014" y="238480"/>
                  </a:lnTo>
                  <a:lnTo>
                    <a:pt x="16814" y="244779"/>
                  </a:lnTo>
                  <a:lnTo>
                    <a:pt x="17183" y="251180"/>
                  </a:lnTo>
                  <a:lnTo>
                    <a:pt x="19215" y="257530"/>
                  </a:lnTo>
                  <a:lnTo>
                    <a:pt x="9690" y="254990"/>
                  </a:lnTo>
                  <a:lnTo>
                    <a:pt x="8788" y="258800"/>
                  </a:lnTo>
                  <a:lnTo>
                    <a:pt x="8572" y="263880"/>
                  </a:lnTo>
                  <a:lnTo>
                    <a:pt x="8255" y="267690"/>
                  </a:lnTo>
                  <a:lnTo>
                    <a:pt x="6350" y="267690"/>
                  </a:lnTo>
                  <a:lnTo>
                    <a:pt x="3937" y="275310"/>
                  </a:lnTo>
                  <a:lnTo>
                    <a:pt x="8890" y="279120"/>
                  </a:lnTo>
                  <a:lnTo>
                    <a:pt x="13284" y="281660"/>
                  </a:lnTo>
                  <a:lnTo>
                    <a:pt x="11887" y="284200"/>
                  </a:lnTo>
                  <a:lnTo>
                    <a:pt x="10134" y="282930"/>
                  </a:lnTo>
                  <a:lnTo>
                    <a:pt x="9131" y="281660"/>
                  </a:lnTo>
                  <a:lnTo>
                    <a:pt x="5156" y="291820"/>
                  </a:lnTo>
                  <a:lnTo>
                    <a:pt x="6019" y="293090"/>
                  </a:lnTo>
                  <a:lnTo>
                    <a:pt x="15671" y="300710"/>
                  </a:lnTo>
                  <a:lnTo>
                    <a:pt x="9385" y="301980"/>
                  </a:lnTo>
                  <a:lnTo>
                    <a:pt x="9499" y="304520"/>
                  </a:lnTo>
                  <a:lnTo>
                    <a:pt x="6731" y="310870"/>
                  </a:lnTo>
                  <a:lnTo>
                    <a:pt x="4660" y="318490"/>
                  </a:lnTo>
                  <a:lnTo>
                    <a:pt x="6858" y="324840"/>
                  </a:lnTo>
                  <a:lnTo>
                    <a:pt x="4025" y="324840"/>
                  </a:lnTo>
                  <a:lnTo>
                    <a:pt x="4775" y="332460"/>
                  </a:lnTo>
                  <a:lnTo>
                    <a:pt x="927" y="341350"/>
                  </a:lnTo>
                  <a:lnTo>
                    <a:pt x="0" y="348970"/>
                  </a:lnTo>
                  <a:lnTo>
                    <a:pt x="9499" y="354050"/>
                  </a:lnTo>
                  <a:lnTo>
                    <a:pt x="15138" y="360400"/>
                  </a:lnTo>
                  <a:lnTo>
                    <a:pt x="17500" y="356590"/>
                  </a:lnTo>
                  <a:lnTo>
                    <a:pt x="21259" y="357860"/>
                  </a:lnTo>
                  <a:lnTo>
                    <a:pt x="25387" y="359130"/>
                  </a:lnTo>
                  <a:lnTo>
                    <a:pt x="28892" y="357860"/>
                  </a:lnTo>
                  <a:lnTo>
                    <a:pt x="30238" y="361670"/>
                  </a:lnTo>
                  <a:lnTo>
                    <a:pt x="21983" y="368020"/>
                  </a:lnTo>
                  <a:lnTo>
                    <a:pt x="20853" y="363181"/>
                  </a:lnTo>
                  <a:lnTo>
                    <a:pt x="16129" y="364210"/>
                  </a:lnTo>
                  <a:lnTo>
                    <a:pt x="14338" y="368020"/>
                  </a:lnTo>
                  <a:lnTo>
                    <a:pt x="13258" y="371830"/>
                  </a:lnTo>
                  <a:lnTo>
                    <a:pt x="9575" y="373100"/>
                  </a:lnTo>
                  <a:lnTo>
                    <a:pt x="9474" y="380949"/>
                  </a:lnTo>
                  <a:lnTo>
                    <a:pt x="8864" y="387070"/>
                  </a:lnTo>
                  <a:lnTo>
                    <a:pt x="6870" y="401040"/>
                  </a:lnTo>
                  <a:lnTo>
                    <a:pt x="6223" y="407390"/>
                  </a:lnTo>
                  <a:lnTo>
                    <a:pt x="6159" y="417550"/>
                  </a:lnTo>
                  <a:lnTo>
                    <a:pt x="7048" y="425170"/>
                  </a:lnTo>
                  <a:lnTo>
                    <a:pt x="8775" y="434060"/>
                  </a:lnTo>
                  <a:lnTo>
                    <a:pt x="11417" y="431520"/>
                  </a:lnTo>
                  <a:lnTo>
                    <a:pt x="16941" y="428980"/>
                  </a:lnTo>
                  <a:lnTo>
                    <a:pt x="17348" y="431520"/>
                  </a:lnTo>
                  <a:lnTo>
                    <a:pt x="18122" y="432790"/>
                  </a:lnTo>
                  <a:lnTo>
                    <a:pt x="18719" y="435330"/>
                  </a:lnTo>
                  <a:lnTo>
                    <a:pt x="17335" y="437870"/>
                  </a:lnTo>
                  <a:lnTo>
                    <a:pt x="12827" y="440410"/>
                  </a:lnTo>
                  <a:lnTo>
                    <a:pt x="11341" y="435330"/>
                  </a:lnTo>
                  <a:lnTo>
                    <a:pt x="7416" y="440410"/>
                  </a:lnTo>
                  <a:lnTo>
                    <a:pt x="18503" y="441680"/>
                  </a:lnTo>
                  <a:lnTo>
                    <a:pt x="20497" y="441680"/>
                  </a:lnTo>
                  <a:lnTo>
                    <a:pt x="19558" y="444220"/>
                  </a:lnTo>
                  <a:lnTo>
                    <a:pt x="60172" y="444220"/>
                  </a:lnTo>
                  <a:lnTo>
                    <a:pt x="63995" y="440410"/>
                  </a:lnTo>
                  <a:lnTo>
                    <a:pt x="67818" y="436600"/>
                  </a:lnTo>
                  <a:lnTo>
                    <a:pt x="65430" y="432790"/>
                  </a:lnTo>
                  <a:lnTo>
                    <a:pt x="65176" y="432384"/>
                  </a:lnTo>
                  <a:lnTo>
                    <a:pt x="65760" y="431520"/>
                  </a:lnTo>
                  <a:lnTo>
                    <a:pt x="66027" y="432790"/>
                  </a:lnTo>
                  <a:lnTo>
                    <a:pt x="67779" y="428980"/>
                  </a:lnTo>
                  <a:lnTo>
                    <a:pt x="59613" y="431520"/>
                  </a:lnTo>
                  <a:lnTo>
                    <a:pt x="60540" y="430250"/>
                  </a:lnTo>
                  <a:lnTo>
                    <a:pt x="63309" y="426440"/>
                  </a:lnTo>
                  <a:lnTo>
                    <a:pt x="59690" y="426440"/>
                  </a:lnTo>
                  <a:lnTo>
                    <a:pt x="58597" y="425170"/>
                  </a:lnTo>
                  <a:lnTo>
                    <a:pt x="57226" y="425170"/>
                  </a:lnTo>
                  <a:lnTo>
                    <a:pt x="52717" y="426440"/>
                  </a:lnTo>
                  <a:lnTo>
                    <a:pt x="54254" y="427710"/>
                  </a:lnTo>
                  <a:lnTo>
                    <a:pt x="55956" y="428980"/>
                  </a:lnTo>
                  <a:lnTo>
                    <a:pt x="57480" y="430250"/>
                  </a:lnTo>
                  <a:lnTo>
                    <a:pt x="53682" y="428980"/>
                  </a:lnTo>
                  <a:lnTo>
                    <a:pt x="41186" y="430250"/>
                  </a:lnTo>
                  <a:lnTo>
                    <a:pt x="41643" y="428980"/>
                  </a:lnTo>
                  <a:lnTo>
                    <a:pt x="44411" y="421360"/>
                  </a:lnTo>
                  <a:lnTo>
                    <a:pt x="46520" y="421360"/>
                  </a:lnTo>
                  <a:lnTo>
                    <a:pt x="49695" y="422630"/>
                  </a:lnTo>
                  <a:lnTo>
                    <a:pt x="51409" y="422630"/>
                  </a:lnTo>
                  <a:lnTo>
                    <a:pt x="51117" y="422998"/>
                  </a:lnTo>
                  <a:lnTo>
                    <a:pt x="53746" y="423545"/>
                  </a:lnTo>
                  <a:lnTo>
                    <a:pt x="53187" y="423087"/>
                  </a:lnTo>
                  <a:lnTo>
                    <a:pt x="51562" y="422554"/>
                  </a:lnTo>
                  <a:lnTo>
                    <a:pt x="52628" y="421360"/>
                  </a:lnTo>
                  <a:lnTo>
                    <a:pt x="53771" y="420090"/>
                  </a:lnTo>
                  <a:lnTo>
                    <a:pt x="48336" y="420090"/>
                  </a:lnTo>
                  <a:lnTo>
                    <a:pt x="50901" y="417550"/>
                  </a:lnTo>
                  <a:lnTo>
                    <a:pt x="55765" y="417550"/>
                  </a:lnTo>
                  <a:lnTo>
                    <a:pt x="57759" y="420090"/>
                  </a:lnTo>
                  <a:lnTo>
                    <a:pt x="59550" y="422630"/>
                  </a:lnTo>
                  <a:lnTo>
                    <a:pt x="63855" y="423900"/>
                  </a:lnTo>
                  <a:lnTo>
                    <a:pt x="63893" y="422630"/>
                  </a:lnTo>
                  <a:lnTo>
                    <a:pt x="61785" y="421360"/>
                  </a:lnTo>
                  <a:lnTo>
                    <a:pt x="61112" y="420090"/>
                  </a:lnTo>
                  <a:lnTo>
                    <a:pt x="65443" y="418820"/>
                  </a:lnTo>
                  <a:lnTo>
                    <a:pt x="58610" y="420090"/>
                  </a:lnTo>
                  <a:lnTo>
                    <a:pt x="58394" y="418820"/>
                  </a:lnTo>
                  <a:lnTo>
                    <a:pt x="58521" y="417550"/>
                  </a:lnTo>
                  <a:lnTo>
                    <a:pt x="58648" y="416280"/>
                  </a:lnTo>
                  <a:lnTo>
                    <a:pt x="59855" y="412470"/>
                  </a:lnTo>
                  <a:lnTo>
                    <a:pt x="54127" y="412470"/>
                  </a:lnTo>
                  <a:lnTo>
                    <a:pt x="60096" y="411200"/>
                  </a:lnTo>
                  <a:lnTo>
                    <a:pt x="58940" y="411200"/>
                  </a:lnTo>
                  <a:lnTo>
                    <a:pt x="56007" y="409930"/>
                  </a:lnTo>
                  <a:lnTo>
                    <a:pt x="55968" y="408660"/>
                  </a:lnTo>
                  <a:lnTo>
                    <a:pt x="63931" y="408660"/>
                  </a:lnTo>
                  <a:lnTo>
                    <a:pt x="57023" y="407390"/>
                  </a:lnTo>
                  <a:lnTo>
                    <a:pt x="59931" y="406120"/>
                  </a:lnTo>
                  <a:lnTo>
                    <a:pt x="62953" y="404812"/>
                  </a:lnTo>
                  <a:lnTo>
                    <a:pt x="57924" y="402310"/>
                  </a:lnTo>
                  <a:lnTo>
                    <a:pt x="53848" y="406120"/>
                  </a:lnTo>
                  <a:lnTo>
                    <a:pt x="49377" y="402310"/>
                  </a:lnTo>
                  <a:lnTo>
                    <a:pt x="53428" y="399770"/>
                  </a:lnTo>
                  <a:lnTo>
                    <a:pt x="62331" y="397230"/>
                  </a:lnTo>
                  <a:lnTo>
                    <a:pt x="67640" y="395960"/>
                  </a:lnTo>
                  <a:lnTo>
                    <a:pt x="66573" y="391375"/>
                  </a:lnTo>
                  <a:lnTo>
                    <a:pt x="62547" y="395960"/>
                  </a:lnTo>
                  <a:lnTo>
                    <a:pt x="59766" y="393420"/>
                  </a:lnTo>
                  <a:lnTo>
                    <a:pt x="60998" y="390880"/>
                  </a:lnTo>
                  <a:lnTo>
                    <a:pt x="63309" y="387070"/>
                  </a:lnTo>
                  <a:lnTo>
                    <a:pt x="66471" y="385800"/>
                  </a:lnTo>
                  <a:lnTo>
                    <a:pt x="65227" y="376910"/>
                  </a:lnTo>
                  <a:lnTo>
                    <a:pt x="63398" y="380657"/>
                  </a:lnTo>
                  <a:lnTo>
                    <a:pt x="63258" y="380644"/>
                  </a:lnTo>
                  <a:lnTo>
                    <a:pt x="63258" y="380949"/>
                  </a:lnTo>
                  <a:lnTo>
                    <a:pt x="60274" y="387070"/>
                  </a:lnTo>
                  <a:lnTo>
                    <a:pt x="56578" y="383260"/>
                  </a:lnTo>
                  <a:lnTo>
                    <a:pt x="63258" y="380949"/>
                  </a:lnTo>
                  <a:lnTo>
                    <a:pt x="63258" y="380644"/>
                  </a:lnTo>
                  <a:lnTo>
                    <a:pt x="53581" y="379450"/>
                  </a:lnTo>
                  <a:lnTo>
                    <a:pt x="51231" y="375640"/>
                  </a:lnTo>
                  <a:lnTo>
                    <a:pt x="57365" y="375640"/>
                  </a:lnTo>
                  <a:lnTo>
                    <a:pt x="57099" y="370560"/>
                  </a:lnTo>
                  <a:lnTo>
                    <a:pt x="53035" y="369290"/>
                  </a:lnTo>
                  <a:lnTo>
                    <a:pt x="49136" y="368020"/>
                  </a:lnTo>
                  <a:lnTo>
                    <a:pt x="49339" y="364210"/>
                  </a:lnTo>
                  <a:lnTo>
                    <a:pt x="57835" y="368020"/>
                  </a:lnTo>
                  <a:lnTo>
                    <a:pt x="56184" y="364210"/>
                  </a:lnTo>
                  <a:lnTo>
                    <a:pt x="55638" y="362940"/>
                  </a:lnTo>
                  <a:lnTo>
                    <a:pt x="62611" y="364210"/>
                  </a:lnTo>
                  <a:lnTo>
                    <a:pt x="61315" y="362940"/>
                  </a:lnTo>
                  <a:lnTo>
                    <a:pt x="57442" y="359130"/>
                  </a:lnTo>
                  <a:lnTo>
                    <a:pt x="58775" y="357860"/>
                  </a:lnTo>
                  <a:lnTo>
                    <a:pt x="59258" y="356590"/>
                  </a:lnTo>
                  <a:lnTo>
                    <a:pt x="60236" y="354050"/>
                  </a:lnTo>
                  <a:lnTo>
                    <a:pt x="60731" y="352780"/>
                  </a:lnTo>
                  <a:lnTo>
                    <a:pt x="56413" y="354050"/>
                  </a:lnTo>
                  <a:lnTo>
                    <a:pt x="49618" y="352780"/>
                  </a:lnTo>
                  <a:lnTo>
                    <a:pt x="49428" y="347700"/>
                  </a:lnTo>
                  <a:lnTo>
                    <a:pt x="53060" y="345160"/>
                  </a:lnTo>
                  <a:lnTo>
                    <a:pt x="55245" y="350240"/>
                  </a:lnTo>
                  <a:lnTo>
                    <a:pt x="54546" y="345160"/>
                  </a:lnTo>
                  <a:lnTo>
                    <a:pt x="54368" y="343890"/>
                  </a:lnTo>
                  <a:lnTo>
                    <a:pt x="58204" y="345160"/>
                  </a:lnTo>
                  <a:lnTo>
                    <a:pt x="63017" y="346430"/>
                  </a:lnTo>
                  <a:lnTo>
                    <a:pt x="57378" y="348970"/>
                  </a:lnTo>
                  <a:lnTo>
                    <a:pt x="59372" y="348970"/>
                  </a:lnTo>
                  <a:lnTo>
                    <a:pt x="61214" y="350240"/>
                  </a:lnTo>
                  <a:lnTo>
                    <a:pt x="63195" y="350240"/>
                  </a:lnTo>
                  <a:lnTo>
                    <a:pt x="67373" y="347700"/>
                  </a:lnTo>
                  <a:lnTo>
                    <a:pt x="64947" y="343890"/>
                  </a:lnTo>
                  <a:lnTo>
                    <a:pt x="64147" y="342620"/>
                  </a:lnTo>
                  <a:lnTo>
                    <a:pt x="64084" y="340080"/>
                  </a:lnTo>
                  <a:lnTo>
                    <a:pt x="63855" y="341350"/>
                  </a:lnTo>
                  <a:lnTo>
                    <a:pt x="63525" y="342620"/>
                  </a:lnTo>
                  <a:lnTo>
                    <a:pt x="62661" y="342620"/>
                  </a:lnTo>
                  <a:lnTo>
                    <a:pt x="54165" y="333730"/>
                  </a:lnTo>
                  <a:lnTo>
                    <a:pt x="56464" y="332460"/>
                  </a:lnTo>
                  <a:lnTo>
                    <a:pt x="60121" y="335000"/>
                  </a:lnTo>
                  <a:lnTo>
                    <a:pt x="59461" y="333730"/>
                  </a:lnTo>
                  <a:lnTo>
                    <a:pt x="56642" y="332460"/>
                  </a:lnTo>
                  <a:lnTo>
                    <a:pt x="56121" y="329920"/>
                  </a:lnTo>
                  <a:lnTo>
                    <a:pt x="66205" y="329920"/>
                  </a:lnTo>
                  <a:lnTo>
                    <a:pt x="63055" y="324840"/>
                  </a:lnTo>
                  <a:lnTo>
                    <a:pt x="65227" y="324840"/>
                  </a:lnTo>
                  <a:lnTo>
                    <a:pt x="69011" y="321030"/>
                  </a:lnTo>
                  <a:lnTo>
                    <a:pt x="70840" y="322300"/>
                  </a:lnTo>
                  <a:lnTo>
                    <a:pt x="70764" y="321030"/>
                  </a:lnTo>
                  <a:lnTo>
                    <a:pt x="70624" y="318490"/>
                  </a:lnTo>
                  <a:lnTo>
                    <a:pt x="67589" y="313410"/>
                  </a:lnTo>
                  <a:lnTo>
                    <a:pt x="64731" y="309600"/>
                  </a:lnTo>
                  <a:lnTo>
                    <a:pt x="65049" y="304520"/>
                  </a:lnTo>
                  <a:lnTo>
                    <a:pt x="64071" y="304520"/>
                  </a:lnTo>
                  <a:lnTo>
                    <a:pt x="63157" y="303250"/>
                  </a:lnTo>
                  <a:lnTo>
                    <a:pt x="62445" y="301980"/>
                  </a:lnTo>
                  <a:lnTo>
                    <a:pt x="63563" y="296900"/>
                  </a:lnTo>
                  <a:lnTo>
                    <a:pt x="69672" y="291820"/>
                  </a:lnTo>
                  <a:lnTo>
                    <a:pt x="62852" y="284200"/>
                  </a:lnTo>
                  <a:lnTo>
                    <a:pt x="65798" y="282930"/>
                  </a:lnTo>
                  <a:lnTo>
                    <a:pt x="68846" y="281660"/>
                  </a:lnTo>
                  <a:lnTo>
                    <a:pt x="71882" y="281660"/>
                  </a:lnTo>
                  <a:lnTo>
                    <a:pt x="70205" y="278180"/>
                  </a:lnTo>
                  <a:lnTo>
                    <a:pt x="78092" y="278638"/>
                  </a:lnTo>
                  <a:lnTo>
                    <a:pt x="78270" y="278091"/>
                  </a:lnTo>
                  <a:lnTo>
                    <a:pt x="78232" y="277799"/>
                  </a:lnTo>
                  <a:lnTo>
                    <a:pt x="70142" y="278053"/>
                  </a:lnTo>
                  <a:lnTo>
                    <a:pt x="70053" y="277850"/>
                  </a:lnTo>
                  <a:lnTo>
                    <a:pt x="69723" y="278066"/>
                  </a:lnTo>
                  <a:lnTo>
                    <a:pt x="68834" y="278091"/>
                  </a:lnTo>
                  <a:lnTo>
                    <a:pt x="69608" y="278142"/>
                  </a:lnTo>
                  <a:lnTo>
                    <a:pt x="60439" y="284200"/>
                  </a:lnTo>
                  <a:lnTo>
                    <a:pt x="57404" y="279120"/>
                  </a:lnTo>
                  <a:lnTo>
                    <a:pt x="54762" y="274040"/>
                  </a:lnTo>
                  <a:lnTo>
                    <a:pt x="65074" y="277850"/>
                  </a:lnTo>
                  <a:lnTo>
                    <a:pt x="67678" y="276580"/>
                  </a:lnTo>
                  <a:lnTo>
                    <a:pt x="63449" y="274040"/>
                  </a:lnTo>
                  <a:lnTo>
                    <a:pt x="55003" y="268960"/>
                  </a:lnTo>
                  <a:lnTo>
                    <a:pt x="63220" y="266420"/>
                  </a:lnTo>
                  <a:lnTo>
                    <a:pt x="64541" y="267690"/>
                  </a:lnTo>
                  <a:lnTo>
                    <a:pt x="63017" y="268960"/>
                  </a:lnTo>
                  <a:lnTo>
                    <a:pt x="63347" y="270230"/>
                  </a:lnTo>
                  <a:lnTo>
                    <a:pt x="65214" y="268960"/>
                  </a:lnTo>
                  <a:lnTo>
                    <a:pt x="68859" y="268960"/>
                  </a:lnTo>
                  <a:lnTo>
                    <a:pt x="71843" y="271132"/>
                  </a:lnTo>
                  <a:lnTo>
                    <a:pt x="72009" y="268960"/>
                  </a:lnTo>
                  <a:lnTo>
                    <a:pt x="72097" y="267690"/>
                  </a:lnTo>
                  <a:lnTo>
                    <a:pt x="72364" y="266420"/>
                  </a:lnTo>
                  <a:lnTo>
                    <a:pt x="72631" y="265150"/>
                  </a:lnTo>
                  <a:lnTo>
                    <a:pt x="72859" y="262610"/>
                  </a:lnTo>
                  <a:lnTo>
                    <a:pt x="65151" y="258800"/>
                  </a:lnTo>
                  <a:lnTo>
                    <a:pt x="69811" y="258800"/>
                  </a:lnTo>
                  <a:lnTo>
                    <a:pt x="69430" y="260070"/>
                  </a:lnTo>
                  <a:lnTo>
                    <a:pt x="71716" y="258800"/>
                  </a:lnTo>
                  <a:lnTo>
                    <a:pt x="70586" y="257530"/>
                  </a:lnTo>
                  <a:lnTo>
                    <a:pt x="68300" y="254990"/>
                  </a:lnTo>
                  <a:lnTo>
                    <a:pt x="64160" y="251180"/>
                  </a:lnTo>
                  <a:lnTo>
                    <a:pt x="64262" y="248640"/>
                  </a:lnTo>
                  <a:lnTo>
                    <a:pt x="66382" y="247370"/>
                  </a:lnTo>
                  <a:lnTo>
                    <a:pt x="69062" y="247370"/>
                  </a:lnTo>
                  <a:lnTo>
                    <a:pt x="70180" y="249910"/>
                  </a:lnTo>
                  <a:lnTo>
                    <a:pt x="69557" y="247370"/>
                  </a:lnTo>
                  <a:lnTo>
                    <a:pt x="69303" y="246100"/>
                  </a:lnTo>
                  <a:lnTo>
                    <a:pt x="68961" y="243560"/>
                  </a:lnTo>
                  <a:lnTo>
                    <a:pt x="69938" y="243560"/>
                  </a:lnTo>
                  <a:lnTo>
                    <a:pt x="72034" y="244779"/>
                  </a:lnTo>
                  <a:lnTo>
                    <a:pt x="72402" y="243560"/>
                  </a:lnTo>
                  <a:lnTo>
                    <a:pt x="72796" y="242290"/>
                  </a:lnTo>
                  <a:lnTo>
                    <a:pt x="73926" y="241020"/>
                  </a:lnTo>
                  <a:lnTo>
                    <a:pt x="74269" y="241020"/>
                  </a:lnTo>
                  <a:lnTo>
                    <a:pt x="72809" y="238480"/>
                  </a:lnTo>
                  <a:lnTo>
                    <a:pt x="71170" y="234670"/>
                  </a:lnTo>
                  <a:lnTo>
                    <a:pt x="70662" y="232130"/>
                  </a:lnTo>
                  <a:lnTo>
                    <a:pt x="73037" y="232130"/>
                  </a:lnTo>
                  <a:lnTo>
                    <a:pt x="73037" y="229590"/>
                  </a:lnTo>
                  <a:lnTo>
                    <a:pt x="77139" y="232130"/>
                  </a:lnTo>
                  <a:lnTo>
                    <a:pt x="77800" y="237210"/>
                  </a:lnTo>
                  <a:lnTo>
                    <a:pt x="75793" y="238480"/>
                  </a:lnTo>
                  <a:lnTo>
                    <a:pt x="82956" y="243560"/>
                  </a:lnTo>
                  <a:lnTo>
                    <a:pt x="82613" y="242290"/>
                  </a:lnTo>
                  <a:lnTo>
                    <a:pt x="82054" y="239750"/>
                  </a:lnTo>
                  <a:lnTo>
                    <a:pt x="81495" y="238480"/>
                  </a:lnTo>
                  <a:lnTo>
                    <a:pt x="80772" y="234670"/>
                  </a:lnTo>
                  <a:lnTo>
                    <a:pt x="83337" y="235242"/>
                  </a:lnTo>
                  <a:lnTo>
                    <a:pt x="82715" y="234670"/>
                  </a:lnTo>
                  <a:lnTo>
                    <a:pt x="79844" y="229590"/>
                  </a:lnTo>
                  <a:lnTo>
                    <a:pt x="79133" y="228320"/>
                  </a:lnTo>
                  <a:lnTo>
                    <a:pt x="81991" y="230860"/>
                  </a:lnTo>
                  <a:lnTo>
                    <a:pt x="84378" y="230860"/>
                  </a:lnTo>
                  <a:lnTo>
                    <a:pt x="84493" y="233794"/>
                  </a:lnTo>
                  <a:lnTo>
                    <a:pt x="84505" y="230860"/>
                  </a:lnTo>
                  <a:lnTo>
                    <a:pt x="86106" y="232130"/>
                  </a:lnTo>
                  <a:lnTo>
                    <a:pt x="87388" y="232130"/>
                  </a:lnTo>
                  <a:lnTo>
                    <a:pt x="87274" y="228320"/>
                  </a:lnTo>
                  <a:lnTo>
                    <a:pt x="90589" y="233400"/>
                  </a:lnTo>
                  <a:lnTo>
                    <a:pt x="91262" y="230860"/>
                  </a:lnTo>
                  <a:lnTo>
                    <a:pt x="93091" y="229590"/>
                  </a:lnTo>
                  <a:lnTo>
                    <a:pt x="96812" y="235940"/>
                  </a:lnTo>
                  <a:lnTo>
                    <a:pt x="97675" y="233400"/>
                  </a:lnTo>
                  <a:lnTo>
                    <a:pt x="95694" y="229590"/>
                  </a:lnTo>
                  <a:lnTo>
                    <a:pt x="95618" y="228320"/>
                  </a:lnTo>
                  <a:lnTo>
                    <a:pt x="95478" y="225780"/>
                  </a:lnTo>
                  <a:lnTo>
                    <a:pt x="98361" y="225780"/>
                  </a:lnTo>
                  <a:lnTo>
                    <a:pt x="98653" y="226288"/>
                  </a:lnTo>
                  <a:lnTo>
                    <a:pt x="99504" y="225780"/>
                  </a:lnTo>
                  <a:lnTo>
                    <a:pt x="101600" y="224510"/>
                  </a:lnTo>
                  <a:lnTo>
                    <a:pt x="106108" y="225780"/>
                  </a:lnTo>
                  <a:lnTo>
                    <a:pt x="106476" y="224510"/>
                  </a:lnTo>
                  <a:lnTo>
                    <a:pt x="107226" y="221970"/>
                  </a:lnTo>
                  <a:lnTo>
                    <a:pt x="111277" y="216890"/>
                  </a:lnTo>
                  <a:lnTo>
                    <a:pt x="113880" y="218998"/>
                  </a:lnTo>
                  <a:lnTo>
                    <a:pt x="114350" y="216890"/>
                  </a:lnTo>
                  <a:lnTo>
                    <a:pt x="114973" y="216890"/>
                  </a:lnTo>
                  <a:lnTo>
                    <a:pt x="114985" y="219430"/>
                  </a:lnTo>
                  <a:lnTo>
                    <a:pt x="116801" y="216890"/>
                  </a:lnTo>
                  <a:lnTo>
                    <a:pt x="114287" y="211810"/>
                  </a:lnTo>
                  <a:lnTo>
                    <a:pt x="117741" y="209270"/>
                  </a:lnTo>
                  <a:lnTo>
                    <a:pt x="118097" y="205460"/>
                  </a:lnTo>
                  <a:lnTo>
                    <a:pt x="119976" y="208000"/>
                  </a:lnTo>
                  <a:lnTo>
                    <a:pt x="122618" y="211810"/>
                  </a:lnTo>
                  <a:lnTo>
                    <a:pt x="125501" y="214350"/>
                  </a:lnTo>
                  <a:lnTo>
                    <a:pt x="128930" y="216890"/>
                  </a:lnTo>
                  <a:lnTo>
                    <a:pt x="131737" y="211810"/>
                  </a:lnTo>
                  <a:lnTo>
                    <a:pt x="133121" y="214350"/>
                  </a:lnTo>
                  <a:lnTo>
                    <a:pt x="131064" y="216890"/>
                  </a:lnTo>
                  <a:lnTo>
                    <a:pt x="131483" y="220700"/>
                  </a:lnTo>
                  <a:lnTo>
                    <a:pt x="138734" y="214731"/>
                  </a:lnTo>
                  <a:lnTo>
                    <a:pt x="140804" y="211810"/>
                  </a:lnTo>
                  <a:lnTo>
                    <a:pt x="144424" y="206730"/>
                  </a:lnTo>
                  <a:lnTo>
                    <a:pt x="149809" y="211810"/>
                  </a:lnTo>
                  <a:lnTo>
                    <a:pt x="146634" y="206730"/>
                  </a:lnTo>
                  <a:lnTo>
                    <a:pt x="145846" y="205460"/>
                  </a:lnTo>
                  <a:lnTo>
                    <a:pt x="150914" y="199110"/>
                  </a:lnTo>
                  <a:lnTo>
                    <a:pt x="155346" y="192760"/>
                  </a:lnTo>
                  <a:lnTo>
                    <a:pt x="153936" y="190220"/>
                  </a:lnTo>
                  <a:lnTo>
                    <a:pt x="153339" y="188950"/>
                  </a:lnTo>
                  <a:lnTo>
                    <a:pt x="152742" y="187680"/>
                  </a:lnTo>
                  <a:lnTo>
                    <a:pt x="151930" y="186410"/>
                  </a:lnTo>
                  <a:lnTo>
                    <a:pt x="153695" y="185140"/>
                  </a:lnTo>
                  <a:lnTo>
                    <a:pt x="159004" y="181330"/>
                  </a:lnTo>
                  <a:lnTo>
                    <a:pt x="159867" y="182600"/>
                  </a:lnTo>
                  <a:lnTo>
                    <a:pt x="159156" y="185140"/>
                  </a:lnTo>
                  <a:lnTo>
                    <a:pt x="157988" y="188950"/>
                  </a:lnTo>
                  <a:lnTo>
                    <a:pt x="158927" y="187680"/>
                  </a:lnTo>
                  <a:lnTo>
                    <a:pt x="159283" y="187680"/>
                  </a:lnTo>
                  <a:lnTo>
                    <a:pt x="161823" y="190220"/>
                  </a:lnTo>
                  <a:lnTo>
                    <a:pt x="160502" y="195300"/>
                  </a:lnTo>
                  <a:lnTo>
                    <a:pt x="158699" y="199110"/>
                  </a:lnTo>
                  <a:lnTo>
                    <a:pt x="156146" y="194030"/>
                  </a:lnTo>
                  <a:lnTo>
                    <a:pt x="154393" y="199110"/>
                  </a:lnTo>
                  <a:lnTo>
                    <a:pt x="152768" y="204190"/>
                  </a:lnTo>
                  <a:lnTo>
                    <a:pt x="153085" y="208915"/>
                  </a:lnTo>
                  <a:lnTo>
                    <a:pt x="152615" y="209880"/>
                  </a:lnTo>
                  <a:lnTo>
                    <a:pt x="152603" y="211074"/>
                  </a:lnTo>
                  <a:lnTo>
                    <a:pt x="153670" y="212178"/>
                  </a:lnTo>
                  <a:lnTo>
                    <a:pt x="153301" y="211150"/>
                  </a:lnTo>
                  <a:lnTo>
                    <a:pt x="153200" y="210007"/>
                  </a:lnTo>
                  <a:lnTo>
                    <a:pt x="153136" y="209207"/>
                  </a:lnTo>
                  <a:lnTo>
                    <a:pt x="153581" y="208000"/>
                  </a:lnTo>
                  <a:lnTo>
                    <a:pt x="154470" y="208000"/>
                  </a:lnTo>
                  <a:lnTo>
                    <a:pt x="155448" y="206730"/>
                  </a:lnTo>
                  <a:lnTo>
                    <a:pt x="154990" y="208000"/>
                  </a:lnTo>
                  <a:lnTo>
                    <a:pt x="154698" y="209270"/>
                  </a:lnTo>
                  <a:lnTo>
                    <a:pt x="155143" y="211810"/>
                  </a:lnTo>
                  <a:lnTo>
                    <a:pt x="155892" y="209270"/>
                  </a:lnTo>
                  <a:lnTo>
                    <a:pt x="157048" y="208000"/>
                  </a:lnTo>
                  <a:lnTo>
                    <a:pt x="158648" y="216890"/>
                  </a:lnTo>
                  <a:lnTo>
                    <a:pt x="159042" y="213080"/>
                  </a:lnTo>
                  <a:lnTo>
                    <a:pt x="168300" y="218160"/>
                  </a:lnTo>
                  <a:lnTo>
                    <a:pt x="171932" y="213080"/>
                  </a:lnTo>
                  <a:lnTo>
                    <a:pt x="175564" y="208000"/>
                  </a:lnTo>
                  <a:lnTo>
                    <a:pt x="178282" y="204190"/>
                  </a:lnTo>
                  <a:lnTo>
                    <a:pt x="179247" y="202920"/>
                  </a:lnTo>
                  <a:lnTo>
                    <a:pt x="182168" y="199110"/>
                  </a:lnTo>
                  <a:lnTo>
                    <a:pt x="184111" y="196570"/>
                  </a:lnTo>
                  <a:lnTo>
                    <a:pt x="191185" y="192760"/>
                  </a:lnTo>
                  <a:lnTo>
                    <a:pt x="188582" y="199110"/>
                  </a:lnTo>
                  <a:lnTo>
                    <a:pt x="190627" y="202920"/>
                  </a:lnTo>
                  <a:lnTo>
                    <a:pt x="190487" y="211810"/>
                  </a:lnTo>
                  <a:lnTo>
                    <a:pt x="187921" y="208000"/>
                  </a:lnTo>
                  <a:lnTo>
                    <a:pt x="184658" y="209270"/>
                  </a:lnTo>
                  <a:lnTo>
                    <a:pt x="180911" y="211810"/>
                  </a:lnTo>
                  <a:lnTo>
                    <a:pt x="176898" y="213080"/>
                  </a:lnTo>
                  <a:lnTo>
                    <a:pt x="179743" y="214350"/>
                  </a:lnTo>
                  <a:lnTo>
                    <a:pt x="179120" y="218160"/>
                  </a:lnTo>
                  <a:lnTo>
                    <a:pt x="178396" y="219430"/>
                  </a:lnTo>
                  <a:lnTo>
                    <a:pt x="188112" y="211810"/>
                  </a:lnTo>
                  <a:lnTo>
                    <a:pt x="187883" y="218160"/>
                  </a:lnTo>
                  <a:lnTo>
                    <a:pt x="190169" y="215620"/>
                  </a:lnTo>
                  <a:lnTo>
                    <a:pt x="192709" y="219430"/>
                  </a:lnTo>
                  <a:lnTo>
                    <a:pt x="192900" y="215620"/>
                  </a:lnTo>
                  <a:lnTo>
                    <a:pt x="193090" y="211810"/>
                  </a:lnTo>
                  <a:lnTo>
                    <a:pt x="196100" y="209270"/>
                  </a:lnTo>
                  <a:lnTo>
                    <a:pt x="200215" y="208000"/>
                  </a:lnTo>
                  <a:lnTo>
                    <a:pt x="203898" y="206730"/>
                  </a:lnTo>
                  <a:lnTo>
                    <a:pt x="204152" y="210540"/>
                  </a:lnTo>
                  <a:lnTo>
                    <a:pt x="203708" y="212877"/>
                  </a:lnTo>
                  <a:lnTo>
                    <a:pt x="204457" y="211810"/>
                  </a:lnTo>
                  <a:lnTo>
                    <a:pt x="207124" y="206730"/>
                  </a:lnTo>
                  <a:lnTo>
                    <a:pt x="208661" y="206730"/>
                  </a:lnTo>
                  <a:lnTo>
                    <a:pt x="210032" y="206730"/>
                  </a:lnTo>
                  <a:lnTo>
                    <a:pt x="210947" y="205460"/>
                  </a:lnTo>
                  <a:lnTo>
                    <a:pt x="217678" y="208000"/>
                  </a:lnTo>
                  <a:lnTo>
                    <a:pt x="216090" y="211810"/>
                  </a:lnTo>
                  <a:lnTo>
                    <a:pt x="229882" y="211810"/>
                  </a:lnTo>
                  <a:lnTo>
                    <a:pt x="236575" y="208000"/>
                  </a:lnTo>
                  <a:lnTo>
                    <a:pt x="237896" y="205460"/>
                  </a:lnTo>
                  <a:lnTo>
                    <a:pt x="239877" y="201650"/>
                  </a:lnTo>
                  <a:lnTo>
                    <a:pt x="239826" y="204190"/>
                  </a:lnTo>
                  <a:lnTo>
                    <a:pt x="238874" y="214033"/>
                  </a:lnTo>
                  <a:lnTo>
                    <a:pt x="238379" y="216890"/>
                  </a:lnTo>
                  <a:lnTo>
                    <a:pt x="244157" y="201650"/>
                  </a:lnTo>
                  <a:lnTo>
                    <a:pt x="247523" y="192760"/>
                  </a:lnTo>
                  <a:lnTo>
                    <a:pt x="249440" y="187680"/>
                  </a:lnTo>
                  <a:lnTo>
                    <a:pt x="251853" y="181330"/>
                  </a:lnTo>
                  <a:lnTo>
                    <a:pt x="252336" y="180060"/>
                  </a:lnTo>
                  <a:lnTo>
                    <a:pt x="252374" y="191490"/>
                  </a:lnTo>
                  <a:lnTo>
                    <a:pt x="252615" y="196570"/>
                  </a:lnTo>
                  <a:lnTo>
                    <a:pt x="252691" y="202920"/>
                  </a:lnTo>
                  <a:lnTo>
                    <a:pt x="252361" y="210540"/>
                  </a:lnTo>
                  <a:lnTo>
                    <a:pt x="249339" y="216890"/>
                  </a:lnTo>
                  <a:lnTo>
                    <a:pt x="250964" y="218160"/>
                  </a:lnTo>
                  <a:lnTo>
                    <a:pt x="254025" y="219430"/>
                  </a:lnTo>
                  <a:lnTo>
                    <a:pt x="256895" y="216890"/>
                  </a:lnTo>
                  <a:lnTo>
                    <a:pt x="256146" y="215620"/>
                  </a:lnTo>
                  <a:lnTo>
                    <a:pt x="254368" y="202920"/>
                  </a:lnTo>
                  <a:lnTo>
                    <a:pt x="255943" y="201650"/>
                  </a:lnTo>
                  <a:lnTo>
                    <a:pt x="258038" y="208000"/>
                  </a:lnTo>
                  <a:lnTo>
                    <a:pt x="259257" y="210540"/>
                  </a:lnTo>
                  <a:lnTo>
                    <a:pt x="260451" y="211810"/>
                  </a:lnTo>
                  <a:lnTo>
                    <a:pt x="261353" y="214033"/>
                  </a:lnTo>
                  <a:lnTo>
                    <a:pt x="263994" y="201650"/>
                  </a:lnTo>
                  <a:lnTo>
                    <a:pt x="264274" y="200380"/>
                  </a:lnTo>
                  <a:lnTo>
                    <a:pt x="267081" y="201650"/>
                  </a:lnTo>
                  <a:lnTo>
                    <a:pt x="266395" y="202920"/>
                  </a:lnTo>
                  <a:lnTo>
                    <a:pt x="265264" y="215252"/>
                  </a:lnTo>
                  <a:lnTo>
                    <a:pt x="266763" y="212877"/>
                  </a:lnTo>
                  <a:lnTo>
                    <a:pt x="269481" y="208000"/>
                  </a:lnTo>
                  <a:lnTo>
                    <a:pt x="270446" y="206832"/>
                  </a:lnTo>
                  <a:lnTo>
                    <a:pt x="270116" y="212877"/>
                  </a:lnTo>
                  <a:lnTo>
                    <a:pt x="270014" y="216890"/>
                  </a:lnTo>
                  <a:lnTo>
                    <a:pt x="270116" y="219430"/>
                  </a:lnTo>
                  <a:lnTo>
                    <a:pt x="270217" y="216890"/>
                  </a:lnTo>
                  <a:lnTo>
                    <a:pt x="274548" y="220700"/>
                  </a:lnTo>
                  <a:lnTo>
                    <a:pt x="276237" y="220700"/>
                  </a:lnTo>
                  <a:lnTo>
                    <a:pt x="275882" y="219430"/>
                  </a:lnTo>
                  <a:lnTo>
                    <a:pt x="275475" y="218160"/>
                  </a:lnTo>
                  <a:lnTo>
                    <a:pt x="275005" y="216890"/>
                  </a:lnTo>
                  <a:lnTo>
                    <a:pt x="279298" y="215620"/>
                  </a:lnTo>
                  <a:lnTo>
                    <a:pt x="284403" y="210540"/>
                  </a:lnTo>
                  <a:lnTo>
                    <a:pt x="289941" y="204190"/>
                  </a:lnTo>
                  <a:lnTo>
                    <a:pt x="295516" y="204190"/>
                  </a:lnTo>
                  <a:lnTo>
                    <a:pt x="293179" y="205460"/>
                  </a:lnTo>
                  <a:lnTo>
                    <a:pt x="285610" y="219430"/>
                  </a:lnTo>
                  <a:lnTo>
                    <a:pt x="287629" y="221970"/>
                  </a:lnTo>
                  <a:lnTo>
                    <a:pt x="290029" y="219430"/>
                  </a:lnTo>
                  <a:lnTo>
                    <a:pt x="295643" y="213080"/>
                  </a:lnTo>
                  <a:lnTo>
                    <a:pt x="305371" y="204190"/>
                  </a:lnTo>
                  <a:lnTo>
                    <a:pt x="309549" y="200380"/>
                  </a:lnTo>
                  <a:lnTo>
                    <a:pt x="317614" y="196570"/>
                  </a:lnTo>
                  <a:lnTo>
                    <a:pt x="322935" y="196570"/>
                  </a:lnTo>
                  <a:lnTo>
                    <a:pt x="321652" y="201650"/>
                  </a:lnTo>
                  <a:lnTo>
                    <a:pt x="329780" y="201650"/>
                  </a:lnTo>
                  <a:lnTo>
                    <a:pt x="324459" y="204190"/>
                  </a:lnTo>
                  <a:lnTo>
                    <a:pt x="316064" y="208000"/>
                  </a:lnTo>
                  <a:lnTo>
                    <a:pt x="308229" y="213080"/>
                  </a:lnTo>
                  <a:lnTo>
                    <a:pt x="300482" y="216890"/>
                  </a:lnTo>
                  <a:lnTo>
                    <a:pt x="293471" y="221970"/>
                  </a:lnTo>
                  <a:lnTo>
                    <a:pt x="289471" y="225780"/>
                  </a:lnTo>
                  <a:lnTo>
                    <a:pt x="289699" y="229590"/>
                  </a:lnTo>
                  <a:lnTo>
                    <a:pt x="287439" y="229590"/>
                  </a:lnTo>
                  <a:lnTo>
                    <a:pt x="290410" y="230860"/>
                  </a:lnTo>
                  <a:lnTo>
                    <a:pt x="289090" y="234670"/>
                  </a:lnTo>
                  <a:lnTo>
                    <a:pt x="285686" y="235940"/>
                  </a:lnTo>
                  <a:lnTo>
                    <a:pt x="284835" y="234670"/>
                  </a:lnTo>
                  <a:lnTo>
                    <a:pt x="285623" y="235940"/>
                  </a:lnTo>
                  <a:lnTo>
                    <a:pt x="286410" y="237210"/>
                  </a:lnTo>
                  <a:lnTo>
                    <a:pt x="287566" y="239750"/>
                  </a:lnTo>
                  <a:lnTo>
                    <a:pt x="288823" y="241020"/>
                  </a:lnTo>
                  <a:lnTo>
                    <a:pt x="293090" y="234670"/>
                  </a:lnTo>
                  <a:lnTo>
                    <a:pt x="293674" y="233807"/>
                  </a:lnTo>
                  <a:lnTo>
                    <a:pt x="290982" y="234670"/>
                  </a:lnTo>
                  <a:lnTo>
                    <a:pt x="293357" y="230860"/>
                  </a:lnTo>
                  <a:lnTo>
                    <a:pt x="297865" y="225780"/>
                  </a:lnTo>
                  <a:lnTo>
                    <a:pt x="302742" y="224510"/>
                  </a:lnTo>
                  <a:lnTo>
                    <a:pt x="307530" y="221970"/>
                  </a:lnTo>
                  <a:lnTo>
                    <a:pt x="312521" y="221970"/>
                  </a:lnTo>
                  <a:lnTo>
                    <a:pt x="314604" y="224510"/>
                  </a:lnTo>
                  <a:lnTo>
                    <a:pt x="313309" y="228320"/>
                  </a:lnTo>
                  <a:lnTo>
                    <a:pt x="302945" y="234670"/>
                  </a:lnTo>
                  <a:lnTo>
                    <a:pt x="301091" y="235940"/>
                  </a:lnTo>
                  <a:lnTo>
                    <a:pt x="303657" y="234670"/>
                  </a:lnTo>
                  <a:lnTo>
                    <a:pt x="308889" y="237210"/>
                  </a:lnTo>
                  <a:lnTo>
                    <a:pt x="307721" y="238480"/>
                  </a:lnTo>
                  <a:lnTo>
                    <a:pt x="302666" y="239750"/>
                  </a:lnTo>
                  <a:lnTo>
                    <a:pt x="304317" y="241020"/>
                  </a:lnTo>
                  <a:lnTo>
                    <a:pt x="311137" y="241020"/>
                  </a:lnTo>
                  <a:lnTo>
                    <a:pt x="310730" y="244830"/>
                  </a:lnTo>
                  <a:lnTo>
                    <a:pt x="311213" y="246100"/>
                  </a:lnTo>
                  <a:lnTo>
                    <a:pt x="303453" y="253720"/>
                  </a:lnTo>
                  <a:lnTo>
                    <a:pt x="307886" y="251180"/>
                  </a:lnTo>
                  <a:lnTo>
                    <a:pt x="316179" y="244779"/>
                  </a:lnTo>
                  <a:lnTo>
                    <a:pt x="327545" y="235940"/>
                  </a:lnTo>
                  <a:lnTo>
                    <a:pt x="329844" y="234670"/>
                  </a:lnTo>
                  <a:lnTo>
                    <a:pt x="339013" y="229590"/>
                  </a:lnTo>
                  <a:lnTo>
                    <a:pt x="347167" y="225831"/>
                  </a:lnTo>
                  <a:lnTo>
                    <a:pt x="346684" y="229590"/>
                  </a:lnTo>
                  <a:lnTo>
                    <a:pt x="322770" y="249910"/>
                  </a:lnTo>
                  <a:lnTo>
                    <a:pt x="320357" y="251180"/>
                  </a:lnTo>
                  <a:lnTo>
                    <a:pt x="324307" y="251180"/>
                  </a:lnTo>
                  <a:lnTo>
                    <a:pt x="323151" y="253720"/>
                  </a:lnTo>
                  <a:lnTo>
                    <a:pt x="317525" y="253720"/>
                  </a:lnTo>
                  <a:lnTo>
                    <a:pt x="319773" y="256260"/>
                  </a:lnTo>
                  <a:lnTo>
                    <a:pt x="323557" y="256260"/>
                  </a:lnTo>
                  <a:lnTo>
                    <a:pt x="324358" y="257530"/>
                  </a:lnTo>
                  <a:lnTo>
                    <a:pt x="324688" y="258800"/>
                  </a:lnTo>
                  <a:lnTo>
                    <a:pt x="327088" y="254990"/>
                  </a:lnTo>
                  <a:lnTo>
                    <a:pt x="330466" y="257530"/>
                  </a:lnTo>
                  <a:lnTo>
                    <a:pt x="326898" y="258800"/>
                  </a:lnTo>
                  <a:lnTo>
                    <a:pt x="328129" y="262610"/>
                  </a:lnTo>
                  <a:lnTo>
                    <a:pt x="333057" y="260070"/>
                  </a:lnTo>
                  <a:lnTo>
                    <a:pt x="347649" y="261340"/>
                  </a:lnTo>
                  <a:lnTo>
                    <a:pt x="350837" y="265150"/>
                  </a:lnTo>
                  <a:lnTo>
                    <a:pt x="348640" y="265150"/>
                  </a:lnTo>
                  <a:lnTo>
                    <a:pt x="345960" y="266420"/>
                  </a:lnTo>
                  <a:lnTo>
                    <a:pt x="344741" y="267690"/>
                  </a:lnTo>
                  <a:lnTo>
                    <a:pt x="345046" y="271500"/>
                  </a:lnTo>
                  <a:lnTo>
                    <a:pt x="344284" y="275310"/>
                  </a:lnTo>
                  <a:lnTo>
                    <a:pt x="343217" y="277850"/>
                  </a:lnTo>
                  <a:lnTo>
                    <a:pt x="341439" y="284200"/>
                  </a:lnTo>
                  <a:lnTo>
                    <a:pt x="341350" y="288010"/>
                  </a:lnTo>
                  <a:lnTo>
                    <a:pt x="339255" y="288010"/>
                  </a:lnTo>
                  <a:lnTo>
                    <a:pt x="336715" y="291820"/>
                  </a:lnTo>
                  <a:lnTo>
                    <a:pt x="332981" y="290550"/>
                  </a:lnTo>
                  <a:lnTo>
                    <a:pt x="334518" y="291820"/>
                  </a:lnTo>
                  <a:lnTo>
                    <a:pt x="336892" y="292849"/>
                  </a:lnTo>
                  <a:lnTo>
                    <a:pt x="335940" y="291820"/>
                  </a:lnTo>
                  <a:lnTo>
                    <a:pt x="343966" y="293090"/>
                  </a:lnTo>
                  <a:lnTo>
                    <a:pt x="351548" y="295630"/>
                  </a:lnTo>
                  <a:lnTo>
                    <a:pt x="358051" y="299440"/>
                  </a:lnTo>
                  <a:lnTo>
                    <a:pt x="362839" y="305790"/>
                  </a:lnTo>
                  <a:lnTo>
                    <a:pt x="365493" y="312140"/>
                  </a:lnTo>
                  <a:lnTo>
                    <a:pt x="355904" y="308330"/>
                  </a:lnTo>
                  <a:lnTo>
                    <a:pt x="357428" y="309600"/>
                  </a:lnTo>
                  <a:lnTo>
                    <a:pt x="359448" y="315950"/>
                  </a:lnTo>
                  <a:lnTo>
                    <a:pt x="365125" y="319760"/>
                  </a:lnTo>
                  <a:lnTo>
                    <a:pt x="369697" y="323570"/>
                  </a:lnTo>
                  <a:lnTo>
                    <a:pt x="368414" y="329920"/>
                  </a:lnTo>
                  <a:lnTo>
                    <a:pt x="361581" y="333730"/>
                  </a:lnTo>
                  <a:lnTo>
                    <a:pt x="357073" y="331190"/>
                  </a:lnTo>
                  <a:lnTo>
                    <a:pt x="354825" y="329920"/>
                  </a:lnTo>
                  <a:lnTo>
                    <a:pt x="349897" y="331190"/>
                  </a:lnTo>
                  <a:lnTo>
                    <a:pt x="347319" y="326110"/>
                  </a:lnTo>
                  <a:lnTo>
                    <a:pt x="351929" y="323570"/>
                  </a:lnTo>
                  <a:lnTo>
                    <a:pt x="354241" y="322300"/>
                  </a:lnTo>
                  <a:lnTo>
                    <a:pt x="353961" y="319760"/>
                  </a:lnTo>
                  <a:lnTo>
                    <a:pt x="350735" y="323570"/>
                  </a:lnTo>
                  <a:lnTo>
                    <a:pt x="348462" y="322300"/>
                  </a:lnTo>
                  <a:lnTo>
                    <a:pt x="346976" y="319036"/>
                  </a:lnTo>
                  <a:lnTo>
                    <a:pt x="345859" y="321030"/>
                  </a:lnTo>
                  <a:lnTo>
                    <a:pt x="345122" y="328650"/>
                  </a:lnTo>
                  <a:lnTo>
                    <a:pt x="344474" y="337540"/>
                  </a:lnTo>
                  <a:lnTo>
                    <a:pt x="341884" y="346430"/>
                  </a:lnTo>
                  <a:lnTo>
                    <a:pt x="344170" y="347700"/>
                  </a:lnTo>
                  <a:lnTo>
                    <a:pt x="346532" y="350240"/>
                  </a:lnTo>
                  <a:lnTo>
                    <a:pt x="349288" y="348970"/>
                  </a:lnTo>
                  <a:lnTo>
                    <a:pt x="348322" y="346430"/>
                  </a:lnTo>
                  <a:lnTo>
                    <a:pt x="353834" y="343890"/>
                  </a:lnTo>
                  <a:lnTo>
                    <a:pt x="355942" y="351510"/>
                  </a:lnTo>
                  <a:lnTo>
                    <a:pt x="358521" y="347700"/>
                  </a:lnTo>
                  <a:lnTo>
                    <a:pt x="362381" y="351510"/>
                  </a:lnTo>
                  <a:lnTo>
                    <a:pt x="368465" y="356590"/>
                  </a:lnTo>
                  <a:lnTo>
                    <a:pt x="365353" y="361670"/>
                  </a:lnTo>
                  <a:lnTo>
                    <a:pt x="360095" y="362534"/>
                  </a:lnTo>
                  <a:lnTo>
                    <a:pt x="362204" y="359130"/>
                  </a:lnTo>
                  <a:lnTo>
                    <a:pt x="359829" y="357860"/>
                  </a:lnTo>
                  <a:lnTo>
                    <a:pt x="359803" y="360400"/>
                  </a:lnTo>
                  <a:lnTo>
                    <a:pt x="357136" y="362940"/>
                  </a:lnTo>
                  <a:lnTo>
                    <a:pt x="355727" y="366750"/>
                  </a:lnTo>
                  <a:lnTo>
                    <a:pt x="359486" y="369290"/>
                  </a:lnTo>
                  <a:lnTo>
                    <a:pt x="364883" y="365480"/>
                  </a:lnTo>
                  <a:lnTo>
                    <a:pt x="368795" y="369290"/>
                  </a:lnTo>
                  <a:lnTo>
                    <a:pt x="377063" y="374370"/>
                  </a:lnTo>
                  <a:lnTo>
                    <a:pt x="374611" y="378180"/>
                  </a:lnTo>
                  <a:lnTo>
                    <a:pt x="377850" y="376910"/>
                  </a:lnTo>
                  <a:lnTo>
                    <a:pt x="378167" y="376910"/>
                  </a:lnTo>
                  <a:lnTo>
                    <a:pt x="378739" y="375640"/>
                  </a:lnTo>
                  <a:lnTo>
                    <a:pt x="382727" y="374370"/>
                  </a:lnTo>
                  <a:lnTo>
                    <a:pt x="377888" y="373100"/>
                  </a:lnTo>
                  <a:lnTo>
                    <a:pt x="377291" y="369290"/>
                  </a:lnTo>
                  <a:lnTo>
                    <a:pt x="376821" y="366750"/>
                  </a:lnTo>
                  <a:lnTo>
                    <a:pt x="376580" y="365480"/>
                  </a:lnTo>
                  <a:lnTo>
                    <a:pt x="371436" y="366750"/>
                  </a:lnTo>
                  <a:lnTo>
                    <a:pt x="374053" y="365480"/>
                  </a:lnTo>
                  <a:lnTo>
                    <a:pt x="376669" y="364210"/>
                  </a:lnTo>
                  <a:lnTo>
                    <a:pt x="377672" y="362940"/>
                  </a:lnTo>
                  <a:lnTo>
                    <a:pt x="378675" y="361670"/>
                  </a:lnTo>
                  <a:lnTo>
                    <a:pt x="380390" y="359130"/>
                  </a:lnTo>
                  <a:lnTo>
                    <a:pt x="383311" y="356590"/>
                  </a:lnTo>
                  <a:lnTo>
                    <a:pt x="384771" y="355320"/>
                  </a:lnTo>
                  <a:lnTo>
                    <a:pt x="382193" y="355320"/>
                  </a:lnTo>
                  <a:lnTo>
                    <a:pt x="379857" y="356590"/>
                  </a:lnTo>
                  <a:lnTo>
                    <a:pt x="380695" y="354050"/>
                  </a:lnTo>
                  <a:lnTo>
                    <a:pt x="381114" y="352780"/>
                  </a:lnTo>
                  <a:lnTo>
                    <a:pt x="379412" y="352780"/>
                  </a:lnTo>
                  <a:lnTo>
                    <a:pt x="378853" y="351510"/>
                  </a:lnTo>
                  <a:lnTo>
                    <a:pt x="378282" y="351510"/>
                  </a:lnTo>
                  <a:lnTo>
                    <a:pt x="378637" y="352780"/>
                  </a:lnTo>
                  <a:lnTo>
                    <a:pt x="377520" y="352780"/>
                  </a:lnTo>
                  <a:lnTo>
                    <a:pt x="376161" y="354050"/>
                  </a:lnTo>
                  <a:lnTo>
                    <a:pt x="374738" y="354050"/>
                  </a:lnTo>
                  <a:lnTo>
                    <a:pt x="368833" y="352780"/>
                  </a:lnTo>
                  <a:lnTo>
                    <a:pt x="368960" y="347700"/>
                  </a:lnTo>
                  <a:lnTo>
                    <a:pt x="369023" y="345160"/>
                  </a:lnTo>
                  <a:lnTo>
                    <a:pt x="365975" y="343890"/>
                  </a:lnTo>
                  <a:lnTo>
                    <a:pt x="367195" y="341350"/>
                  </a:lnTo>
                  <a:lnTo>
                    <a:pt x="368922" y="343890"/>
                  </a:lnTo>
                  <a:lnTo>
                    <a:pt x="371652" y="342620"/>
                  </a:lnTo>
                  <a:lnTo>
                    <a:pt x="369366" y="341350"/>
                  </a:lnTo>
                  <a:lnTo>
                    <a:pt x="367093" y="340080"/>
                  </a:lnTo>
                  <a:lnTo>
                    <a:pt x="372795" y="340080"/>
                  </a:lnTo>
                  <a:lnTo>
                    <a:pt x="375056" y="336270"/>
                  </a:lnTo>
                  <a:lnTo>
                    <a:pt x="376567" y="333730"/>
                  </a:lnTo>
                  <a:lnTo>
                    <a:pt x="379907" y="338810"/>
                  </a:lnTo>
                  <a:lnTo>
                    <a:pt x="380161" y="333730"/>
                  </a:lnTo>
                  <a:lnTo>
                    <a:pt x="381762" y="332460"/>
                  </a:lnTo>
                  <a:lnTo>
                    <a:pt x="383362" y="331190"/>
                  </a:lnTo>
                  <a:lnTo>
                    <a:pt x="383679" y="329920"/>
                  </a:lnTo>
                  <a:lnTo>
                    <a:pt x="384314" y="327380"/>
                  </a:lnTo>
                  <a:lnTo>
                    <a:pt x="384632" y="326110"/>
                  </a:lnTo>
                  <a:lnTo>
                    <a:pt x="382231" y="323570"/>
                  </a:lnTo>
                  <a:lnTo>
                    <a:pt x="383476" y="321030"/>
                  </a:lnTo>
                  <a:lnTo>
                    <a:pt x="376834" y="318808"/>
                  </a:lnTo>
                  <a:lnTo>
                    <a:pt x="376834" y="329323"/>
                  </a:lnTo>
                  <a:lnTo>
                    <a:pt x="376567" y="329920"/>
                  </a:lnTo>
                  <a:lnTo>
                    <a:pt x="376275" y="329920"/>
                  </a:lnTo>
                  <a:lnTo>
                    <a:pt x="376834" y="329323"/>
                  </a:lnTo>
                  <a:lnTo>
                    <a:pt x="376834" y="318808"/>
                  </a:lnTo>
                  <a:lnTo>
                    <a:pt x="375920" y="318490"/>
                  </a:lnTo>
                  <a:lnTo>
                    <a:pt x="380390" y="319760"/>
                  </a:lnTo>
                  <a:lnTo>
                    <a:pt x="379793" y="318490"/>
                  </a:lnTo>
                  <a:lnTo>
                    <a:pt x="376859" y="312140"/>
                  </a:lnTo>
                  <a:lnTo>
                    <a:pt x="378282" y="312140"/>
                  </a:lnTo>
                  <a:lnTo>
                    <a:pt x="377266" y="305790"/>
                  </a:lnTo>
                  <a:lnTo>
                    <a:pt x="375107" y="299440"/>
                  </a:lnTo>
                  <a:lnTo>
                    <a:pt x="375031" y="298145"/>
                  </a:lnTo>
                  <a:lnTo>
                    <a:pt x="375031" y="333730"/>
                  </a:lnTo>
                  <a:lnTo>
                    <a:pt x="374916" y="336270"/>
                  </a:lnTo>
                  <a:lnTo>
                    <a:pt x="374815" y="335000"/>
                  </a:lnTo>
                  <a:lnTo>
                    <a:pt x="375031" y="333730"/>
                  </a:lnTo>
                  <a:lnTo>
                    <a:pt x="375031" y="298145"/>
                  </a:lnTo>
                  <a:lnTo>
                    <a:pt x="374942" y="296621"/>
                  </a:lnTo>
                  <a:lnTo>
                    <a:pt x="377113" y="296964"/>
                  </a:lnTo>
                  <a:lnTo>
                    <a:pt x="379260" y="294601"/>
                  </a:lnTo>
                  <a:lnTo>
                    <a:pt x="380174" y="292722"/>
                  </a:lnTo>
                  <a:lnTo>
                    <a:pt x="380441" y="291084"/>
                  </a:lnTo>
                  <a:lnTo>
                    <a:pt x="377278" y="293916"/>
                  </a:lnTo>
                  <a:lnTo>
                    <a:pt x="374853" y="295097"/>
                  </a:lnTo>
                  <a:lnTo>
                    <a:pt x="374751" y="293090"/>
                  </a:lnTo>
                  <a:lnTo>
                    <a:pt x="379133" y="286740"/>
                  </a:lnTo>
                  <a:lnTo>
                    <a:pt x="377748" y="284200"/>
                  </a:lnTo>
                  <a:lnTo>
                    <a:pt x="375856" y="280390"/>
                  </a:lnTo>
                  <a:lnTo>
                    <a:pt x="377126" y="274040"/>
                  </a:lnTo>
                  <a:lnTo>
                    <a:pt x="381977" y="272770"/>
                  </a:lnTo>
                  <a:lnTo>
                    <a:pt x="379996" y="267690"/>
                  </a:lnTo>
                  <a:lnTo>
                    <a:pt x="383667" y="260070"/>
                  </a:lnTo>
                  <a:lnTo>
                    <a:pt x="384898" y="257530"/>
                  </a:lnTo>
                  <a:lnTo>
                    <a:pt x="379361" y="256260"/>
                  </a:lnTo>
                  <a:lnTo>
                    <a:pt x="381279" y="254990"/>
                  </a:lnTo>
                  <a:lnTo>
                    <a:pt x="385127" y="252450"/>
                  </a:lnTo>
                  <a:close/>
                </a:path>
                <a:path w="577850" h="522604">
                  <a:moveTo>
                    <a:pt x="504634" y="71094"/>
                  </a:moveTo>
                  <a:lnTo>
                    <a:pt x="504050" y="70370"/>
                  </a:lnTo>
                  <a:lnTo>
                    <a:pt x="503809" y="70510"/>
                  </a:lnTo>
                  <a:lnTo>
                    <a:pt x="504063" y="70688"/>
                  </a:lnTo>
                  <a:lnTo>
                    <a:pt x="504634" y="71094"/>
                  </a:lnTo>
                  <a:close/>
                </a:path>
                <a:path w="577850" h="522604">
                  <a:moveTo>
                    <a:pt x="508279" y="55854"/>
                  </a:moveTo>
                  <a:lnTo>
                    <a:pt x="508215" y="54724"/>
                  </a:lnTo>
                  <a:lnTo>
                    <a:pt x="507695" y="53060"/>
                  </a:lnTo>
                  <a:lnTo>
                    <a:pt x="507161" y="51282"/>
                  </a:lnTo>
                  <a:lnTo>
                    <a:pt x="507174" y="52412"/>
                  </a:lnTo>
                  <a:lnTo>
                    <a:pt x="507441" y="53809"/>
                  </a:lnTo>
                  <a:lnTo>
                    <a:pt x="508279" y="55854"/>
                  </a:lnTo>
                  <a:close/>
                </a:path>
                <a:path w="577850" h="522604">
                  <a:moveTo>
                    <a:pt x="510527" y="61239"/>
                  </a:moveTo>
                  <a:lnTo>
                    <a:pt x="508952" y="60337"/>
                  </a:lnTo>
                  <a:lnTo>
                    <a:pt x="506298" y="59118"/>
                  </a:lnTo>
                  <a:lnTo>
                    <a:pt x="507085" y="60312"/>
                  </a:lnTo>
                  <a:lnTo>
                    <a:pt x="508279" y="60769"/>
                  </a:lnTo>
                  <a:lnTo>
                    <a:pt x="509422" y="61048"/>
                  </a:lnTo>
                  <a:lnTo>
                    <a:pt x="510527" y="61239"/>
                  </a:lnTo>
                  <a:close/>
                </a:path>
                <a:path w="577850" h="522604">
                  <a:moveTo>
                    <a:pt x="511962" y="49479"/>
                  </a:moveTo>
                  <a:lnTo>
                    <a:pt x="510286" y="46024"/>
                  </a:lnTo>
                  <a:lnTo>
                    <a:pt x="506742" y="45745"/>
                  </a:lnTo>
                  <a:lnTo>
                    <a:pt x="506044" y="43319"/>
                  </a:lnTo>
                  <a:lnTo>
                    <a:pt x="505218" y="44945"/>
                  </a:lnTo>
                  <a:lnTo>
                    <a:pt x="507161" y="51282"/>
                  </a:lnTo>
                  <a:lnTo>
                    <a:pt x="507136" y="49174"/>
                  </a:lnTo>
                  <a:lnTo>
                    <a:pt x="508520" y="48488"/>
                  </a:lnTo>
                  <a:lnTo>
                    <a:pt x="511962" y="49479"/>
                  </a:lnTo>
                  <a:close/>
                </a:path>
                <a:path w="577850" h="522604">
                  <a:moveTo>
                    <a:pt x="516826" y="47167"/>
                  </a:moveTo>
                  <a:lnTo>
                    <a:pt x="516128" y="44729"/>
                  </a:lnTo>
                  <a:lnTo>
                    <a:pt x="514210" y="40462"/>
                  </a:lnTo>
                  <a:lnTo>
                    <a:pt x="516826" y="47167"/>
                  </a:lnTo>
                  <a:close/>
                </a:path>
                <a:path w="577850" h="522604">
                  <a:moveTo>
                    <a:pt x="518617" y="59588"/>
                  </a:moveTo>
                  <a:lnTo>
                    <a:pt x="517652" y="58166"/>
                  </a:lnTo>
                  <a:lnTo>
                    <a:pt x="516102" y="55448"/>
                  </a:lnTo>
                  <a:lnTo>
                    <a:pt x="515023" y="56667"/>
                  </a:lnTo>
                  <a:lnTo>
                    <a:pt x="515747" y="59182"/>
                  </a:lnTo>
                  <a:lnTo>
                    <a:pt x="514946" y="60159"/>
                  </a:lnTo>
                  <a:lnTo>
                    <a:pt x="514146" y="61379"/>
                  </a:lnTo>
                  <a:lnTo>
                    <a:pt x="515988" y="61175"/>
                  </a:lnTo>
                  <a:lnTo>
                    <a:pt x="517525" y="60566"/>
                  </a:lnTo>
                  <a:lnTo>
                    <a:pt x="518617" y="59588"/>
                  </a:lnTo>
                  <a:close/>
                </a:path>
                <a:path w="577850" h="522604">
                  <a:moveTo>
                    <a:pt x="520827" y="54749"/>
                  </a:moveTo>
                  <a:lnTo>
                    <a:pt x="520192" y="54076"/>
                  </a:lnTo>
                  <a:lnTo>
                    <a:pt x="520204" y="54470"/>
                  </a:lnTo>
                  <a:lnTo>
                    <a:pt x="520623" y="54711"/>
                  </a:lnTo>
                  <a:lnTo>
                    <a:pt x="520827" y="54749"/>
                  </a:lnTo>
                  <a:close/>
                </a:path>
                <a:path w="577850" h="522604">
                  <a:moveTo>
                    <a:pt x="521017" y="60198"/>
                  </a:moveTo>
                  <a:lnTo>
                    <a:pt x="520649" y="58750"/>
                  </a:lnTo>
                  <a:lnTo>
                    <a:pt x="520014" y="57073"/>
                  </a:lnTo>
                  <a:lnTo>
                    <a:pt x="519747" y="58039"/>
                  </a:lnTo>
                  <a:lnTo>
                    <a:pt x="519303" y="58902"/>
                  </a:lnTo>
                  <a:lnTo>
                    <a:pt x="518617" y="59575"/>
                  </a:lnTo>
                  <a:lnTo>
                    <a:pt x="519061" y="60210"/>
                  </a:lnTo>
                  <a:lnTo>
                    <a:pt x="519391" y="60604"/>
                  </a:lnTo>
                  <a:lnTo>
                    <a:pt x="519480" y="60159"/>
                  </a:lnTo>
                  <a:lnTo>
                    <a:pt x="521017" y="60198"/>
                  </a:lnTo>
                  <a:close/>
                </a:path>
                <a:path w="577850" h="522604">
                  <a:moveTo>
                    <a:pt x="525018" y="50609"/>
                  </a:moveTo>
                  <a:lnTo>
                    <a:pt x="524878" y="50507"/>
                  </a:lnTo>
                  <a:lnTo>
                    <a:pt x="523367" y="51498"/>
                  </a:lnTo>
                  <a:lnTo>
                    <a:pt x="523100" y="51676"/>
                  </a:lnTo>
                  <a:lnTo>
                    <a:pt x="523341" y="51536"/>
                  </a:lnTo>
                  <a:lnTo>
                    <a:pt x="525018" y="50609"/>
                  </a:lnTo>
                  <a:close/>
                </a:path>
                <a:path w="577850" h="522604">
                  <a:moveTo>
                    <a:pt x="525322" y="40678"/>
                  </a:moveTo>
                  <a:lnTo>
                    <a:pt x="523354" y="38633"/>
                  </a:lnTo>
                  <a:lnTo>
                    <a:pt x="524535" y="40170"/>
                  </a:lnTo>
                  <a:lnTo>
                    <a:pt x="525322" y="40678"/>
                  </a:lnTo>
                  <a:close/>
                </a:path>
                <a:path w="577850" h="522604">
                  <a:moveTo>
                    <a:pt x="525653" y="49923"/>
                  </a:moveTo>
                  <a:lnTo>
                    <a:pt x="524738" y="49174"/>
                  </a:lnTo>
                  <a:lnTo>
                    <a:pt x="522427" y="47142"/>
                  </a:lnTo>
                  <a:lnTo>
                    <a:pt x="520534" y="47104"/>
                  </a:lnTo>
                  <a:lnTo>
                    <a:pt x="524865" y="50507"/>
                  </a:lnTo>
                  <a:lnTo>
                    <a:pt x="525653" y="49923"/>
                  </a:lnTo>
                  <a:close/>
                </a:path>
                <a:path w="577850" h="522604">
                  <a:moveTo>
                    <a:pt x="526237" y="50342"/>
                  </a:moveTo>
                  <a:lnTo>
                    <a:pt x="525856" y="49771"/>
                  </a:lnTo>
                  <a:lnTo>
                    <a:pt x="525653" y="49911"/>
                  </a:lnTo>
                  <a:lnTo>
                    <a:pt x="526084" y="50253"/>
                  </a:lnTo>
                  <a:lnTo>
                    <a:pt x="526237" y="50342"/>
                  </a:lnTo>
                  <a:close/>
                </a:path>
                <a:path w="577850" h="522604">
                  <a:moveTo>
                    <a:pt x="529094" y="43713"/>
                  </a:moveTo>
                  <a:lnTo>
                    <a:pt x="528866" y="40957"/>
                  </a:lnTo>
                  <a:lnTo>
                    <a:pt x="527354" y="40538"/>
                  </a:lnTo>
                  <a:lnTo>
                    <a:pt x="525335" y="40690"/>
                  </a:lnTo>
                  <a:lnTo>
                    <a:pt x="527329" y="41973"/>
                  </a:lnTo>
                  <a:lnTo>
                    <a:pt x="529094" y="43713"/>
                  </a:lnTo>
                  <a:close/>
                </a:path>
                <a:path w="577850" h="522604">
                  <a:moveTo>
                    <a:pt x="531355" y="46659"/>
                  </a:moveTo>
                  <a:lnTo>
                    <a:pt x="530618" y="45212"/>
                  </a:lnTo>
                  <a:lnTo>
                    <a:pt x="529094" y="43713"/>
                  </a:lnTo>
                  <a:lnTo>
                    <a:pt x="529450" y="47828"/>
                  </a:lnTo>
                  <a:lnTo>
                    <a:pt x="531355" y="46659"/>
                  </a:lnTo>
                  <a:close/>
                </a:path>
                <a:path w="577850" h="522604">
                  <a:moveTo>
                    <a:pt x="531456" y="56184"/>
                  </a:moveTo>
                  <a:lnTo>
                    <a:pt x="531279" y="54038"/>
                  </a:lnTo>
                  <a:lnTo>
                    <a:pt x="530237" y="54343"/>
                  </a:lnTo>
                  <a:lnTo>
                    <a:pt x="531456" y="56184"/>
                  </a:lnTo>
                  <a:close/>
                </a:path>
                <a:path w="577850" h="522604">
                  <a:moveTo>
                    <a:pt x="534060" y="53225"/>
                  </a:moveTo>
                  <a:lnTo>
                    <a:pt x="533069" y="52184"/>
                  </a:lnTo>
                  <a:lnTo>
                    <a:pt x="531317" y="50939"/>
                  </a:lnTo>
                  <a:lnTo>
                    <a:pt x="530860" y="49326"/>
                  </a:lnTo>
                  <a:lnTo>
                    <a:pt x="531266" y="54038"/>
                  </a:lnTo>
                  <a:lnTo>
                    <a:pt x="534060" y="53225"/>
                  </a:lnTo>
                  <a:close/>
                </a:path>
                <a:path w="577850" h="522604">
                  <a:moveTo>
                    <a:pt x="536892" y="32880"/>
                  </a:moveTo>
                  <a:lnTo>
                    <a:pt x="536473" y="29044"/>
                  </a:lnTo>
                  <a:lnTo>
                    <a:pt x="534733" y="27787"/>
                  </a:lnTo>
                  <a:lnTo>
                    <a:pt x="532942" y="28765"/>
                  </a:lnTo>
                  <a:lnTo>
                    <a:pt x="532485" y="27139"/>
                  </a:lnTo>
                  <a:lnTo>
                    <a:pt x="531914" y="29959"/>
                  </a:lnTo>
                  <a:lnTo>
                    <a:pt x="533641" y="31191"/>
                  </a:lnTo>
                  <a:lnTo>
                    <a:pt x="536892" y="32880"/>
                  </a:lnTo>
                  <a:close/>
                </a:path>
                <a:path w="577850" h="522604">
                  <a:moveTo>
                    <a:pt x="539699" y="39230"/>
                  </a:moveTo>
                  <a:lnTo>
                    <a:pt x="539673" y="37465"/>
                  </a:lnTo>
                  <a:lnTo>
                    <a:pt x="538949" y="36944"/>
                  </a:lnTo>
                  <a:lnTo>
                    <a:pt x="538518" y="36918"/>
                  </a:lnTo>
                  <a:lnTo>
                    <a:pt x="539699" y="39230"/>
                  </a:lnTo>
                  <a:close/>
                </a:path>
                <a:path w="577850" h="522604">
                  <a:moveTo>
                    <a:pt x="542518" y="24841"/>
                  </a:moveTo>
                  <a:lnTo>
                    <a:pt x="538607" y="24688"/>
                  </a:lnTo>
                  <a:lnTo>
                    <a:pt x="541401" y="26162"/>
                  </a:lnTo>
                  <a:lnTo>
                    <a:pt x="541185" y="26428"/>
                  </a:lnTo>
                  <a:lnTo>
                    <a:pt x="540816" y="26733"/>
                  </a:lnTo>
                  <a:lnTo>
                    <a:pt x="540042" y="27089"/>
                  </a:lnTo>
                  <a:lnTo>
                    <a:pt x="541566" y="28359"/>
                  </a:lnTo>
                  <a:lnTo>
                    <a:pt x="542277" y="26581"/>
                  </a:lnTo>
                  <a:lnTo>
                    <a:pt x="541413" y="26162"/>
                  </a:lnTo>
                  <a:lnTo>
                    <a:pt x="542518" y="24841"/>
                  </a:lnTo>
                  <a:close/>
                </a:path>
                <a:path w="577850" h="522604">
                  <a:moveTo>
                    <a:pt x="542785" y="29375"/>
                  </a:moveTo>
                  <a:lnTo>
                    <a:pt x="541566" y="28359"/>
                  </a:lnTo>
                  <a:lnTo>
                    <a:pt x="540664" y="30594"/>
                  </a:lnTo>
                  <a:lnTo>
                    <a:pt x="542785" y="29375"/>
                  </a:lnTo>
                  <a:close/>
                </a:path>
                <a:path w="577850" h="522604">
                  <a:moveTo>
                    <a:pt x="542874" y="40525"/>
                  </a:moveTo>
                  <a:lnTo>
                    <a:pt x="539851" y="35953"/>
                  </a:lnTo>
                  <a:lnTo>
                    <a:pt x="541477" y="38100"/>
                  </a:lnTo>
                  <a:lnTo>
                    <a:pt x="540131" y="35852"/>
                  </a:lnTo>
                  <a:lnTo>
                    <a:pt x="539648" y="33731"/>
                  </a:lnTo>
                  <a:lnTo>
                    <a:pt x="539673" y="37465"/>
                  </a:lnTo>
                  <a:lnTo>
                    <a:pt x="540893" y="38354"/>
                  </a:lnTo>
                  <a:lnTo>
                    <a:pt x="542874" y="40525"/>
                  </a:lnTo>
                  <a:close/>
                </a:path>
                <a:path w="577850" h="522604">
                  <a:moveTo>
                    <a:pt x="544068" y="56845"/>
                  </a:moveTo>
                  <a:lnTo>
                    <a:pt x="542378" y="53378"/>
                  </a:lnTo>
                  <a:lnTo>
                    <a:pt x="539369" y="52527"/>
                  </a:lnTo>
                  <a:lnTo>
                    <a:pt x="538899" y="50901"/>
                  </a:lnTo>
                  <a:lnTo>
                    <a:pt x="538797" y="55346"/>
                  </a:lnTo>
                  <a:lnTo>
                    <a:pt x="544068" y="56845"/>
                  </a:lnTo>
                  <a:close/>
                </a:path>
                <a:path w="577850" h="522604">
                  <a:moveTo>
                    <a:pt x="546087" y="47028"/>
                  </a:moveTo>
                  <a:lnTo>
                    <a:pt x="544499" y="39128"/>
                  </a:lnTo>
                  <a:lnTo>
                    <a:pt x="545566" y="47612"/>
                  </a:lnTo>
                  <a:lnTo>
                    <a:pt x="546087" y="47028"/>
                  </a:lnTo>
                  <a:close/>
                </a:path>
                <a:path w="577850" h="522604">
                  <a:moveTo>
                    <a:pt x="548665" y="34378"/>
                  </a:moveTo>
                  <a:lnTo>
                    <a:pt x="543966" y="30035"/>
                  </a:lnTo>
                  <a:lnTo>
                    <a:pt x="541604" y="33832"/>
                  </a:lnTo>
                  <a:lnTo>
                    <a:pt x="543852" y="34467"/>
                  </a:lnTo>
                  <a:lnTo>
                    <a:pt x="545884" y="34328"/>
                  </a:lnTo>
                  <a:lnTo>
                    <a:pt x="546290" y="38163"/>
                  </a:lnTo>
                  <a:lnTo>
                    <a:pt x="548665" y="34378"/>
                  </a:lnTo>
                  <a:close/>
                </a:path>
                <a:path w="577850" h="522604">
                  <a:moveTo>
                    <a:pt x="563156" y="31076"/>
                  </a:moveTo>
                  <a:lnTo>
                    <a:pt x="562902" y="31051"/>
                  </a:lnTo>
                  <a:lnTo>
                    <a:pt x="563143" y="31724"/>
                  </a:lnTo>
                  <a:lnTo>
                    <a:pt x="563156" y="31076"/>
                  </a:lnTo>
                  <a:close/>
                </a:path>
                <a:path w="577850" h="522604">
                  <a:moveTo>
                    <a:pt x="566661" y="41795"/>
                  </a:moveTo>
                  <a:lnTo>
                    <a:pt x="564730" y="36283"/>
                  </a:lnTo>
                  <a:lnTo>
                    <a:pt x="563143" y="31724"/>
                  </a:lnTo>
                  <a:lnTo>
                    <a:pt x="563016" y="36283"/>
                  </a:lnTo>
                  <a:lnTo>
                    <a:pt x="559498" y="36029"/>
                  </a:lnTo>
                  <a:lnTo>
                    <a:pt x="566661" y="41795"/>
                  </a:lnTo>
                  <a:close/>
                </a:path>
                <a:path w="577850" h="522604">
                  <a:moveTo>
                    <a:pt x="568134" y="44450"/>
                  </a:moveTo>
                  <a:lnTo>
                    <a:pt x="567651" y="42824"/>
                  </a:lnTo>
                  <a:lnTo>
                    <a:pt x="563143" y="41529"/>
                  </a:lnTo>
                  <a:lnTo>
                    <a:pt x="565111" y="43586"/>
                  </a:lnTo>
                  <a:lnTo>
                    <a:pt x="568134" y="44450"/>
                  </a:lnTo>
                  <a:close/>
                </a:path>
                <a:path w="577850" h="522604">
                  <a:moveTo>
                    <a:pt x="568909" y="32778"/>
                  </a:moveTo>
                  <a:lnTo>
                    <a:pt x="565035" y="26466"/>
                  </a:lnTo>
                  <a:lnTo>
                    <a:pt x="563194" y="29654"/>
                  </a:lnTo>
                  <a:lnTo>
                    <a:pt x="563156" y="31076"/>
                  </a:lnTo>
                  <a:lnTo>
                    <a:pt x="567182" y="31546"/>
                  </a:lnTo>
                  <a:lnTo>
                    <a:pt x="568909" y="32778"/>
                  </a:lnTo>
                  <a:close/>
                </a:path>
                <a:path w="577850" h="522604">
                  <a:moveTo>
                    <a:pt x="572046" y="29222"/>
                  </a:moveTo>
                  <a:lnTo>
                    <a:pt x="571627" y="25387"/>
                  </a:lnTo>
                  <a:lnTo>
                    <a:pt x="570407" y="23558"/>
                  </a:lnTo>
                  <a:lnTo>
                    <a:pt x="572046" y="29222"/>
                  </a:lnTo>
                  <a:close/>
                </a:path>
                <a:path w="577850" h="522604">
                  <a:moveTo>
                    <a:pt x="577583" y="4546"/>
                  </a:moveTo>
                  <a:lnTo>
                    <a:pt x="573760" y="812"/>
                  </a:lnTo>
                  <a:lnTo>
                    <a:pt x="573252" y="0"/>
                  </a:lnTo>
                  <a:lnTo>
                    <a:pt x="572719" y="2044"/>
                  </a:lnTo>
                  <a:lnTo>
                    <a:pt x="577443" y="5892"/>
                  </a:lnTo>
                  <a:lnTo>
                    <a:pt x="576491" y="4889"/>
                  </a:lnTo>
                  <a:lnTo>
                    <a:pt x="577583" y="454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904811" y="2978962"/>
              <a:ext cx="472440" cy="1122680"/>
            </a:xfrm>
            <a:custGeom>
              <a:avLst/>
              <a:gdLst/>
              <a:ahLst/>
              <a:cxnLst/>
              <a:rect l="l" t="t" r="r" b="b"/>
              <a:pathLst>
                <a:path w="472440" h="1122679">
                  <a:moveTo>
                    <a:pt x="25171" y="313677"/>
                  </a:moveTo>
                  <a:lnTo>
                    <a:pt x="24574" y="314109"/>
                  </a:lnTo>
                  <a:lnTo>
                    <a:pt x="24650" y="314274"/>
                  </a:lnTo>
                  <a:lnTo>
                    <a:pt x="24917" y="314401"/>
                  </a:lnTo>
                  <a:lnTo>
                    <a:pt x="25031" y="314147"/>
                  </a:lnTo>
                  <a:lnTo>
                    <a:pt x="25019" y="313944"/>
                  </a:lnTo>
                  <a:lnTo>
                    <a:pt x="25171" y="313677"/>
                  </a:lnTo>
                  <a:close/>
                </a:path>
                <a:path w="472440" h="1122679">
                  <a:moveTo>
                    <a:pt x="30632" y="319925"/>
                  </a:moveTo>
                  <a:lnTo>
                    <a:pt x="30060" y="319925"/>
                  </a:lnTo>
                  <a:lnTo>
                    <a:pt x="30073" y="321195"/>
                  </a:lnTo>
                  <a:lnTo>
                    <a:pt x="30632" y="319925"/>
                  </a:lnTo>
                  <a:close/>
                </a:path>
                <a:path w="472440" h="1122679">
                  <a:moveTo>
                    <a:pt x="30734" y="224980"/>
                  </a:moveTo>
                  <a:lnTo>
                    <a:pt x="24079" y="228612"/>
                  </a:lnTo>
                  <a:lnTo>
                    <a:pt x="25895" y="229146"/>
                  </a:lnTo>
                  <a:lnTo>
                    <a:pt x="24714" y="230632"/>
                  </a:lnTo>
                  <a:lnTo>
                    <a:pt x="30734" y="224980"/>
                  </a:lnTo>
                  <a:close/>
                </a:path>
                <a:path w="472440" h="1122679">
                  <a:moveTo>
                    <a:pt x="35585" y="224497"/>
                  </a:moveTo>
                  <a:lnTo>
                    <a:pt x="33185" y="228434"/>
                  </a:lnTo>
                  <a:lnTo>
                    <a:pt x="34988" y="228028"/>
                  </a:lnTo>
                  <a:lnTo>
                    <a:pt x="35585" y="224497"/>
                  </a:lnTo>
                  <a:close/>
                </a:path>
                <a:path w="472440" h="1122679">
                  <a:moveTo>
                    <a:pt x="36791" y="239928"/>
                  </a:moveTo>
                  <a:lnTo>
                    <a:pt x="36360" y="239458"/>
                  </a:lnTo>
                  <a:lnTo>
                    <a:pt x="35648" y="239268"/>
                  </a:lnTo>
                  <a:lnTo>
                    <a:pt x="36182" y="239903"/>
                  </a:lnTo>
                  <a:lnTo>
                    <a:pt x="36741" y="240474"/>
                  </a:lnTo>
                  <a:lnTo>
                    <a:pt x="36791" y="239928"/>
                  </a:lnTo>
                  <a:close/>
                </a:path>
                <a:path w="472440" h="1122679">
                  <a:moveTo>
                    <a:pt x="41224" y="241185"/>
                  </a:moveTo>
                  <a:lnTo>
                    <a:pt x="41122" y="238645"/>
                  </a:lnTo>
                  <a:lnTo>
                    <a:pt x="39776" y="241185"/>
                  </a:lnTo>
                  <a:lnTo>
                    <a:pt x="41224" y="241185"/>
                  </a:lnTo>
                  <a:close/>
                </a:path>
                <a:path w="472440" h="1122679">
                  <a:moveTo>
                    <a:pt x="102463" y="316471"/>
                  </a:moveTo>
                  <a:lnTo>
                    <a:pt x="102387" y="314921"/>
                  </a:lnTo>
                  <a:lnTo>
                    <a:pt x="102323" y="316115"/>
                  </a:lnTo>
                  <a:lnTo>
                    <a:pt x="102463" y="316471"/>
                  </a:lnTo>
                  <a:close/>
                </a:path>
                <a:path w="472440" h="1122679">
                  <a:moveTo>
                    <a:pt x="104711" y="315772"/>
                  </a:moveTo>
                  <a:lnTo>
                    <a:pt x="104584" y="313575"/>
                  </a:lnTo>
                  <a:lnTo>
                    <a:pt x="104533" y="310489"/>
                  </a:lnTo>
                  <a:lnTo>
                    <a:pt x="103708" y="314845"/>
                  </a:lnTo>
                  <a:lnTo>
                    <a:pt x="104711" y="315772"/>
                  </a:lnTo>
                  <a:close/>
                </a:path>
                <a:path w="472440" h="1122679">
                  <a:moveTo>
                    <a:pt x="105625" y="304685"/>
                  </a:moveTo>
                  <a:lnTo>
                    <a:pt x="104825" y="304685"/>
                  </a:lnTo>
                  <a:lnTo>
                    <a:pt x="104267" y="305955"/>
                  </a:lnTo>
                  <a:lnTo>
                    <a:pt x="104571" y="307225"/>
                  </a:lnTo>
                  <a:lnTo>
                    <a:pt x="104533" y="310489"/>
                  </a:lnTo>
                  <a:lnTo>
                    <a:pt x="105625" y="304685"/>
                  </a:lnTo>
                  <a:close/>
                </a:path>
                <a:path w="472440" h="1122679">
                  <a:moveTo>
                    <a:pt x="115620" y="356590"/>
                  </a:moveTo>
                  <a:lnTo>
                    <a:pt x="115506" y="356463"/>
                  </a:lnTo>
                  <a:lnTo>
                    <a:pt x="115265" y="356209"/>
                  </a:lnTo>
                  <a:lnTo>
                    <a:pt x="114554" y="359905"/>
                  </a:lnTo>
                  <a:lnTo>
                    <a:pt x="114998" y="359016"/>
                  </a:lnTo>
                  <a:lnTo>
                    <a:pt x="115620" y="356590"/>
                  </a:lnTo>
                  <a:close/>
                </a:path>
                <a:path w="472440" h="1122679">
                  <a:moveTo>
                    <a:pt x="154419" y="349135"/>
                  </a:moveTo>
                  <a:lnTo>
                    <a:pt x="150952" y="350405"/>
                  </a:lnTo>
                  <a:lnTo>
                    <a:pt x="153365" y="350405"/>
                  </a:lnTo>
                  <a:lnTo>
                    <a:pt x="154419" y="349135"/>
                  </a:lnTo>
                  <a:close/>
                </a:path>
                <a:path w="472440" h="1122679">
                  <a:moveTo>
                    <a:pt x="181546" y="1121206"/>
                  </a:moveTo>
                  <a:lnTo>
                    <a:pt x="179387" y="1115263"/>
                  </a:lnTo>
                  <a:lnTo>
                    <a:pt x="179527" y="1116647"/>
                  </a:lnTo>
                  <a:lnTo>
                    <a:pt x="177419" y="1116266"/>
                  </a:lnTo>
                  <a:lnTo>
                    <a:pt x="178181" y="1121562"/>
                  </a:lnTo>
                  <a:lnTo>
                    <a:pt x="177850" y="1122527"/>
                  </a:lnTo>
                  <a:lnTo>
                    <a:pt x="181546" y="1121206"/>
                  </a:lnTo>
                  <a:close/>
                </a:path>
                <a:path w="472440" h="1122679">
                  <a:moveTo>
                    <a:pt x="185229" y="321144"/>
                  </a:moveTo>
                  <a:lnTo>
                    <a:pt x="184988" y="325005"/>
                  </a:lnTo>
                  <a:lnTo>
                    <a:pt x="185178" y="322465"/>
                  </a:lnTo>
                  <a:lnTo>
                    <a:pt x="185229" y="321144"/>
                  </a:lnTo>
                  <a:close/>
                </a:path>
                <a:path w="472440" h="1122679">
                  <a:moveTo>
                    <a:pt x="195681" y="229692"/>
                  </a:moveTo>
                  <a:lnTo>
                    <a:pt x="195630" y="228460"/>
                  </a:lnTo>
                  <a:lnTo>
                    <a:pt x="195262" y="227380"/>
                  </a:lnTo>
                  <a:lnTo>
                    <a:pt x="194246" y="226479"/>
                  </a:lnTo>
                  <a:lnTo>
                    <a:pt x="194348" y="227723"/>
                  </a:lnTo>
                  <a:lnTo>
                    <a:pt x="194843" y="228777"/>
                  </a:lnTo>
                  <a:lnTo>
                    <a:pt x="195681" y="229692"/>
                  </a:lnTo>
                  <a:close/>
                </a:path>
                <a:path w="472440" h="1122679">
                  <a:moveTo>
                    <a:pt x="197675" y="309473"/>
                  </a:moveTo>
                  <a:lnTo>
                    <a:pt x="197218" y="308559"/>
                  </a:lnTo>
                  <a:lnTo>
                    <a:pt x="197053" y="308559"/>
                  </a:lnTo>
                  <a:lnTo>
                    <a:pt x="197231" y="308876"/>
                  </a:lnTo>
                  <a:lnTo>
                    <a:pt x="197675" y="309473"/>
                  </a:lnTo>
                  <a:close/>
                </a:path>
                <a:path w="472440" h="1122679">
                  <a:moveTo>
                    <a:pt x="202006" y="313105"/>
                  </a:moveTo>
                  <a:lnTo>
                    <a:pt x="199377" y="311645"/>
                  </a:lnTo>
                  <a:lnTo>
                    <a:pt x="197688" y="309473"/>
                  </a:lnTo>
                  <a:lnTo>
                    <a:pt x="200329" y="314629"/>
                  </a:lnTo>
                  <a:lnTo>
                    <a:pt x="202006" y="313105"/>
                  </a:lnTo>
                  <a:close/>
                </a:path>
                <a:path w="472440" h="1122679">
                  <a:moveTo>
                    <a:pt x="221856" y="302298"/>
                  </a:moveTo>
                  <a:lnTo>
                    <a:pt x="220827" y="302780"/>
                  </a:lnTo>
                  <a:lnTo>
                    <a:pt x="220967" y="304876"/>
                  </a:lnTo>
                  <a:lnTo>
                    <a:pt x="221856" y="302298"/>
                  </a:lnTo>
                  <a:close/>
                </a:path>
                <a:path w="472440" h="1122679">
                  <a:moveTo>
                    <a:pt x="226593" y="302145"/>
                  </a:moveTo>
                  <a:lnTo>
                    <a:pt x="222859" y="294525"/>
                  </a:lnTo>
                  <a:lnTo>
                    <a:pt x="225907" y="288175"/>
                  </a:lnTo>
                  <a:lnTo>
                    <a:pt x="217512" y="288175"/>
                  </a:lnTo>
                  <a:lnTo>
                    <a:pt x="215442" y="288175"/>
                  </a:lnTo>
                  <a:lnTo>
                    <a:pt x="220916" y="290715"/>
                  </a:lnTo>
                  <a:lnTo>
                    <a:pt x="223685" y="298335"/>
                  </a:lnTo>
                  <a:lnTo>
                    <a:pt x="219900" y="298335"/>
                  </a:lnTo>
                  <a:lnTo>
                    <a:pt x="226593" y="302145"/>
                  </a:lnTo>
                  <a:close/>
                </a:path>
                <a:path w="472440" h="1122679">
                  <a:moveTo>
                    <a:pt x="230619" y="273697"/>
                  </a:moveTo>
                  <a:lnTo>
                    <a:pt x="230581" y="273088"/>
                  </a:lnTo>
                  <a:lnTo>
                    <a:pt x="230454" y="272529"/>
                  </a:lnTo>
                  <a:lnTo>
                    <a:pt x="230454" y="272935"/>
                  </a:lnTo>
                  <a:lnTo>
                    <a:pt x="230479" y="274421"/>
                  </a:lnTo>
                  <a:lnTo>
                    <a:pt x="230619" y="273697"/>
                  </a:lnTo>
                  <a:close/>
                </a:path>
                <a:path w="472440" h="1122679">
                  <a:moveTo>
                    <a:pt x="233260" y="269125"/>
                  </a:moveTo>
                  <a:lnTo>
                    <a:pt x="233159" y="268986"/>
                  </a:lnTo>
                  <a:lnTo>
                    <a:pt x="232232" y="270395"/>
                  </a:lnTo>
                  <a:lnTo>
                    <a:pt x="233260" y="269125"/>
                  </a:lnTo>
                  <a:close/>
                </a:path>
                <a:path w="472440" h="1122679">
                  <a:moveTo>
                    <a:pt x="234124" y="280276"/>
                  </a:moveTo>
                  <a:lnTo>
                    <a:pt x="228409" y="275386"/>
                  </a:lnTo>
                  <a:lnTo>
                    <a:pt x="233603" y="280517"/>
                  </a:lnTo>
                  <a:lnTo>
                    <a:pt x="234124" y="280276"/>
                  </a:lnTo>
                  <a:close/>
                </a:path>
                <a:path w="472440" h="1122679">
                  <a:moveTo>
                    <a:pt x="235204" y="260235"/>
                  </a:moveTo>
                  <a:lnTo>
                    <a:pt x="235026" y="258025"/>
                  </a:lnTo>
                  <a:lnTo>
                    <a:pt x="233489" y="258965"/>
                  </a:lnTo>
                  <a:lnTo>
                    <a:pt x="235204" y="260235"/>
                  </a:lnTo>
                  <a:close/>
                </a:path>
                <a:path w="472440" h="1122679">
                  <a:moveTo>
                    <a:pt x="235559" y="257695"/>
                  </a:moveTo>
                  <a:lnTo>
                    <a:pt x="234975" y="257429"/>
                  </a:lnTo>
                  <a:lnTo>
                    <a:pt x="235026" y="258025"/>
                  </a:lnTo>
                  <a:lnTo>
                    <a:pt x="235559" y="257695"/>
                  </a:lnTo>
                  <a:close/>
                </a:path>
                <a:path w="472440" h="1122679">
                  <a:moveTo>
                    <a:pt x="237388" y="266814"/>
                  </a:moveTo>
                  <a:lnTo>
                    <a:pt x="235902" y="264820"/>
                  </a:lnTo>
                  <a:lnTo>
                    <a:pt x="236499" y="266115"/>
                  </a:lnTo>
                  <a:lnTo>
                    <a:pt x="237045" y="266979"/>
                  </a:lnTo>
                  <a:lnTo>
                    <a:pt x="237388" y="266814"/>
                  </a:lnTo>
                  <a:close/>
                </a:path>
                <a:path w="472440" h="1122679">
                  <a:moveTo>
                    <a:pt x="247561" y="203085"/>
                  </a:moveTo>
                  <a:lnTo>
                    <a:pt x="245478" y="201815"/>
                  </a:lnTo>
                  <a:lnTo>
                    <a:pt x="244779" y="203085"/>
                  </a:lnTo>
                  <a:lnTo>
                    <a:pt x="247561" y="203085"/>
                  </a:lnTo>
                  <a:close/>
                </a:path>
                <a:path w="472440" h="1122679">
                  <a:moveTo>
                    <a:pt x="248145" y="261505"/>
                  </a:moveTo>
                  <a:lnTo>
                    <a:pt x="246824" y="261505"/>
                  </a:lnTo>
                  <a:lnTo>
                    <a:pt x="245783" y="257644"/>
                  </a:lnTo>
                  <a:lnTo>
                    <a:pt x="245999" y="261505"/>
                  </a:lnTo>
                  <a:lnTo>
                    <a:pt x="245732" y="261505"/>
                  </a:lnTo>
                  <a:lnTo>
                    <a:pt x="247167" y="262775"/>
                  </a:lnTo>
                  <a:lnTo>
                    <a:pt x="246926" y="261874"/>
                  </a:lnTo>
                  <a:lnTo>
                    <a:pt x="247980" y="262305"/>
                  </a:lnTo>
                  <a:lnTo>
                    <a:pt x="248145" y="261505"/>
                  </a:lnTo>
                  <a:close/>
                </a:path>
                <a:path w="472440" h="1122679">
                  <a:moveTo>
                    <a:pt x="260832" y="251129"/>
                  </a:moveTo>
                  <a:lnTo>
                    <a:pt x="258419" y="248475"/>
                  </a:lnTo>
                  <a:lnTo>
                    <a:pt x="257213" y="250075"/>
                  </a:lnTo>
                  <a:lnTo>
                    <a:pt x="260832" y="251129"/>
                  </a:lnTo>
                  <a:close/>
                </a:path>
                <a:path w="472440" h="1122679">
                  <a:moveTo>
                    <a:pt x="261289" y="269125"/>
                  </a:moveTo>
                  <a:lnTo>
                    <a:pt x="258572" y="266585"/>
                  </a:lnTo>
                  <a:lnTo>
                    <a:pt x="247980" y="262305"/>
                  </a:lnTo>
                  <a:lnTo>
                    <a:pt x="247357" y="265315"/>
                  </a:lnTo>
                  <a:lnTo>
                    <a:pt x="255295" y="270395"/>
                  </a:lnTo>
                  <a:lnTo>
                    <a:pt x="254698" y="266585"/>
                  </a:lnTo>
                  <a:lnTo>
                    <a:pt x="261289" y="269125"/>
                  </a:lnTo>
                  <a:close/>
                </a:path>
                <a:path w="472440" h="1122679">
                  <a:moveTo>
                    <a:pt x="261493" y="263982"/>
                  </a:moveTo>
                  <a:lnTo>
                    <a:pt x="260311" y="262382"/>
                  </a:lnTo>
                  <a:lnTo>
                    <a:pt x="258610" y="261023"/>
                  </a:lnTo>
                  <a:lnTo>
                    <a:pt x="257048" y="261747"/>
                  </a:lnTo>
                  <a:lnTo>
                    <a:pt x="261493" y="263982"/>
                  </a:lnTo>
                  <a:close/>
                </a:path>
                <a:path w="472440" h="1122679">
                  <a:moveTo>
                    <a:pt x="268376" y="234835"/>
                  </a:moveTo>
                  <a:lnTo>
                    <a:pt x="267716" y="234835"/>
                  </a:lnTo>
                  <a:lnTo>
                    <a:pt x="268160" y="235889"/>
                  </a:lnTo>
                  <a:lnTo>
                    <a:pt x="268376" y="234835"/>
                  </a:lnTo>
                  <a:close/>
                </a:path>
                <a:path w="472440" h="1122679">
                  <a:moveTo>
                    <a:pt x="269811" y="239915"/>
                  </a:moveTo>
                  <a:lnTo>
                    <a:pt x="268160" y="235889"/>
                  </a:lnTo>
                  <a:lnTo>
                    <a:pt x="267576" y="238645"/>
                  </a:lnTo>
                  <a:lnTo>
                    <a:pt x="269811" y="239915"/>
                  </a:lnTo>
                  <a:close/>
                </a:path>
                <a:path w="472440" h="1122679">
                  <a:moveTo>
                    <a:pt x="270319" y="253885"/>
                  </a:moveTo>
                  <a:lnTo>
                    <a:pt x="260832" y="251129"/>
                  </a:lnTo>
                  <a:lnTo>
                    <a:pt x="262178" y="252615"/>
                  </a:lnTo>
                  <a:lnTo>
                    <a:pt x="266179" y="256425"/>
                  </a:lnTo>
                  <a:lnTo>
                    <a:pt x="270319" y="253885"/>
                  </a:lnTo>
                  <a:close/>
                </a:path>
                <a:path w="472440" h="1122679">
                  <a:moveTo>
                    <a:pt x="274459" y="196977"/>
                  </a:moveTo>
                  <a:lnTo>
                    <a:pt x="271868" y="192227"/>
                  </a:lnTo>
                  <a:lnTo>
                    <a:pt x="272948" y="196075"/>
                  </a:lnTo>
                  <a:lnTo>
                    <a:pt x="274459" y="196977"/>
                  </a:lnTo>
                  <a:close/>
                </a:path>
                <a:path w="472440" h="1122679">
                  <a:moveTo>
                    <a:pt x="279641" y="220865"/>
                  </a:moveTo>
                  <a:lnTo>
                    <a:pt x="279234" y="219595"/>
                  </a:lnTo>
                  <a:lnTo>
                    <a:pt x="278422" y="217055"/>
                  </a:lnTo>
                  <a:lnTo>
                    <a:pt x="277609" y="214515"/>
                  </a:lnTo>
                  <a:lnTo>
                    <a:pt x="239623" y="214515"/>
                  </a:lnTo>
                  <a:lnTo>
                    <a:pt x="236016" y="214515"/>
                  </a:lnTo>
                  <a:lnTo>
                    <a:pt x="228587" y="214515"/>
                  </a:lnTo>
                  <a:lnTo>
                    <a:pt x="231940" y="217055"/>
                  </a:lnTo>
                  <a:lnTo>
                    <a:pt x="229958" y="217055"/>
                  </a:lnTo>
                  <a:lnTo>
                    <a:pt x="226009" y="214515"/>
                  </a:lnTo>
                  <a:lnTo>
                    <a:pt x="224040" y="213245"/>
                  </a:lnTo>
                  <a:lnTo>
                    <a:pt x="217347" y="209435"/>
                  </a:lnTo>
                  <a:lnTo>
                    <a:pt x="211975" y="206895"/>
                  </a:lnTo>
                  <a:lnTo>
                    <a:pt x="212407" y="205625"/>
                  </a:lnTo>
                  <a:lnTo>
                    <a:pt x="212318" y="204355"/>
                  </a:lnTo>
                  <a:lnTo>
                    <a:pt x="209143" y="204355"/>
                  </a:lnTo>
                  <a:lnTo>
                    <a:pt x="211010" y="206895"/>
                  </a:lnTo>
                  <a:lnTo>
                    <a:pt x="214274" y="211975"/>
                  </a:lnTo>
                  <a:lnTo>
                    <a:pt x="215265" y="214515"/>
                  </a:lnTo>
                  <a:lnTo>
                    <a:pt x="211848" y="211975"/>
                  </a:lnTo>
                  <a:lnTo>
                    <a:pt x="208724" y="205625"/>
                  </a:lnTo>
                  <a:lnTo>
                    <a:pt x="206133" y="206895"/>
                  </a:lnTo>
                  <a:lnTo>
                    <a:pt x="205117" y="209435"/>
                  </a:lnTo>
                  <a:lnTo>
                    <a:pt x="205498" y="214515"/>
                  </a:lnTo>
                  <a:lnTo>
                    <a:pt x="204965" y="218325"/>
                  </a:lnTo>
                  <a:lnTo>
                    <a:pt x="201155" y="219595"/>
                  </a:lnTo>
                  <a:lnTo>
                    <a:pt x="206794" y="223405"/>
                  </a:lnTo>
                  <a:lnTo>
                    <a:pt x="207022" y="225945"/>
                  </a:lnTo>
                  <a:lnTo>
                    <a:pt x="204292" y="227215"/>
                  </a:lnTo>
                  <a:lnTo>
                    <a:pt x="196938" y="227215"/>
                  </a:lnTo>
                  <a:lnTo>
                    <a:pt x="197789" y="232295"/>
                  </a:lnTo>
                  <a:lnTo>
                    <a:pt x="196913" y="231025"/>
                  </a:lnTo>
                  <a:lnTo>
                    <a:pt x="196227" y="231025"/>
                  </a:lnTo>
                  <a:lnTo>
                    <a:pt x="195668" y="229755"/>
                  </a:lnTo>
                  <a:lnTo>
                    <a:pt x="195808" y="233565"/>
                  </a:lnTo>
                  <a:lnTo>
                    <a:pt x="193243" y="238645"/>
                  </a:lnTo>
                  <a:lnTo>
                    <a:pt x="196011" y="243725"/>
                  </a:lnTo>
                  <a:lnTo>
                    <a:pt x="188709" y="239915"/>
                  </a:lnTo>
                  <a:lnTo>
                    <a:pt x="186817" y="244995"/>
                  </a:lnTo>
                  <a:lnTo>
                    <a:pt x="185407" y="250075"/>
                  </a:lnTo>
                  <a:lnTo>
                    <a:pt x="179603" y="246265"/>
                  </a:lnTo>
                  <a:lnTo>
                    <a:pt x="175183" y="251345"/>
                  </a:lnTo>
                  <a:lnTo>
                    <a:pt x="174002" y="250075"/>
                  </a:lnTo>
                  <a:lnTo>
                    <a:pt x="169875" y="251345"/>
                  </a:lnTo>
                  <a:lnTo>
                    <a:pt x="173748" y="260235"/>
                  </a:lnTo>
                  <a:lnTo>
                    <a:pt x="172123" y="260235"/>
                  </a:lnTo>
                  <a:lnTo>
                    <a:pt x="171462" y="258965"/>
                  </a:lnTo>
                  <a:lnTo>
                    <a:pt x="170853" y="257695"/>
                  </a:lnTo>
                  <a:lnTo>
                    <a:pt x="163474" y="258965"/>
                  </a:lnTo>
                  <a:lnTo>
                    <a:pt x="163550" y="260235"/>
                  </a:lnTo>
                  <a:lnTo>
                    <a:pt x="165963" y="270395"/>
                  </a:lnTo>
                  <a:lnTo>
                    <a:pt x="161366" y="266585"/>
                  </a:lnTo>
                  <a:lnTo>
                    <a:pt x="162712" y="270395"/>
                  </a:lnTo>
                  <a:lnTo>
                    <a:pt x="147891" y="265315"/>
                  </a:lnTo>
                  <a:lnTo>
                    <a:pt x="148082" y="275475"/>
                  </a:lnTo>
                  <a:lnTo>
                    <a:pt x="146939" y="272935"/>
                  </a:lnTo>
                  <a:lnTo>
                    <a:pt x="146723" y="271665"/>
                  </a:lnTo>
                  <a:lnTo>
                    <a:pt x="142989" y="276745"/>
                  </a:lnTo>
                  <a:lnTo>
                    <a:pt x="136131" y="278015"/>
                  </a:lnTo>
                  <a:lnTo>
                    <a:pt x="131838" y="280555"/>
                  </a:lnTo>
                  <a:lnTo>
                    <a:pt x="135788" y="289445"/>
                  </a:lnTo>
                  <a:lnTo>
                    <a:pt x="136067" y="297065"/>
                  </a:lnTo>
                  <a:lnTo>
                    <a:pt x="141757" y="294525"/>
                  </a:lnTo>
                  <a:lnTo>
                    <a:pt x="142011" y="304685"/>
                  </a:lnTo>
                  <a:lnTo>
                    <a:pt x="146392" y="305955"/>
                  </a:lnTo>
                  <a:lnTo>
                    <a:pt x="145503" y="308495"/>
                  </a:lnTo>
                  <a:lnTo>
                    <a:pt x="137210" y="304685"/>
                  </a:lnTo>
                  <a:lnTo>
                    <a:pt x="138607" y="302145"/>
                  </a:lnTo>
                  <a:lnTo>
                    <a:pt x="139712" y="302145"/>
                  </a:lnTo>
                  <a:lnTo>
                    <a:pt x="136779" y="299605"/>
                  </a:lnTo>
                  <a:lnTo>
                    <a:pt x="132168" y="299605"/>
                  </a:lnTo>
                  <a:lnTo>
                    <a:pt x="129387" y="299605"/>
                  </a:lnTo>
                  <a:lnTo>
                    <a:pt x="124117" y="299605"/>
                  </a:lnTo>
                  <a:lnTo>
                    <a:pt x="121005" y="302145"/>
                  </a:lnTo>
                  <a:lnTo>
                    <a:pt x="117843" y="303415"/>
                  </a:lnTo>
                  <a:lnTo>
                    <a:pt x="116192" y="304685"/>
                  </a:lnTo>
                  <a:lnTo>
                    <a:pt x="109004" y="304685"/>
                  </a:lnTo>
                  <a:lnTo>
                    <a:pt x="107111" y="305955"/>
                  </a:lnTo>
                  <a:lnTo>
                    <a:pt x="110045" y="316115"/>
                  </a:lnTo>
                  <a:lnTo>
                    <a:pt x="108089" y="317385"/>
                  </a:lnTo>
                  <a:lnTo>
                    <a:pt x="107149" y="314845"/>
                  </a:lnTo>
                  <a:lnTo>
                    <a:pt x="106095" y="308495"/>
                  </a:lnTo>
                  <a:lnTo>
                    <a:pt x="107149" y="308495"/>
                  </a:lnTo>
                  <a:lnTo>
                    <a:pt x="105575" y="303415"/>
                  </a:lnTo>
                  <a:lnTo>
                    <a:pt x="106349" y="314845"/>
                  </a:lnTo>
                  <a:lnTo>
                    <a:pt x="106464" y="317385"/>
                  </a:lnTo>
                  <a:lnTo>
                    <a:pt x="104711" y="315772"/>
                  </a:lnTo>
                  <a:lnTo>
                    <a:pt x="104800" y="317385"/>
                  </a:lnTo>
                  <a:lnTo>
                    <a:pt x="103314" y="318655"/>
                  </a:lnTo>
                  <a:lnTo>
                    <a:pt x="102463" y="316471"/>
                  </a:lnTo>
                  <a:lnTo>
                    <a:pt x="101892" y="318655"/>
                  </a:lnTo>
                  <a:lnTo>
                    <a:pt x="102095" y="315772"/>
                  </a:lnTo>
                  <a:lnTo>
                    <a:pt x="102209" y="313575"/>
                  </a:lnTo>
                  <a:lnTo>
                    <a:pt x="102387" y="314921"/>
                  </a:lnTo>
                  <a:lnTo>
                    <a:pt x="102476" y="313575"/>
                  </a:lnTo>
                  <a:lnTo>
                    <a:pt x="102616" y="311035"/>
                  </a:lnTo>
                  <a:lnTo>
                    <a:pt x="102311" y="311035"/>
                  </a:lnTo>
                  <a:lnTo>
                    <a:pt x="102285" y="309765"/>
                  </a:lnTo>
                  <a:lnTo>
                    <a:pt x="101866" y="311035"/>
                  </a:lnTo>
                  <a:lnTo>
                    <a:pt x="100291" y="311035"/>
                  </a:lnTo>
                  <a:lnTo>
                    <a:pt x="100304" y="312305"/>
                  </a:lnTo>
                  <a:lnTo>
                    <a:pt x="100431" y="316471"/>
                  </a:lnTo>
                  <a:lnTo>
                    <a:pt x="100672" y="321195"/>
                  </a:lnTo>
                  <a:lnTo>
                    <a:pt x="99568" y="326275"/>
                  </a:lnTo>
                  <a:lnTo>
                    <a:pt x="98552" y="322465"/>
                  </a:lnTo>
                  <a:lnTo>
                    <a:pt x="99098" y="332625"/>
                  </a:lnTo>
                  <a:lnTo>
                    <a:pt x="98920" y="330085"/>
                  </a:lnTo>
                  <a:lnTo>
                    <a:pt x="98564" y="327545"/>
                  </a:lnTo>
                  <a:lnTo>
                    <a:pt x="98094" y="326275"/>
                  </a:lnTo>
                  <a:lnTo>
                    <a:pt x="97904" y="325005"/>
                  </a:lnTo>
                  <a:lnTo>
                    <a:pt x="96926" y="318655"/>
                  </a:lnTo>
                  <a:lnTo>
                    <a:pt x="96735" y="317385"/>
                  </a:lnTo>
                  <a:lnTo>
                    <a:pt x="91960" y="318655"/>
                  </a:lnTo>
                  <a:lnTo>
                    <a:pt x="92227" y="313575"/>
                  </a:lnTo>
                  <a:lnTo>
                    <a:pt x="89293" y="318655"/>
                  </a:lnTo>
                  <a:lnTo>
                    <a:pt x="87807" y="317385"/>
                  </a:lnTo>
                  <a:lnTo>
                    <a:pt x="86588" y="314845"/>
                  </a:lnTo>
                  <a:lnTo>
                    <a:pt x="86245" y="316115"/>
                  </a:lnTo>
                  <a:lnTo>
                    <a:pt x="82880" y="325005"/>
                  </a:lnTo>
                  <a:lnTo>
                    <a:pt x="81610" y="322465"/>
                  </a:lnTo>
                  <a:lnTo>
                    <a:pt x="83883" y="317385"/>
                  </a:lnTo>
                  <a:lnTo>
                    <a:pt x="84442" y="316115"/>
                  </a:lnTo>
                  <a:lnTo>
                    <a:pt x="85572" y="313575"/>
                  </a:lnTo>
                  <a:lnTo>
                    <a:pt x="86156" y="309765"/>
                  </a:lnTo>
                  <a:lnTo>
                    <a:pt x="86245" y="305955"/>
                  </a:lnTo>
                  <a:lnTo>
                    <a:pt x="88798" y="299605"/>
                  </a:lnTo>
                  <a:lnTo>
                    <a:pt x="86347" y="303415"/>
                  </a:lnTo>
                  <a:lnTo>
                    <a:pt x="82435" y="303415"/>
                  </a:lnTo>
                  <a:lnTo>
                    <a:pt x="83794" y="300875"/>
                  </a:lnTo>
                  <a:lnTo>
                    <a:pt x="84467" y="299605"/>
                  </a:lnTo>
                  <a:lnTo>
                    <a:pt x="81711" y="300672"/>
                  </a:lnTo>
                  <a:lnTo>
                    <a:pt x="81711" y="303834"/>
                  </a:lnTo>
                  <a:lnTo>
                    <a:pt x="78257" y="308495"/>
                  </a:lnTo>
                  <a:lnTo>
                    <a:pt x="78028" y="305955"/>
                  </a:lnTo>
                  <a:lnTo>
                    <a:pt x="80238" y="304685"/>
                  </a:lnTo>
                  <a:lnTo>
                    <a:pt x="81711" y="303834"/>
                  </a:lnTo>
                  <a:lnTo>
                    <a:pt x="81711" y="300672"/>
                  </a:lnTo>
                  <a:lnTo>
                    <a:pt x="81153" y="300875"/>
                  </a:lnTo>
                  <a:lnTo>
                    <a:pt x="80797" y="298335"/>
                  </a:lnTo>
                  <a:lnTo>
                    <a:pt x="79349" y="294525"/>
                  </a:lnTo>
                  <a:lnTo>
                    <a:pt x="78270" y="290715"/>
                  </a:lnTo>
                  <a:lnTo>
                    <a:pt x="77495" y="286905"/>
                  </a:lnTo>
                  <a:lnTo>
                    <a:pt x="74142" y="284365"/>
                  </a:lnTo>
                  <a:lnTo>
                    <a:pt x="72339" y="285635"/>
                  </a:lnTo>
                  <a:lnTo>
                    <a:pt x="70523" y="288175"/>
                  </a:lnTo>
                  <a:lnTo>
                    <a:pt x="66890" y="289445"/>
                  </a:lnTo>
                  <a:lnTo>
                    <a:pt x="69138" y="285635"/>
                  </a:lnTo>
                  <a:lnTo>
                    <a:pt x="72898" y="279285"/>
                  </a:lnTo>
                  <a:lnTo>
                    <a:pt x="71069" y="278015"/>
                  </a:lnTo>
                  <a:lnTo>
                    <a:pt x="62026" y="285635"/>
                  </a:lnTo>
                  <a:lnTo>
                    <a:pt x="63703" y="283095"/>
                  </a:lnTo>
                  <a:lnTo>
                    <a:pt x="66230" y="279285"/>
                  </a:lnTo>
                  <a:lnTo>
                    <a:pt x="63220" y="283095"/>
                  </a:lnTo>
                  <a:lnTo>
                    <a:pt x="62001" y="281825"/>
                  </a:lnTo>
                  <a:lnTo>
                    <a:pt x="57353" y="271665"/>
                  </a:lnTo>
                  <a:lnTo>
                    <a:pt x="48844" y="262775"/>
                  </a:lnTo>
                  <a:lnTo>
                    <a:pt x="41706" y="253885"/>
                  </a:lnTo>
                  <a:lnTo>
                    <a:pt x="41414" y="246265"/>
                  </a:lnTo>
                  <a:lnTo>
                    <a:pt x="41262" y="242455"/>
                  </a:lnTo>
                  <a:lnTo>
                    <a:pt x="39116" y="242455"/>
                  </a:lnTo>
                  <a:lnTo>
                    <a:pt x="37896" y="242455"/>
                  </a:lnTo>
                  <a:lnTo>
                    <a:pt x="36614" y="242455"/>
                  </a:lnTo>
                  <a:lnTo>
                    <a:pt x="32461" y="244995"/>
                  </a:lnTo>
                  <a:lnTo>
                    <a:pt x="30251" y="246265"/>
                  </a:lnTo>
                  <a:lnTo>
                    <a:pt x="31432" y="241185"/>
                  </a:lnTo>
                  <a:lnTo>
                    <a:pt x="32613" y="236105"/>
                  </a:lnTo>
                  <a:lnTo>
                    <a:pt x="25361" y="241185"/>
                  </a:lnTo>
                  <a:lnTo>
                    <a:pt x="27736" y="231025"/>
                  </a:lnTo>
                  <a:lnTo>
                    <a:pt x="21082" y="236105"/>
                  </a:lnTo>
                  <a:lnTo>
                    <a:pt x="23520" y="236105"/>
                  </a:lnTo>
                  <a:lnTo>
                    <a:pt x="17373" y="241185"/>
                  </a:lnTo>
                  <a:lnTo>
                    <a:pt x="11976" y="247535"/>
                  </a:lnTo>
                  <a:lnTo>
                    <a:pt x="6477" y="253885"/>
                  </a:lnTo>
                  <a:lnTo>
                    <a:pt x="0" y="260235"/>
                  </a:lnTo>
                  <a:lnTo>
                    <a:pt x="3454" y="260235"/>
                  </a:lnTo>
                  <a:lnTo>
                    <a:pt x="2146" y="266585"/>
                  </a:lnTo>
                  <a:lnTo>
                    <a:pt x="1752" y="270395"/>
                  </a:lnTo>
                  <a:lnTo>
                    <a:pt x="7937" y="270395"/>
                  </a:lnTo>
                  <a:lnTo>
                    <a:pt x="6731" y="272935"/>
                  </a:lnTo>
                  <a:lnTo>
                    <a:pt x="4305" y="272935"/>
                  </a:lnTo>
                  <a:lnTo>
                    <a:pt x="2501" y="274205"/>
                  </a:lnTo>
                  <a:lnTo>
                    <a:pt x="7340" y="272935"/>
                  </a:lnTo>
                  <a:lnTo>
                    <a:pt x="9169" y="272935"/>
                  </a:lnTo>
                  <a:lnTo>
                    <a:pt x="9182" y="276745"/>
                  </a:lnTo>
                  <a:lnTo>
                    <a:pt x="7975" y="276745"/>
                  </a:lnTo>
                  <a:lnTo>
                    <a:pt x="14058" y="283095"/>
                  </a:lnTo>
                  <a:lnTo>
                    <a:pt x="12280" y="288175"/>
                  </a:lnTo>
                  <a:lnTo>
                    <a:pt x="15367" y="298335"/>
                  </a:lnTo>
                  <a:lnTo>
                    <a:pt x="19596" y="293255"/>
                  </a:lnTo>
                  <a:lnTo>
                    <a:pt x="20205" y="295795"/>
                  </a:lnTo>
                  <a:lnTo>
                    <a:pt x="19011" y="297065"/>
                  </a:lnTo>
                  <a:lnTo>
                    <a:pt x="18415" y="298335"/>
                  </a:lnTo>
                  <a:lnTo>
                    <a:pt x="21653" y="295795"/>
                  </a:lnTo>
                  <a:lnTo>
                    <a:pt x="21196" y="294525"/>
                  </a:lnTo>
                  <a:lnTo>
                    <a:pt x="21018" y="293255"/>
                  </a:lnTo>
                  <a:lnTo>
                    <a:pt x="20853" y="291985"/>
                  </a:lnTo>
                  <a:lnTo>
                    <a:pt x="24422" y="289445"/>
                  </a:lnTo>
                  <a:lnTo>
                    <a:pt x="22301" y="295795"/>
                  </a:lnTo>
                  <a:lnTo>
                    <a:pt x="24549" y="299605"/>
                  </a:lnTo>
                  <a:lnTo>
                    <a:pt x="26454" y="303415"/>
                  </a:lnTo>
                  <a:lnTo>
                    <a:pt x="23317" y="309765"/>
                  </a:lnTo>
                  <a:lnTo>
                    <a:pt x="25158" y="312305"/>
                  </a:lnTo>
                  <a:lnTo>
                    <a:pt x="28155" y="304685"/>
                  </a:lnTo>
                  <a:lnTo>
                    <a:pt x="29984" y="307225"/>
                  </a:lnTo>
                  <a:lnTo>
                    <a:pt x="27571" y="309765"/>
                  </a:lnTo>
                  <a:lnTo>
                    <a:pt x="31800" y="308495"/>
                  </a:lnTo>
                  <a:lnTo>
                    <a:pt x="32435" y="309765"/>
                  </a:lnTo>
                  <a:lnTo>
                    <a:pt x="29413" y="313575"/>
                  </a:lnTo>
                  <a:lnTo>
                    <a:pt x="27000" y="316115"/>
                  </a:lnTo>
                  <a:lnTo>
                    <a:pt x="26987" y="314845"/>
                  </a:lnTo>
                  <a:lnTo>
                    <a:pt x="24917" y="314845"/>
                  </a:lnTo>
                  <a:lnTo>
                    <a:pt x="23101" y="319925"/>
                  </a:lnTo>
                  <a:lnTo>
                    <a:pt x="30060" y="319925"/>
                  </a:lnTo>
                  <a:lnTo>
                    <a:pt x="30035" y="317385"/>
                  </a:lnTo>
                  <a:lnTo>
                    <a:pt x="35140" y="321195"/>
                  </a:lnTo>
                  <a:lnTo>
                    <a:pt x="39598" y="326275"/>
                  </a:lnTo>
                  <a:lnTo>
                    <a:pt x="45212" y="332625"/>
                  </a:lnTo>
                  <a:lnTo>
                    <a:pt x="53809" y="336435"/>
                  </a:lnTo>
                  <a:lnTo>
                    <a:pt x="55168" y="333895"/>
                  </a:lnTo>
                  <a:lnTo>
                    <a:pt x="59296" y="336435"/>
                  </a:lnTo>
                  <a:lnTo>
                    <a:pt x="60528" y="338975"/>
                  </a:lnTo>
                  <a:lnTo>
                    <a:pt x="61531" y="342785"/>
                  </a:lnTo>
                  <a:lnTo>
                    <a:pt x="65011" y="346595"/>
                  </a:lnTo>
                  <a:lnTo>
                    <a:pt x="64439" y="347865"/>
                  </a:lnTo>
                  <a:lnTo>
                    <a:pt x="67144" y="346595"/>
                  </a:lnTo>
                  <a:lnTo>
                    <a:pt x="69329" y="346595"/>
                  </a:lnTo>
                  <a:lnTo>
                    <a:pt x="70726" y="349135"/>
                  </a:lnTo>
                  <a:lnTo>
                    <a:pt x="67614" y="350405"/>
                  </a:lnTo>
                  <a:lnTo>
                    <a:pt x="70650" y="359295"/>
                  </a:lnTo>
                  <a:lnTo>
                    <a:pt x="66954" y="360565"/>
                  </a:lnTo>
                  <a:lnTo>
                    <a:pt x="75641" y="361835"/>
                  </a:lnTo>
                  <a:lnTo>
                    <a:pt x="72174" y="359295"/>
                  </a:lnTo>
                  <a:lnTo>
                    <a:pt x="79743" y="351675"/>
                  </a:lnTo>
                  <a:lnTo>
                    <a:pt x="78930" y="358025"/>
                  </a:lnTo>
                  <a:lnTo>
                    <a:pt x="81610" y="355485"/>
                  </a:lnTo>
                  <a:lnTo>
                    <a:pt x="82423" y="352945"/>
                  </a:lnTo>
                  <a:lnTo>
                    <a:pt x="85280" y="354215"/>
                  </a:lnTo>
                  <a:lnTo>
                    <a:pt x="81927" y="356755"/>
                  </a:lnTo>
                  <a:lnTo>
                    <a:pt x="85090" y="365645"/>
                  </a:lnTo>
                  <a:lnTo>
                    <a:pt x="80937" y="368185"/>
                  </a:lnTo>
                  <a:lnTo>
                    <a:pt x="82715" y="378345"/>
                  </a:lnTo>
                  <a:lnTo>
                    <a:pt x="92138" y="378345"/>
                  </a:lnTo>
                  <a:lnTo>
                    <a:pt x="92773" y="389775"/>
                  </a:lnTo>
                  <a:lnTo>
                    <a:pt x="93103" y="389775"/>
                  </a:lnTo>
                  <a:lnTo>
                    <a:pt x="93205" y="388505"/>
                  </a:lnTo>
                  <a:lnTo>
                    <a:pt x="94183" y="384695"/>
                  </a:lnTo>
                  <a:lnTo>
                    <a:pt x="94208" y="382155"/>
                  </a:lnTo>
                  <a:lnTo>
                    <a:pt x="93853" y="380885"/>
                  </a:lnTo>
                  <a:lnTo>
                    <a:pt x="93065" y="374535"/>
                  </a:lnTo>
                  <a:lnTo>
                    <a:pt x="88950" y="373265"/>
                  </a:lnTo>
                  <a:lnTo>
                    <a:pt x="90373" y="371995"/>
                  </a:lnTo>
                  <a:lnTo>
                    <a:pt x="89979" y="364375"/>
                  </a:lnTo>
                  <a:lnTo>
                    <a:pt x="93713" y="360565"/>
                  </a:lnTo>
                  <a:lnTo>
                    <a:pt x="95161" y="364375"/>
                  </a:lnTo>
                  <a:lnTo>
                    <a:pt x="95415" y="364375"/>
                  </a:lnTo>
                  <a:lnTo>
                    <a:pt x="96570" y="366915"/>
                  </a:lnTo>
                  <a:lnTo>
                    <a:pt x="97942" y="373265"/>
                  </a:lnTo>
                  <a:lnTo>
                    <a:pt x="100215" y="378345"/>
                  </a:lnTo>
                  <a:lnTo>
                    <a:pt x="103505" y="378345"/>
                  </a:lnTo>
                  <a:lnTo>
                    <a:pt x="103479" y="379615"/>
                  </a:lnTo>
                  <a:lnTo>
                    <a:pt x="102857" y="380885"/>
                  </a:lnTo>
                  <a:lnTo>
                    <a:pt x="105448" y="382155"/>
                  </a:lnTo>
                  <a:lnTo>
                    <a:pt x="107124" y="370725"/>
                  </a:lnTo>
                  <a:lnTo>
                    <a:pt x="110515" y="374535"/>
                  </a:lnTo>
                  <a:lnTo>
                    <a:pt x="111137" y="370725"/>
                  </a:lnTo>
                  <a:lnTo>
                    <a:pt x="111340" y="369455"/>
                  </a:lnTo>
                  <a:lnTo>
                    <a:pt x="112509" y="368185"/>
                  </a:lnTo>
                  <a:lnTo>
                    <a:pt x="112915" y="366915"/>
                  </a:lnTo>
                  <a:lnTo>
                    <a:pt x="113334" y="365645"/>
                  </a:lnTo>
                  <a:lnTo>
                    <a:pt x="113131" y="359295"/>
                  </a:lnTo>
                  <a:lnTo>
                    <a:pt x="108229" y="366915"/>
                  </a:lnTo>
                  <a:lnTo>
                    <a:pt x="110096" y="360565"/>
                  </a:lnTo>
                  <a:lnTo>
                    <a:pt x="111633" y="354215"/>
                  </a:lnTo>
                  <a:lnTo>
                    <a:pt x="112128" y="352945"/>
                  </a:lnTo>
                  <a:lnTo>
                    <a:pt x="112623" y="351675"/>
                  </a:lnTo>
                  <a:lnTo>
                    <a:pt x="113614" y="349135"/>
                  </a:lnTo>
                  <a:lnTo>
                    <a:pt x="116814" y="347865"/>
                  </a:lnTo>
                  <a:lnTo>
                    <a:pt x="117005" y="350405"/>
                  </a:lnTo>
                  <a:lnTo>
                    <a:pt x="116293" y="354215"/>
                  </a:lnTo>
                  <a:lnTo>
                    <a:pt x="115620" y="356755"/>
                  </a:lnTo>
                  <a:lnTo>
                    <a:pt x="117716" y="359295"/>
                  </a:lnTo>
                  <a:lnTo>
                    <a:pt x="117817" y="352945"/>
                  </a:lnTo>
                  <a:lnTo>
                    <a:pt x="120053" y="354215"/>
                  </a:lnTo>
                  <a:lnTo>
                    <a:pt x="120027" y="360565"/>
                  </a:lnTo>
                  <a:lnTo>
                    <a:pt x="117652" y="364375"/>
                  </a:lnTo>
                  <a:lnTo>
                    <a:pt x="114439" y="368185"/>
                  </a:lnTo>
                  <a:lnTo>
                    <a:pt x="111887" y="375805"/>
                  </a:lnTo>
                  <a:lnTo>
                    <a:pt x="113817" y="374535"/>
                  </a:lnTo>
                  <a:lnTo>
                    <a:pt x="115608" y="370725"/>
                  </a:lnTo>
                  <a:lnTo>
                    <a:pt x="116979" y="369455"/>
                  </a:lnTo>
                  <a:lnTo>
                    <a:pt x="117652" y="374535"/>
                  </a:lnTo>
                  <a:lnTo>
                    <a:pt x="117627" y="369455"/>
                  </a:lnTo>
                  <a:lnTo>
                    <a:pt x="117614" y="365645"/>
                  </a:lnTo>
                  <a:lnTo>
                    <a:pt x="119113" y="364375"/>
                  </a:lnTo>
                  <a:lnTo>
                    <a:pt x="121132" y="364375"/>
                  </a:lnTo>
                  <a:lnTo>
                    <a:pt x="123088" y="363105"/>
                  </a:lnTo>
                  <a:lnTo>
                    <a:pt x="125679" y="363105"/>
                  </a:lnTo>
                  <a:lnTo>
                    <a:pt x="125971" y="355485"/>
                  </a:lnTo>
                  <a:lnTo>
                    <a:pt x="127736" y="361835"/>
                  </a:lnTo>
                  <a:lnTo>
                    <a:pt x="128130" y="360565"/>
                  </a:lnTo>
                  <a:lnTo>
                    <a:pt x="128536" y="356755"/>
                  </a:lnTo>
                  <a:lnTo>
                    <a:pt x="129806" y="355485"/>
                  </a:lnTo>
                  <a:lnTo>
                    <a:pt x="130225" y="361835"/>
                  </a:lnTo>
                  <a:lnTo>
                    <a:pt x="130314" y="365645"/>
                  </a:lnTo>
                  <a:lnTo>
                    <a:pt x="132334" y="360565"/>
                  </a:lnTo>
                  <a:lnTo>
                    <a:pt x="139649" y="360565"/>
                  </a:lnTo>
                  <a:lnTo>
                    <a:pt x="140995" y="359295"/>
                  </a:lnTo>
                  <a:lnTo>
                    <a:pt x="142354" y="358025"/>
                  </a:lnTo>
                  <a:lnTo>
                    <a:pt x="138239" y="359295"/>
                  </a:lnTo>
                  <a:lnTo>
                    <a:pt x="136309" y="358025"/>
                  </a:lnTo>
                  <a:lnTo>
                    <a:pt x="135369" y="355485"/>
                  </a:lnTo>
                  <a:lnTo>
                    <a:pt x="134899" y="354215"/>
                  </a:lnTo>
                  <a:lnTo>
                    <a:pt x="134035" y="352945"/>
                  </a:lnTo>
                  <a:lnTo>
                    <a:pt x="132321" y="350405"/>
                  </a:lnTo>
                  <a:lnTo>
                    <a:pt x="134924" y="347865"/>
                  </a:lnTo>
                  <a:lnTo>
                    <a:pt x="136232" y="346595"/>
                  </a:lnTo>
                  <a:lnTo>
                    <a:pt x="141351" y="349135"/>
                  </a:lnTo>
                  <a:lnTo>
                    <a:pt x="147485" y="351675"/>
                  </a:lnTo>
                  <a:lnTo>
                    <a:pt x="150952" y="350405"/>
                  </a:lnTo>
                  <a:lnTo>
                    <a:pt x="146812" y="350405"/>
                  </a:lnTo>
                  <a:lnTo>
                    <a:pt x="147434" y="346595"/>
                  </a:lnTo>
                  <a:lnTo>
                    <a:pt x="150075" y="345325"/>
                  </a:lnTo>
                  <a:lnTo>
                    <a:pt x="154127" y="345325"/>
                  </a:lnTo>
                  <a:lnTo>
                    <a:pt x="157492" y="346595"/>
                  </a:lnTo>
                  <a:lnTo>
                    <a:pt x="158508" y="345325"/>
                  </a:lnTo>
                  <a:lnTo>
                    <a:pt x="161569" y="341515"/>
                  </a:lnTo>
                  <a:lnTo>
                    <a:pt x="158724" y="341515"/>
                  </a:lnTo>
                  <a:lnTo>
                    <a:pt x="152933" y="341515"/>
                  </a:lnTo>
                  <a:lnTo>
                    <a:pt x="152412" y="337705"/>
                  </a:lnTo>
                  <a:lnTo>
                    <a:pt x="158724" y="341515"/>
                  </a:lnTo>
                  <a:lnTo>
                    <a:pt x="155613" y="337705"/>
                  </a:lnTo>
                  <a:lnTo>
                    <a:pt x="152488" y="333895"/>
                  </a:lnTo>
                  <a:lnTo>
                    <a:pt x="152577" y="332625"/>
                  </a:lnTo>
                  <a:lnTo>
                    <a:pt x="152768" y="330085"/>
                  </a:lnTo>
                  <a:lnTo>
                    <a:pt x="156857" y="335165"/>
                  </a:lnTo>
                  <a:lnTo>
                    <a:pt x="158953" y="332625"/>
                  </a:lnTo>
                  <a:lnTo>
                    <a:pt x="157619" y="330085"/>
                  </a:lnTo>
                  <a:lnTo>
                    <a:pt x="155613" y="326275"/>
                  </a:lnTo>
                  <a:lnTo>
                    <a:pt x="154952" y="325005"/>
                  </a:lnTo>
                  <a:lnTo>
                    <a:pt x="157099" y="323735"/>
                  </a:lnTo>
                  <a:lnTo>
                    <a:pt x="160921" y="331355"/>
                  </a:lnTo>
                  <a:lnTo>
                    <a:pt x="161709" y="327545"/>
                  </a:lnTo>
                  <a:lnTo>
                    <a:pt x="165874" y="333895"/>
                  </a:lnTo>
                  <a:lnTo>
                    <a:pt x="164871" y="327545"/>
                  </a:lnTo>
                  <a:lnTo>
                    <a:pt x="170218" y="327545"/>
                  </a:lnTo>
                  <a:lnTo>
                    <a:pt x="166789" y="325005"/>
                  </a:lnTo>
                  <a:lnTo>
                    <a:pt x="166065" y="323735"/>
                  </a:lnTo>
                  <a:lnTo>
                    <a:pt x="163144" y="318655"/>
                  </a:lnTo>
                  <a:lnTo>
                    <a:pt x="164134" y="317385"/>
                  </a:lnTo>
                  <a:lnTo>
                    <a:pt x="165125" y="316115"/>
                  </a:lnTo>
                  <a:lnTo>
                    <a:pt x="168986" y="318655"/>
                  </a:lnTo>
                  <a:lnTo>
                    <a:pt x="168186" y="321195"/>
                  </a:lnTo>
                  <a:lnTo>
                    <a:pt x="170611" y="318655"/>
                  </a:lnTo>
                  <a:lnTo>
                    <a:pt x="172478" y="322465"/>
                  </a:lnTo>
                  <a:lnTo>
                    <a:pt x="174929" y="326275"/>
                  </a:lnTo>
                  <a:lnTo>
                    <a:pt x="169875" y="322465"/>
                  </a:lnTo>
                  <a:lnTo>
                    <a:pt x="171069" y="325005"/>
                  </a:lnTo>
                  <a:lnTo>
                    <a:pt x="171767" y="326275"/>
                  </a:lnTo>
                  <a:lnTo>
                    <a:pt x="172935" y="327545"/>
                  </a:lnTo>
                  <a:lnTo>
                    <a:pt x="177266" y="330085"/>
                  </a:lnTo>
                  <a:lnTo>
                    <a:pt x="177431" y="326275"/>
                  </a:lnTo>
                  <a:lnTo>
                    <a:pt x="177482" y="325005"/>
                  </a:lnTo>
                  <a:lnTo>
                    <a:pt x="177241" y="325005"/>
                  </a:lnTo>
                  <a:lnTo>
                    <a:pt x="176403" y="323735"/>
                  </a:lnTo>
                  <a:lnTo>
                    <a:pt x="175755" y="318655"/>
                  </a:lnTo>
                  <a:lnTo>
                    <a:pt x="175437" y="316115"/>
                  </a:lnTo>
                  <a:lnTo>
                    <a:pt x="175107" y="313575"/>
                  </a:lnTo>
                  <a:lnTo>
                    <a:pt x="177317" y="314845"/>
                  </a:lnTo>
                  <a:lnTo>
                    <a:pt x="178676" y="318655"/>
                  </a:lnTo>
                  <a:lnTo>
                    <a:pt x="179108" y="317385"/>
                  </a:lnTo>
                  <a:lnTo>
                    <a:pt x="177850" y="314845"/>
                  </a:lnTo>
                  <a:lnTo>
                    <a:pt x="178790" y="313575"/>
                  </a:lnTo>
                  <a:lnTo>
                    <a:pt x="181775" y="317385"/>
                  </a:lnTo>
                  <a:lnTo>
                    <a:pt x="185229" y="321144"/>
                  </a:lnTo>
                  <a:lnTo>
                    <a:pt x="185458" y="317385"/>
                  </a:lnTo>
                  <a:lnTo>
                    <a:pt x="187172" y="318655"/>
                  </a:lnTo>
                  <a:lnTo>
                    <a:pt x="191541" y="319925"/>
                  </a:lnTo>
                  <a:lnTo>
                    <a:pt x="192227" y="321195"/>
                  </a:lnTo>
                  <a:lnTo>
                    <a:pt x="196469" y="321195"/>
                  </a:lnTo>
                  <a:lnTo>
                    <a:pt x="194957" y="317385"/>
                  </a:lnTo>
                  <a:lnTo>
                    <a:pt x="193446" y="313575"/>
                  </a:lnTo>
                  <a:lnTo>
                    <a:pt x="191439" y="308495"/>
                  </a:lnTo>
                  <a:lnTo>
                    <a:pt x="197053" y="309765"/>
                  </a:lnTo>
                  <a:lnTo>
                    <a:pt x="196570" y="308495"/>
                  </a:lnTo>
                  <a:lnTo>
                    <a:pt x="196265" y="307225"/>
                  </a:lnTo>
                  <a:lnTo>
                    <a:pt x="196443" y="305955"/>
                  </a:lnTo>
                  <a:lnTo>
                    <a:pt x="200050" y="304685"/>
                  </a:lnTo>
                  <a:lnTo>
                    <a:pt x="206654" y="307225"/>
                  </a:lnTo>
                  <a:lnTo>
                    <a:pt x="206324" y="304685"/>
                  </a:lnTo>
                  <a:lnTo>
                    <a:pt x="205511" y="298335"/>
                  </a:lnTo>
                  <a:lnTo>
                    <a:pt x="213360" y="303415"/>
                  </a:lnTo>
                  <a:lnTo>
                    <a:pt x="214617" y="299758"/>
                  </a:lnTo>
                  <a:lnTo>
                    <a:pt x="219951" y="305371"/>
                  </a:lnTo>
                  <a:lnTo>
                    <a:pt x="220967" y="304876"/>
                  </a:lnTo>
                  <a:lnTo>
                    <a:pt x="213550" y="298615"/>
                  </a:lnTo>
                  <a:lnTo>
                    <a:pt x="214426" y="299554"/>
                  </a:lnTo>
                  <a:lnTo>
                    <a:pt x="208991" y="298335"/>
                  </a:lnTo>
                  <a:lnTo>
                    <a:pt x="203288" y="297065"/>
                  </a:lnTo>
                  <a:lnTo>
                    <a:pt x="204165" y="294525"/>
                  </a:lnTo>
                  <a:lnTo>
                    <a:pt x="205473" y="290715"/>
                  </a:lnTo>
                  <a:lnTo>
                    <a:pt x="206717" y="285635"/>
                  </a:lnTo>
                  <a:lnTo>
                    <a:pt x="211696" y="295795"/>
                  </a:lnTo>
                  <a:lnTo>
                    <a:pt x="214452" y="297065"/>
                  </a:lnTo>
                  <a:lnTo>
                    <a:pt x="213017" y="291985"/>
                  </a:lnTo>
                  <a:lnTo>
                    <a:pt x="210604" y="285635"/>
                  </a:lnTo>
                  <a:lnTo>
                    <a:pt x="209638" y="283095"/>
                  </a:lnTo>
                  <a:lnTo>
                    <a:pt x="217347" y="285635"/>
                  </a:lnTo>
                  <a:lnTo>
                    <a:pt x="217424" y="286905"/>
                  </a:lnTo>
                  <a:lnTo>
                    <a:pt x="226517" y="286905"/>
                  </a:lnTo>
                  <a:lnTo>
                    <a:pt x="224663" y="283095"/>
                  </a:lnTo>
                  <a:lnTo>
                    <a:pt x="222796" y="279285"/>
                  </a:lnTo>
                  <a:lnTo>
                    <a:pt x="226656" y="280555"/>
                  </a:lnTo>
                  <a:lnTo>
                    <a:pt x="226123" y="281825"/>
                  </a:lnTo>
                  <a:lnTo>
                    <a:pt x="226733" y="281825"/>
                  </a:lnTo>
                  <a:lnTo>
                    <a:pt x="226212" y="283095"/>
                  </a:lnTo>
                  <a:lnTo>
                    <a:pt x="228828" y="281825"/>
                  </a:lnTo>
                  <a:lnTo>
                    <a:pt x="227533" y="279285"/>
                  </a:lnTo>
                  <a:lnTo>
                    <a:pt x="225628" y="275475"/>
                  </a:lnTo>
                  <a:lnTo>
                    <a:pt x="224370" y="272935"/>
                  </a:lnTo>
                  <a:lnTo>
                    <a:pt x="225272" y="270395"/>
                  </a:lnTo>
                  <a:lnTo>
                    <a:pt x="229946" y="270395"/>
                  </a:lnTo>
                  <a:lnTo>
                    <a:pt x="230454" y="272935"/>
                  </a:lnTo>
                  <a:lnTo>
                    <a:pt x="230428" y="267855"/>
                  </a:lnTo>
                  <a:lnTo>
                    <a:pt x="231470" y="266585"/>
                  </a:lnTo>
                  <a:lnTo>
                    <a:pt x="233159" y="268986"/>
                  </a:lnTo>
                  <a:lnTo>
                    <a:pt x="234759" y="266585"/>
                  </a:lnTo>
                  <a:lnTo>
                    <a:pt x="235597" y="265315"/>
                  </a:lnTo>
                  <a:lnTo>
                    <a:pt x="235902" y="265315"/>
                  </a:lnTo>
                  <a:lnTo>
                    <a:pt x="234721" y="262775"/>
                  </a:lnTo>
                  <a:lnTo>
                    <a:pt x="233794" y="260235"/>
                  </a:lnTo>
                  <a:lnTo>
                    <a:pt x="233324" y="258965"/>
                  </a:lnTo>
                  <a:lnTo>
                    <a:pt x="232829" y="256425"/>
                  </a:lnTo>
                  <a:lnTo>
                    <a:pt x="234975" y="257429"/>
                  </a:lnTo>
                  <a:lnTo>
                    <a:pt x="234899" y="256425"/>
                  </a:lnTo>
                  <a:lnTo>
                    <a:pt x="234797" y="255155"/>
                  </a:lnTo>
                  <a:lnTo>
                    <a:pt x="238734" y="256425"/>
                  </a:lnTo>
                  <a:lnTo>
                    <a:pt x="239649" y="261505"/>
                  </a:lnTo>
                  <a:lnTo>
                    <a:pt x="237591" y="262775"/>
                  </a:lnTo>
                  <a:lnTo>
                    <a:pt x="243382" y="266585"/>
                  </a:lnTo>
                  <a:lnTo>
                    <a:pt x="243687" y="265315"/>
                  </a:lnTo>
                  <a:lnTo>
                    <a:pt x="243573" y="261505"/>
                  </a:lnTo>
                  <a:lnTo>
                    <a:pt x="245732" y="261505"/>
                  </a:lnTo>
                  <a:lnTo>
                    <a:pt x="244297" y="260235"/>
                  </a:lnTo>
                  <a:lnTo>
                    <a:pt x="241147" y="255155"/>
                  </a:lnTo>
                  <a:lnTo>
                    <a:pt x="240360" y="253885"/>
                  </a:lnTo>
                  <a:lnTo>
                    <a:pt x="243154" y="256425"/>
                  </a:lnTo>
                  <a:lnTo>
                    <a:pt x="245579" y="256425"/>
                  </a:lnTo>
                  <a:lnTo>
                    <a:pt x="245783" y="257644"/>
                  </a:lnTo>
                  <a:lnTo>
                    <a:pt x="245719" y="256425"/>
                  </a:lnTo>
                  <a:lnTo>
                    <a:pt x="248678" y="256425"/>
                  </a:lnTo>
                  <a:lnTo>
                    <a:pt x="248069" y="253885"/>
                  </a:lnTo>
                  <a:lnTo>
                    <a:pt x="247764" y="252615"/>
                  </a:lnTo>
                  <a:lnTo>
                    <a:pt x="251853" y="257695"/>
                  </a:lnTo>
                  <a:lnTo>
                    <a:pt x="252209" y="255155"/>
                  </a:lnTo>
                  <a:lnTo>
                    <a:pt x="253669" y="252615"/>
                  </a:lnTo>
                  <a:lnTo>
                    <a:pt x="258953" y="258965"/>
                  </a:lnTo>
                  <a:lnTo>
                    <a:pt x="259232" y="256425"/>
                  </a:lnTo>
                  <a:lnTo>
                    <a:pt x="256349" y="252615"/>
                  </a:lnTo>
                  <a:lnTo>
                    <a:pt x="255892" y="251345"/>
                  </a:lnTo>
                  <a:lnTo>
                    <a:pt x="255447" y="250075"/>
                  </a:lnTo>
                  <a:lnTo>
                    <a:pt x="254990" y="248805"/>
                  </a:lnTo>
                  <a:lnTo>
                    <a:pt x="257568" y="247535"/>
                  </a:lnTo>
                  <a:lnTo>
                    <a:pt x="258419" y="248475"/>
                  </a:lnTo>
                  <a:lnTo>
                    <a:pt x="259130" y="247535"/>
                  </a:lnTo>
                  <a:lnTo>
                    <a:pt x="260083" y="246265"/>
                  </a:lnTo>
                  <a:lnTo>
                    <a:pt x="264871" y="246265"/>
                  </a:lnTo>
                  <a:lnTo>
                    <a:pt x="264731" y="243725"/>
                  </a:lnTo>
                  <a:lnTo>
                    <a:pt x="264655" y="242455"/>
                  </a:lnTo>
                  <a:lnTo>
                    <a:pt x="264617" y="234835"/>
                  </a:lnTo>
                  <a:lnTo>
                    <a:pt x="267716" y="234835"/>
                  </a:lnTo>
                  <a:lnTo>
                    <a:pt x="267195" y="233565"/>
                  </a:lnTo>
                  <a:lnTo>
                    <a:pt x="267716" y="233565"/>
                  </a:lnTo>
                  <a:lnTo>
                    <a:pt x="269506" y="236105"/>
                  </a:lnTo>
                  <a:lnTo>
                    <a:pt x="269341" y="233565"/>
                  </a:lnTo>
                  <a:lnTo>
                    <a:pt x="269265" y="232295"/>
                  </a:lnTo>
                  <a:lnTo>
                    <a:pt x="264223" y="229755"/>
                  </a:lnTo>
                  <a:lnTo>
                    <a:pt x="264998" y="225945"/>
                  </a:lnTo>
                  <a:lnTo>
                    <a:pt x="264769" y="223405"/>
                  </a:lnTo>
                  <a:lnTo>
                    <a:pt x="269151" y="224675"/>
                  </a:lnTo>
                  <a:lnTo>
                    <a:pt x="273786" y="225945"/>
                  </a:lnTo>
                  <a:lnTo>
                    <a:pt x="274142" y="223405"/>
                  </a:lnTo>
                  <a:lnTo>
                    <a:pt x="274320" y="222135"/>
                  </a:lnTo>
                  <a:lnTo>
                    <a:pt x="276529" y="223405"/>
                  </a:lnTo>
                  <a:lnTo>
                    <a:pt x="277291" y="225945"/>
                  </a:lnTo>
                  <a:lnTo>
                    <a:pt x="279590" y="228485"/>
                  </a:lnTo>
                  <a:lnTo>
                    <a:pt x="279146" y="222135"/>
                  </a:lnTo>
                  <a:lnTo>
                    <a:pt x="278968" y="219595"/>
                  </a:lnTo>
                  <a:lnTo>
                    <a:pt x="279641" y="220865"/>
                  </a:lnTo>
                  <a:close/>
                </a:path>
                <a:path w="472440" h="1122679">
                  <a:moveTo>
                    <a:pt x="283006" y="213245"/>
                  </a:moveTo>
                  <a:lnTo>
                    <a:pt x="280009" y="211975"/>
                  </a:lnTo>
                  <a:lnTo>
                    <a:pt x="276999" y="210705"/>
                  </a:lnTo>
                  <a:lnTo>
                    <a:pt x="275463" y="205625"/>
                  </a:lnTo>
                  <a:lnTo>
                    <a:pt x="274701" y="203085"/>
                  </a:lnTo>
                  <a:lnTo>
                    <a:pt x="272948" y="196735"/>
                  </a:lnTo>
                  <a:lnTo>
                    <a:pt x="270294" y="195465"/>
                  </a:lnTo>
                  <a:lnTo>
                    <a:pt x="267995" y="194195"/>
                  </a:lnTo>
                  <a:lnTo>
                    <a:pt x="266776" y="192925"/>
                  </a:lnTo>
                  <a:lnTo>
                    <a:pt x="267017" y="190385"/>
                  </a:lnTo>
                  <a:lnTo>
                    <a:pt x="252450" y="190385"/>
                  </a:lnTo>
                  <a:lnTo>
                    <a:pt x="250520" y="190385"/>
                  </a:lnTo>
                  <a:lnTo>
                    <a:pt x="250456" y="190766"/>
                  </a:lnTo>
                  <a:lnTo>
                    <a:pt x="250380" y="191884"/>
                  </a:lnTo>
                  <a:lnTo>
                    <a:pt x="250634" y="192925"/>
                  </a:lnTo>
                  <a:lnTo>
                    <a:pt x="247561" y="195465"/>
                  </a:lnTo>
                  <a:lnTo>
                    <a:pt x="246837" y="194195"/>
                  </a:lnTo>
                  <a:lnTo>
                    <a:pt x="244652" y="198005"/>
                  </a:lnTo>
                  <a:lnTo>
                    <a:pt x="246278" y="198005"/>
                  </a:lnTo>
                  <a:lnTo>
                    <a:pt x="251714" y="205625"/>
                  </a:lnTo>
                  <a:lnTo>
                    <a:pt x="249631" y="204355"/>
                  </a:lnTo>
                  <a:lnTo>
                    <a:pt x="244094" y="204355"/>
                  </a:lnTo>
                  <a:lnTo>
                    <a:pt x="239255" y="204355"/>
                  </a:lnTo>
                  <a:lnTo>
                    <a:pt x="238620" y="205625"/>
                  </a:lnTo>
                  <a:lnTo>
                    <a:pt x="237871" y="206895"/>
                  </a:lnTo>
                  <a:lnTo>
                    <a:pt x="233299" y="206895"/>
                  </a:lnTo>
                  <a:lnTo>
                    <a:pt x="237617" y="210705"/>
                  </a:lnTo>
                  <a:lnTo>
                    <a:pt x="238950" y="213245"/>
                  </a:lnTo>
                  <a:lnTo>
                    <a:pt x="277202" y="213245"/>
                  </a:lnTo>
                  <a:lnTo>
                    <a:pt x="276796" y="211975"/>
                  </a:lnTo>
                  <a:lnTo>
                    <a:pt x="283006" y="213245"/>
                  </a:lnTo>
                  <a:close/>
                </a:path>
                <a:path w="472440" h="1122679">
                  <a:moveTo>
                    <a:pt x="285521" y="211874"/>
                  </a:moveTo>
                  <a:lnTo>
                    <a:pt x="284657" y="211264"/>
                  </a:lnTo>
                  <a:lnTo>
                    <a:pt x="283845" y="210451"/>
                  </a:lnTo>
                  <a:lnTo>
                    <a:pt x="283032" y="209626"/>
                  </a:lnTo>
                  <a:lnTo>
                    <a:pt x="283476" y="210616"/>
                  </a:lnTo>
                  <a:lnTo>
                    <a:pt x="284251" y="211518"/>
                  </a:lnTo>
                  <a:lnTo>
                    <a:pt x="285521" y="211874"/>
                  </a:lnTo>
                  <a:close/>
                </a:path>
                <a:path w="472440" h="1122679">
                  <a:moveTo>
                    <a:pt x="287147" y="213969"/>
                  </a:moveTo>
                  <a:lnTo>
                    <a:pt x="283006" y="212890"/>
                  </a:lnTo>
                  <a:lnTo>
                    <a:pt x="284226" y="213461"/>
                  </a:lnTo>
                  <a:lnTo>
                    <a:pt x="285584" y="213842"/>
                  </a:lnTo>
                  <a:lnTo>
                    <a:pt x="287147" y="213969"/>
                  </a:lnTo>
                  <a:close/>
                </a:path>
                <a:path w="472440" h="1122679">
                  <a:moveTo>
                    <a:pt x="299529" y="202285"/>
                  </a:moveTo>
                  <a:lnTo>
                    <a:pt x="299123" y="201815"/>
                  </a:lnTo>
                  <a:lnTo>
                    <a:pt x="297129" y="203085"/>
                  </a:lnTo>
                  <a:lnTo>
                    <a:pt x="299529" y="202285"/>
                  </a:lnTo>
                  <a:close/>
                </a:path>
                <a:path w="472440" h="1122679">
                  <a:moveTo>
                    <a:pt x="299707" y="191884"/>
                  </a:moveTo>
                  <a:lnTo>
                    <a:pt x="299504" y="191643"/>
                  </a:lnTo>
                  <a:lnTo>
                    <a:pt x="299707" y="191884"/>
                  </a:lnTo>
                  <a:close/>
                </a:path>
                <a:path w="472440" h="1122679">
                  <a:moveTo>
                    <a:pt x="308825" y="199275"/>
                  </a:moveTo>
                  <a:lnTo>
                    <a:pt x="305689" y="196735"/>
                  </a:lnTo>
                  <a:lnTo>
                    <a:pt x="304126" y="195465"/>
                  </a:lnTo>
                  <a:lnTo>
                    <a:pt x="299707" y="191884"/>
                  </a:lnTo>
                  <a:lnTo>
                    <a:pt x="302615" y="195465"/>
                  </a:lnTo>
                  <a:lnTo>
                    <a:pt x="295668" y="190385"/>
                  </a:lnTo>
                  <a:lnTo>
                    <a:pt x="300951" y="201815"/>
                  </a:lnTo>
                  <a:lnTo>
                    <a:pt x="299529" y="202285"/>
                  </a:lnTo>
                  <a:lnTo>
                    <a:pt x="301307" y="204355"/>
                  </a:lnTo>
                  <a:lnTo>
                    <a:pt x="301815" y="205625"/>
                  </a:lnTo>
                  <a:lnTo>
                    <a:pt x="301574" y="196735"/>
                  </a:lnTo>
                  <a:lnTo>
                    <a:pt x="305752" y="201815"/>
                  </a:lnTo>
                  <a:lnTo>
                    <a:pt x="305803" y="199275"/>
                  </a:lnTo>
                  <a:lnTo>
                    <a:pt x="308825" y="199275"/>
                  </a:lnTo>
                  <a:close/>
                </a:path>
                <a:path w="472440" h="1122679">
                  <a:moveTo>
                    <a:pt x="311353" y="194195"/>
                  </a:moveTo>
                  <a:lnTo>
                    <a:pt x="310984" y="193141"/>
                  </a:lnTo>
                  <a:lnTo>
                    <a:pt x="308457" y="194195"/>
                  </a:lnTo>
                  <a:lnTo>
                    <a:pt x="311353" y="194195"/>
                  </a:lnTo>
                  <a:close/>
                </a:path>
                <a:path w="472440" h="1122679">
                  <a:moveTo>
                    <a:pt x="311518" y="192925"/>
                  </a:moveTo>
                  <a:lnTo>
                    <a:pt x="310146" y="190766"/>
                  </a:lnTo>
                  <a:lnTo>
                    <a:pt x="310984" y="193141"/>
                  </a:lnTo>
                  <a:lnTo>
                    <a:pt x="311518" y="192925"/>
                  </a:lnTo>
                  <a:close/>
                </a:path>
                <a:path w="472440" h="1122679">
                  <a:moveTo>
                    <a:pt x="320040" y="110197"/>
                  </a:moveTo>
                  <a:lnTo>
                    <a:pt x="315569" y="107886"/>
                  </a:lnTo>
                  <a:lnTo>
                    <a:pt x="309219" y="103784"/>
                  </a:lnTo>
                  <a:lnTo>
                    <a:pt x="313143" y="107873"/>
                  </a:lnTo>
                  <a:lnTo>
                    <a:pt x="317220" y="111620"/>
                  </a:lnTo>
                  <a:lnTo>
                    <a:pt x="317512" y="110045"/>
                  </a:lnTo>
                  <a:lnTo>
                    <a:pt x="318643" y="109855"/>
                  </a:lnTo>
                  <a:lnTo>
                    <a:pt x="320040" y="110197"/>
                  </a:lnTo>
                  <a:close/>
                </a:path>
                <a:path w="472440" h="1122679">
                  <a:moveTo>
                    <a:pt x="321348" y="111645"/>
                  </a:moveTo>
                  <a:lnTo>
                    <a:pt x="320040" y="110375"/>
                  </a:lnTo>
                  <a:lnTo>
                    <a:pt x="321106" y="111645"/>
                  </a:lnTo>
                  <a:lnTo>
                    <a:pt x="321348" y="111645"/>
                  </a:lnTo>
                  <a:close/>
                </a:path>
                <a:path w="472440" h="1122679">
                  <a:moveTo>
                    <a:pt x="343979" y="164985"/>
                  </a:moveTo>
                  <a:lnTo>
                    <a:pt x="343522" y="163715"/>
                  </a:lnTo>
                  <a:lnTo>
                    <a:pt x="343395" y="163588"/>
                  </a:lnTo>
                  <a:lnTo>
                    <a:pt x="343979" y="164985"/>
                  </a:lnTo>
                  <a:close/>
                </a:path>
                <a:path w="472440" h="1122679">
                  <a:moveTo>
                    <a:pt x="349580" y="162445"/>
                  </a:moveTo>
                  <a:lnTo>
                    <a:pt x="347713" y="161086"/>
                  </a:lnTo>
                  <a:lnTo>
                    <a:pt x="347332" y="161175"/>
                  </a:lnTo>
                  <a:lnTo>
                    <a:pt x="349580" y="162445"/>
                  </a:lnTo>
                  <a:close/>
                </a:path>
                <a:path w="472440" h="1122679">
                  <a:moveTo>
                    <a:pt x="356920" y="152374"/>
                  </a:moveTo>
                  <a:lnTo>
                    <a:pt x="356844" y="151765"/>
                  </a:lnTo>
                  <a:lnTo>
                    <a:pt x="356717" y="151053"/>
                  </a:lnTo>
                  <a:lnTo>
                    <a:pt x="356450" y="150152"/>
                  </a:lnTo>
                  <a:lnTo>
                    <a:pt x="356514" y="151180"/>
                  </a:lnTo>
                  <a:lnTo>
                    <a:pt x="356704" y="151841"/>
                  </a:lnTo>
                  <a:lnTo>
                    <a:pt x="356920" y="152374"/>
                  </a:lnTo>
                  <a:close/>
                </a:path>
                <a:path w="472440" h="1122679">
                  <a:moveTo>
                    <a:pt x="357251" y="154901"/>
                  </a:moveTo>
                  <a:lnTo>
                    <a:pt x="357098" y="154800"/>
                  </a:lnTo>
                  <a:lnTo>
                    <a:pt x="357251" y="154901"/>
                  </a:lnTo>
                  <a:close/>
                </a:path>
                <a:path w="472440" h="1122679">
                  <a:moveTo>
                    <a:pt x="358013" y="154927"/>
                  </a:moveTo>
                  <a:lnTo>
                    <a:pt x="356933" y="152374"/>
                  </a:lnTo>
                  <a:lnTo>
                    <a:pt x="357238" y="154813"/>
                  </a:lnTo>
                  <a:lnTo>
                    <a:pt x="358013" y="154927"/>
                  </a:lnTo>
                  <a:close/>
                </a:path>
                <a:path w="472440" h="1122679">
                  <a:moveTo>
                    <a:pt x="362140" y="155498"/>
                  </a:moveTo>
                  <a:lnTo>
                    <a:pt x="360743" y="152641"/>
                  </a:lnTo>
                  <a:lnTo>
                    <a:pt x="358025" y="154927"/>
                  </a:lnTo>
                  <a:lnTo>
                    <a:pt x="362140" y="155498"/>
                  </a:lnTo>
                  <a:close/>
                </a:path>
                <a:path w="472440" h="1122679">
                  <a:moveTo>
                    <a:pt x="366547" y="161239"/>
                  </a:moveTo>
                  <a:lnTo>
                    <a:pt x="359219" y="156248"/>
                  </a:lnTo>
                  <a:lnTo>
                    <a:pt x="357251" y="154901"/>
                  </a:lnTo>
                  <a:lnTo>
                    <a:pt x="357428" y="156248"/>
                  </a:lnTo>
                  <a:lnTo>
                    <a:pt x="355346" y="155651"/>
                  </a:lnTo>
                  <a:lnTo>
                    <a:pt x="361759" y="161340"/>
                  </a:lnTo>
                  <a:lnTo>
                    <a:pt x="366547" y="161239"/>
                  </a:lnTo>
                  <a:close/>
                </a:path>
                <a:path w="472440" h="1122679">
                  <a:moveTo>
                    <a:pt x="372275" y="110439"/>
                  </a:moveTo>
                  <a:lnTo>
                    <a:pt x="363601" y="100850"/>
                  </a:lnTo>
                  <a:lnTo>
                    <a:pt x="371754" y="111036"/>
                  </a:lnTo>
                  <a:lnTo>
                    <a:pt x="372275" y="110439"/>
                  </a:lnTo>
                  <a:close/>
                </a:path>
                <a:path w="472440" h="1122679">
                  <a:moveTo>
                    <a:pt x="374586" y="59207"/>
                  </a:moveTo>
                  <a:lnTo>
                    <a:pt x="371983" y="58369"/>
                  </a:lnTo>
                  <a:lnTo>
                    <a:pt x="369836" y="58343"/>
                  </a:lnTo>
                  <a:lnTo>
                    <a:pt x="371233" y="62217"/>
                  </a:lnTo>
                  <a:lnTo>
                    <a:pt x="371805" y="62445"/>
                  </a:lnTo>
                  <a:lnTo>
                    <a:pt x="372186" y="62471"/>
                  </a:lnTo>
                  <a:lnTo>
                    <a:pt x="372706" y="62636"/>
                  </a:lnTo>
                  <a:lnTo>
                    <a:pt x="372948" y="61188"/>
                  </a:lnTo>
                  <a:lnTo>
                    <a:pt x="373316" y="59867"/>
                  </a:lnTo>
                  <a:lnTo>
                    <a:pt x="374586" y="59207"/>
                  </a:lnTo>
                  <a:close/>
                </a:path>
                <a:path w="472440" h="1122679">
                  <a:moveTo>
                    <a:pt x="389686" y="124040"/>
                  </a:moveTo>
                  <a:lnTo>
                    <a:pt x="388493" y="123926"/>
                  </a:lnTo>
                  <a:lnTo>
                    <a:pt x="387413" y="123380"/>
                  </a:lnTo>
                  <a:lnTo>
                    <a:pt x="386422" y="122720"/>
                  </a:lnTo>
                  <a:lnTo>
                    <a:pt x="387375" y="123863"/>
                  </a:lnTo>
                  <a:lnTo>
                    <a:pt x="388493" y="124561"/>
                  </a:lnTo>
                  <a:lnTo>
                    <a:pt x="389686" y="124040"/>
                  </a:lnTo>
                  <a:close/>
                </a:path>
                <a:path w="472440" h="1122679">
                  <a:moveTo>
                    <a:pt x="398348" y="39255"/>
                  </a:moveTo>
                  <a:lnTo>
                    <a:pt x="396976" y="40525"/>
                  </a:lnTo>
                  <a:lnTo>
                    <a:pt x="398195" y="40525"/>
                  </a:lnTo>
                  <a:lnTo>
                    <a:pt x="398348" y="39255"/>
                  </a:lnTo>
                  <a:close/>
                </a:path>
                <a:path w="472440" h="1122679">
                  <a:moveTo>
                    <a:pt x="399961" y="34823"/>
                  </a:moveTo>
                  <a:lnTo>
                    <a:pt x="398691" y="33909"/>
                  </a:lnTo>
                  <a:lnTo>
                    <a:pt x="398208" y="33566"/>
                  </a:lnTo>
                  <a:lnTo>
                    <a:pt x="398627" y="34010"/>
                  </a:lnTo>
                  <a:lnTo>
                    <a:pt x="399961" y="34823"/>
                  </a:lnTo>
                  <a:close/>
                </a:path>
                <a:path w="472440" h="1122679">
                  <a:moveTo>
                    <a:pt x="401929" y="77762"/>
                  </a:moveTo>
                  <a:lnTo>
                    <a:pt x="401472" y="76136"/>
                  </a:lnTo>
                  <a:lnTo>
                    <a:pt x="401764" y="74739"/>
                  </a:lnTo>
                  <a:lnTo>
                    <a:pt x="400011" y="73482"/>
                  </a:lnTo>
                  <a:lnTo>
                    <a:pt x="398919" y="76885"/>
                  </a:lnTo>
                  <a:lnTo>
                    <a:pt x="400138" y="78727"/>
                  </a:lnTo>
                  <a:lnTo>
                    <a:pt x="401650" y="79171"/>
                  </a:lnTo>
                  <a:lnTo>
                    <a:pt x="401929" y="77762"/>
                  </a:lnTo>
                  <a:close/>
                </a:path>
                <a:path w="472440" h="1122679">
                  <a:moveTo>
                    <a:pt x="402882" y="32092"/>
                  </a:moveTo>
                  <a:lnTo>
                    <a:pt x="401980" y="32562"/>
                  </a:lnTo>
                  <a:lnTo>
                    <a:pt x="402247" y="33134"/>
                  </a:lnTo>
                  <a:lnTo>
                    <a:pt x="402882" y="32092"/>
                  </a:lnTo>
                  <a:close/>
                </a:path>
                <a:path w="472440" h="1122679">
                  <a:moveTo>
                    <a:pt x="403021" y="33616"/>
                  </a:moveTo>
                  <a:lnTo>
                    <a:pt x="402602" y="33489"/>
                  </a:lnTo>
                  <a:lnTo>
                    <a:pt x="402323" y="33324"/>
                  </a:lnTo>
                  <a:lnTo>
                    <a:pt x="402247" y="33147"/>
                  </a:lnTo>
                  <a:lnTo>
                    <a:pt x="402043" y="33439"/>
                  </a:lnTo>
                  <a:lnTo>
                    <a:pt x="401764" y="33832"/>
                  </a:lnTo>
                  <a:lnTo>
                    <a:pt x="402310" y="33718"/>
                  </a:lnTo>
                  <a:lnTo>
                    <a:pt x="403021" y="33616"/>
                  </a:lnTo>
                  <a:close/>
                </a:path>
                <a:path w="472440" h="1122679">
                  <a:moveTo>
                    <a:pt x="403707" y="39268"/>
                  </a:moveTo>
                  <a:lnTo>
                    <a:pt x="403288" y="38836"/>
                  </a:lnTo>
                  <a:lnTo>
                    <a:pt x="398627" y="34010"/>
                  </a:lnTo>
                  <a:lnTo>
                    <a:pt x="399288" y="36868"/>
                  </a:lnTo>
                  <a:lnTo>
                    <a:pt x="400862" y="39814"/>
                  </a:lnTo>
                  <a:lnTo>
                    <a:pt x="402196" y="38836"/>
                  </a:lnTo>
                  <a:lnTo>
                    <a:pt x="403707" y="39268"/>
                  </a:lnTo>
                  <a:close/>
                </a:path>
                <a:path w="472440" h="1122679">
                  <a:moveTo>
                    <a:pt x="404050" y="92049"/>
                  </a:moveTo>
                  <a:lnTo>
                    <a:pt x="403936" y="90970"/>
                  </a:lnTo>
                  <a:lnTo>
                    <a:pt x="403644" y="91325"/>
                  </a:lnTo>
                  <a:lnTo>
                    <a:pt x="404050" y="92049"/>
                  </a:lnTo>
                  <a:close/>
                </a:path>
                <a:path w="472440" h="1122679">
                  <a:moveTo>
                    <a:pt x="404431" y="31775"/>
                  </a:moveTo>
                  <a:lnTo>
                    <a:pt x="403923" y="31000"/>
                  </a:lnTo>
                  <a:lnTo>
                    <a:pt x="403453" y="30645"/>
                  </a:lnTo>
                  <a:lnTo>
                    <a:pt x="403313" y="32054"/>
                  </a:lnTo>
                  <a:lnTo>
                    <a:pt x="403771" y="31940"/>
                  </a:lnTo>
                  <a:lnTo>
                    <a:pt x="404101" y="31864"/>
                  </a:lnTo>
                  <a:lnTo>
                    <a:pt x="404431" y="31775"/>
                  </a:lnTo>
                  <a:close/>
                </a:path>
                <a:path w="472440" h="1122679">
                  <a:moveTo>
                    <a:pt x="405218" y="33845"/>
                  </a:moveTo>
                  <a:lnTo>
                    <a:pt x="404444" y="33629"/>
                  </a:lnTo>
                  <a:lnTo>
                    <a:pt x="403694" y="33540"/>
                  </a:lnTo>
                  <a:lnTo>
                    <a:pt x="403021" y="33616"/>
                  </a:lnTo>
                  <a:lnTo>
                    <a:pt x="403479" y="33769"/>
                  </a:lnTo>
                  <a:lnTo>
                    <a:pt x="404177" y="33870"/>
                  </a:lnTo>
                  <a:lnTo>
                    <a:pt x="405218" y="33845"/>
                  </a:lnTo>
                  <a:close/>
                </a:path>
                <a:path w="472440" h="1122679">
                  <a:moveTo>
                    <a:pt x="408965" y="91325"/>
                  </a:moveTo>
                  <a:lnTo>
                    <a:pt x="408825" y="90055"/>
                  </a:lnTo>
                  <a:lnTo>
                    <a:pt x="408546" y="87515"/>
                  </a:lnTo>
                  <a:lnTo>
                    <a:pt x="402869" y="81165"/>
                  </a:lnTo>
                  <a:lnTo>
                    <a:pt x="403936" y="90970"/>
                  </a:lnTo>
                  <a:lnTo>
                    <a:pt x="404685" y="90055"/>
                  </a:lnTo>
                  <a:lnTo>
                    <a:pt x="407568" y="92595"/>
                  </a:lnTo>
                  <a:lnTo>
                    <a:pt x="407441" y="93865"/>
                  </a:lnTo>
                  <a:lnTo>
                    <a:pt x="407403" y="95021"/>
                  </a:lnTo>
                  <a:lnTo>
                    <a:pt x="408965" y="91325"/>
                  </a:lnTo>
                  <a:close/>
                </a:path>
                <a:path w="472440" h="1122679">
                  <a:moveTo>
                    <a:pt x="409409" y="23075"/>
                  </a:moveTo>
                  <a:lnTo>
                    <a:pt x="408889" y="23672"/>
                  </a:lnTo>
                  <a:lnTo>
                    <a:pt x="409168" y="23876"/>
                  </a:lnTo>
                  <a:lnTo>
                    <a:pt x="409409" y="23075"/>
                  </a:lnTo>
                  <a:close/>
                </a:path>
                <a:path w="472440" h="1122679">
                  <a:moveTo>
                    <a:pt x="410540" y="98945"/>
                  </a:moveTo>
                  <a:lnTo>
                    <a:pt x="407390" y="95135"/>
                  </a:lnTo>
                  <a:lnTo>
                    <a:pt x="410540" y="98945"/>
                  </a:lnTo>
                  <a:close/>
                </a:path>
                <a:path w="472440" h="1122679">
                  <a:moveTo>
                    <a:pt x="411619" y="25933"/>
                  </a:moveTo>
                  <a:lnTo>
                    <a:pt x="410629" y="24904"/>
                  </a:lnTo>
                  <a:lnTo>
                    <a:pt x="409168" y="23876"/>
                  </a:lnTo>
                  <a:lnTo>
                    <a:pt x="408584" y="25946"/>
                  </a:lnTo>
                  <a:lnTo>
                    <a:pt x="409295" y="24904"/>
                  </a:lnTo>
                  <a:lnTo>
                    <a:pt x="410514" y="25615"/>
                  </a:lnTo>
                  <a:lnTo>
                    <a:pt x="411619" y="25933"/>
                  </a:lnTo>
                  <a:close/>
                </a:path>
                <a:path w="472440" h="1122679">
                  <a:moveTo>
                    <a:pt x="416483" y="92367"/>
                  </a:moveTo>
                  <a:lnTo>
                    <a:pt x="415277" y="90538"/>
                  </a:lnTo>
                  <a:lnTo>
                    <a:pt x="416382" y="87134"/>
                  </a:lnTo>
                  <a:lnTo>
                    <a:pt x="413067" y="87668"/>
                  </a:lnTo>
                  <a:lnTo>
                    <a:pt x="414286" y="89509"/>
                  </a:lnTo>
                  <a:lnTo>
                    <a:pt x="413905" y="95326"/>
                  </a:lnTo>
                  <a:lnTo>
                    <a:pt x="416483" y="92367"/>
                  </a:lnTo>
                  <a:close/>
                </a:path>
                <a:path w="472440" h="1122679">
                  <a:moveTo>
                    <a:pt x="419493" y="83553"/>
                  </a:moveTo>
                  <a:lnTo>
                    <a:pt x="418553" y="80314"/>
                  </a:lnTo>
                  <a:lnTo>
                    <a:pt x="417055" y="79883"/>
                  </a:lnTo>
                  <a:lnTo>
                    <a:pt x="416064" y="78854"/>
                  </a:lnTo>
                  <a:lnTo>
                    <a:pt x="414324" y="77597"/>
                  </a:lnTo>
                  <a:lnTo>
                    <a:pt x="419493" y="83553"/>
                  </a:lnTo>
                  <a:close/>
                </a:path>
                <a:path w="472440" h="1122679">
                  <a:moveTo>
                    <a:pt x="420331" y="20269"/>
                  </a:moveTo>
                  <a:lnTo>
                    <a:pt x="417144" y="16370"/>
                  </a:lnTo>
                  <a:lnTo>
                    <a:pt x="418071" y="19608"/>
                  </a:lnTo>
                  <a:lnTo>
                    <a:pt x="420331" y="20269"/>
                  </a:lnTo>
                  <a:close/>
                </a:path>
                <a:path w="472440" h="1122679">
                  <a:moveTo>
                    <a:pt x="422389" y="47980"/>
                  </a:moveTo>
                  <a:lnTo>
                    <a:pt x="421576" y="46926"/>
                  </a:lnTo>
                  <a:lnTo>
                    <a:pt x="421157" y="46240"/>
                  </a:lnTo>
                  <a:lnTo>
                    <a:pt x="421563" y="47015"/>
                  </a:lnTo>
                  <a:lnTo>
                    <a:pt x="422389" y="47980"/>
                  </a:lnTo>
                  <a:close/>
                </a:path>
                <a:path w="472440" h="1122679">
                  <a:moveTo>
                    <a:pt x="424154" y="19138"/>
                  </a:moveTo>
                  <a:lnTo>
                    <a:pt x="423976" y="16116"/>
                  </a:lnTo>
                  <a:lnTo>
                    <a:pt x="420560" y="11430"/>
                  </a:lnTo>
                  <a:lnTo>
                    <a:pt x="424154" y="19138"/>
                  </a:lnTo>
                  <a:close/>
                </a:path>
                <a:path w="472440" h="1122679">
                  <a:moveTo>
                    <a:pt x="424992" y="45605"/>
                  </a:moveTo>
                  <a:lnTo>
                    <a:pt x="423418" y="44335"/>
                  </a:lnTo>
                  <a:lnTo>
                    <a:pt x="420116" y="44335"/>
                  </a:lnTo>
                  <a:lnTo>
                    <a:pt x="420928" y="45605"/>
                  </a:lnTo>
                  <a:lnTo>
                    <a:pt x="424992" y="45605"/>
                  </a:lnTo>
                  <a:close/>
                </a:path>
                <a:path w="472440" h="1122679">
                  <a:moveTo>
                    <a:pt x="426783" y="53695"/>
                  </a:moveTo>
                  <a:lnTo>
                    <a:pt x="426046" y="52933"/>
                  </a:lnTo>
                  <a:lnTo>
                    <a:pt x="425894" y="52222"/>
                  </a:lnTo>
                  <a:lnTo>
                    <a:pt x="425907" y="51574"/>
                  </a:lnTo>
                  <a:lnTo>
                    <a:pt x="424472" y="52565"/>
                  </a:lnTo>
                  <a:lnTo>
                    <a:pt x="422198" y="52882"/>
                  </a:lnTo>
                  <a:lnTo>
                    <a:pt x="423506" y="54254"/>
                  </a:lnTo>
                  <a:lnTo>
                    <a:pt x="426783" y="53695"/>
                  </a:lnTo>
                  <a:close/>
                </a:path>
                <a:path w="472440" h="1122679">
                  <a:moveTo>
                    <a:pt x="427215" y="50380"/>
                  </a:moveTo>
                  <a:lnTo>
                    <a:pt x="426910" y="49263"/>
                  </a:lnTo>
                  <a:lnTo>
                    <a:pt x="426580" y="49644"/>
                  </a:lnTo>
                  <a:lnTo>
                    <a:pt x="425932" y="50495"/>
                  </a:lnTo>
                  <a:lnTo>
                    <a:pt x="425907" y="51562"/>
                  </a:lnTo>
                  <a:lnTo>
                    <a:pt x="426669" y="51054"/>
                  </a:lnTo>
                  <a:lnTo>
                    <a:pt x="427215" y="50380"/>
                  </a:lnTo>
                  <a:close/>
                </a:path>
                <a:path w="472440" h="1122679">
                  <a:moveTo>
                    <a:pt x="427875" y="45605"/>
                  </a:moveTo>
                  <a:lnTo>
                    <a:pt x="426593" y="41795"/>
                  </a:lnTo>
                  <a:lnTo>
                    <a:pt x="423849" y="40525"/>
                  </a:lnTo>
                  <a:lnTo>
                    <a:pt x="421093" y="39255"/>
                  </a:lnTo>
                  <a:lnTo>
                    <a:pt x="420446" y="34175"/>
                  </a:lnTo>
                  <a:lnTo>
                    <a:pt x="417360" y="26555"/>
                  </a:lnTo>
                  <a:lnTo>
                    <a:pt x="421424" y="26555"/>
                  </a:lnTo>
                  <a:lnTo>
                    <a:pt x="418693" y="24015"/>
                  </a:lnTo>
                  <a:lnTo>
                    <a:pt x="417322" y="24015"/>
                  </a:lnTo>
                  <a:lnTo>
                    <a:pt x="413740" y="21475"/>
                  </a:lnTo>
                  <a:lnTo>
                    <a:pt x="416648" y="25285"/>
                  </a:lnTo>
                  <a:lnTo>
                    <a:pt x="415112" y="27825"/>
                  </a:lnTo>
                  <a:lnTo>
                    <a:pt x="413816" y="30365"/>
                  </a:lnTo>
                  <a:lnTo>
                    <a:pt x="417449" y="34175"/>
                  </a:lnTo>
                  <a:lnTo>
                    <a:pt x="412711" y="31635"/>
                  </a:lnTo>
                  <a:lnTo>
                    <a:pt x="410146" y="30365"/>
                  </a:lnTo>
                  <a:lnTo>
                    <a:pt x="407682" y="30365"/>
                  </a:lnTo>
                  <a:lnTo>
                    <a:pt x="403225" y="29095"/>
                  </a:lnTo>
                  <a:lnTo>
                    <a:pt x="404990" y="30365"/>
                  </a:lnTo>
                  <a:lnTo>
                    <a:pt x="407301" y="31635"/>
                  </a:lnTo>
                  <a:lnTo>
                    <a:pt x="404431" y="32905"/>
                  </a:lnTo>
                  <a:lnTo>
                    <a:pt x="404837" y="32905"/>
                  </a:lnTo>
                  <a:lnTo>
                    <a:pt x="405485" y="34175"/>
                  </a:lnTo>
                  <a:lnTo>
                    <a:pt x="405739" y="35445"/>
                  </a:lnTo>
                  <a:lnTo>
                    <a:pt x="405638" y="34175"/>
                  </a:lnTo>
                  <a:lnTo>
                    <a:pt x="406869" y="35445"/>
                  </a:lnTo>
                  <a:lnTo>
                    <a:pt x="408165" y="35445"/>
                  </a:lnTo>
                  <a:lnTo>
                    <a:pt x="409270" y="36715"/>
                  </a:lnTo>
                  <a:lnTo>
                    <a:pt x="412178" y="41795"/>
                  </a:lnTo>
                  <a:lnTo>
                    <a:pt x="408825" y="44335"/>
                  </a:lnTo>
                  <a:lnTo>
                    <a:pt x="409752" y="48145"/>
                  </a:lnTo>
                  <a:lnTo>
                    <a:pt x="407733" y="48145"/>
                  </a:lnTo>
                  <a:lnTo>
                    <a:pt x="408305" y="45605"/>
                  </a:lnTo>
                  <a:lnTo>
                    <a:pt x="405828" y="44335"/>
                  </a:lnTo>
                  <a:lnTo>
                    <a:pt x="407225" y="48145"/>
                  </a:lnTo>
                  <a:lnTo>
                    <a:pt x="403275" y="44335"/>
                  </a:lnTo>
                  <a:lnTo>
                    <a:pt x="400469" y="44335"/>
                  </a:lnTo>
                  <a:lnTo>
                    <a:pt x="400011" y="44335"/>
                  </a:lnTo>
                  <a:lnTo>
                    <a:pt x="399186" y="43065"/>
                  </a:lnTo>
                  <a:lnTo>
                    <a:pt x="399884" y="44335"/>
                  </a:lnTo>
                  <a:lnTo>
                    <a:pt x="397725" y="44335"/>
                  </a:lnTo>
                  <a:lnTo>
                    <a:pt x="398043" y="41795"/>
                  </a:lnTo>
                  <a:lnTo>
                    <a:pt x="396163" y="41795"/>
                  </a:lnTo>
                  <a:lnTo>
                    <a:pt x="396163" y="46875"/>
                  </a:lnTo>
                  <a:lnTo>
                    <a:pt x="393153" y="45605"/>
                  </a:lnTo>
                  <a:lnTo>
                    <a:pt x="396024" y="45605"/>
                  </a:lnTo>
                  <a:lnTo>
                    <a:pt x="396163" y="46875"/>
                  </a:lnTo>
                  <a:lnTo>
                    <a:pt x="396163" y="41795"/>
                  </a:lnTo>
                  <a:lnTo>
                    <a:pt x="395617" y="41795"/>
                  </a:lnTo>
                  <a:lnTo>
                    <a:pt x="389064" y="41795"/>
                  </a:lnTo>
                  <a:lnTo>
                    <a:pt x="389382" y="44335"/>
                  </a:lnTo>
                  <a:lnTo>
                    <a:pt x="387350" y="44335"/>
                  </a:lnTo>
                  <a:lnTo>
                    <a:pt x="388531" y="47167"/>
                  </a:lnTo>
                  <a:lnTo>
                    <a:pt x="386943" y="53225"/>
                  </a:lnTo>
                  <a:lnTo>
                    <a:pt x="385953" y="53225"/>
                  </a:lnTo>
                  <a:lnTo>
                    <a:pt x="383616" y="55765"/>
                  </a:lnTo>
                  <a:lnTo>
                    <a:pt x="381927" y="60845"/>
                  </a:lnTo>
                  <a:lnTo>
                    <a:pt x="381304" y="61379"/>
                  </a:lnTo>
                  <a:lnTo>
                    <a:pt x="379704" y="59118"/>
                  </a:lnTo>
                  <a:lnTo>
                    <a:pt x="377113" y="58547"/>
                  </a:lnTo>
                  <a:lnTo>
                    <a:pt x="375577" y="58699"/>
                  </a:lnTo>
                  <a:lnTo>
                    <a:pt x="374586" y="59220"/>
                  </a:lnTo>
                  <a:lnTo>
                    <a:pt x="378091" y="60337"/>
                  </a:lnTo>
                  <a:lnTo>
                    <a:pt x="380695" y="61887"/>
                  </a:lnTo>
                  <a:lnTo>
                    <a:pt x="378942" y="63385"/>
                  </a:lnTo>
                  <a:lnTo>
                    <a:pt x="372706" y="63385"/>
                  </a:lnTo>
                  <a:lnTo>
                    <a:pt x="372325" y="65925"/>
                  </a:lnTo>
                  <a:lnTo>
                    <a:pt x="372122" y="68465"/>
                  </a:lnTo>
                  <a:lnTo>
                    <a:pt x="368820" y="68465"/>
                  </a:lnTo>
                  <a:lnTo>
                    <a:pt x="365099" y="65925"/>
                  </a:lnTo>
                  <a:lnTo>
                    <a:pt x="364540" y="68465"/>
                  </a:lnTo>
                  <a:lnTo>
                    <a:pt x="356679" y="65925"/>
                  </a:lnTo>
                  <a:lnTo>
                    <a:pt x="359359" y="71005"/>
                  </a:lnTo>
                  <a:lnTo>
                    <a:pt x="353187" y="68465"/>
                  </a:lnTo>
                  <a:lnTo>
                    <a:pt x="349669" y="71005"/>
                  </a:lnTo>
                  <a:lnTo>
                    <a:pt x="347294" y="74815"/>
                  </a:lnTo>
                  <a:lnTo>
                    <a:pt x="344551" y="77355"/>
                  </a:lnTo>
                  <a:lnTo>
                    <a:pt x="348716" y="82435"/>
                  </a:lnTo>
                  <a:lnTo>
                    <a:pt x="346405" y="83705"/>
                  </a:lnTo>
                  <a:lnTo>
                    <a:pt x="345630" y="86245"/>
                  </a:lnTo>
                  <a:lnTo>
                    <a:pt x="344779" y="91325"/>
                  </a:lnTo>
                  <a:lnTo>
                    <a:pt x="348716" y="95135"/>
                  </a:lnTo>
                  <a:lnTo>
                    <a:pt x="349605" y="100215"/>
                  </a:lnTo>
                  <a:lnTo>
                    <a:pt x="340321" y="97675"/>
                  </a:lnTo>
                  <a:lnTo>
                    <a:pt x="337197" y="100215"/>
                  </a:lnTo>
                  <a:lnTo>
                    <a:pt x="335991" y="98945"/>
                  </a:lnTo>
                  <a:lnTo>
                    <a:pt x="332816" y="98945"/>
                  </a:lnTo>
                  <a:lnTo>
                    <a:pt x="331419" y="104025"/>
                  </a:lnTo>
                  <a:lnTo>
                    <a:pt x="330517" y="109105"/>
                  </a:lnTo>
                  <a:lnTo>
                    <a:pt x="326110" y="110375"/>
                  </a:lnTo>
                  <a:lnTo>
                    <a:pt x="326542" y="112915"/>
                  </a:lnTo>
                  <a:lnTo>
                    <a:pt x="325386" y="112915"/>
                  </a:lnTo>
                  <a:lnTo>
                    <a:pt x="323761" y="111645"/>
                  </a:lnTo>
                  <a:lnTo>
                    <a:pt x="323176" y="111645"/>
                  </a:lnTo>
                  <a:lnTo>
                    <a:pt x="321881" y="114185"/>
                  </a:lnTo>
                  <a:lnTo>
                    <a:pt x="321741" y="116725"/>
                  </a:lnTo>
                  <a:lnTo>
                    <a:pt x="318350" y="112915"/>
                  </a:lnTo>
                  <a:lnTo>
                    <a:pt x="317220" y="111645"/>
                  </a:lnTo>
                  <a:lnTo>
                    <a:pt x="317182" y="112915"/>
                  </a:lnTo>
                  <a:lnTo>
                    <a:pt x="314515" y="111645"/>
                  </a:lnTo>
                  <a:lnTo>
                    <a:pt x="318147" y="115455"/>
                  </a:lnTo>
                  <a:lnTo>
                    <a:pt x="321779" y="117995"/>
                  </a:lnTo>
                  <a:lnTo>
                    <a:pt x="321894" y="119265"/>
                  </a:lnTo>
                  <a:lnTo>
                    <a:pt x="322783" y="123075"/>
                  </a:lnTo>
                  <a:lnTo>
                    <a:pt x="319430" y="120535"/>
                  </a:lnTo>
                  <a:lnTo>
                    <a:pt x="318668" y="121805"/>
                  </a:lnTo>
                  <a:lnTo>
                    <a:pt x="317754" y="123075"/>
                  </a:lnTo>
                  <a:lnTo>
                    <a:pt x="313969" y="120535"/>
                  </a:lnTo>
                  <a:lnTo>
                    <a:pt x="316649" y="125615"/>
                  </a:lnTo>
                  <a:lnTo>
                    <a:pt x="311073" y="128155"/>
                  </a:lnTo>
                  <a:lnTo>
                    <a:pt x="317677" y="137045"/>
                  </a:lnTo>
                  <a:lnTo>
                    <a:pt x="316699" y="135775"/>
                  </a:lnTo>
                  <a:lnTo>
                    <a:pt x="312407" y="135775"/>
                  </a:lnTo>
                  <a:lnTo>
                    <a:pt x="313347" y="138315"/>
                  </a:lnTo>
                  <a:lnTo>
                    <a:pt x="307670" y="133235"/>
                  </a:lnTo>
                  <a:lnTo>
                    <a:pt x="311962" y="143395"/>
                  </a:lnTo>
                  <a:lnTo>
                    <a:pt x="307213" y="140855"/>
                  </a:lnTo>
                  <a:lnTo>
                    <a:pt x="304723" y="139585"/>
                  </a:lnTo>
                  <a:lnTo>
                    <a:pt x="302336" y="134505"/>
                  </a:lnTo>
                  <a:lnTo>
                    <a:pt x="303199" y="139585"/>
                  </a:lnTo>
                  <a:lnTo>
                    <a:pt x="303136" y="144665"/>
                  </a:lnTo>
                  <a:lnTo>
                    <a:pt x="304304" y="149745"/>
                  </a:lnTo>
                  <a:lnTo>
                    <a:pt x="301117" y="144665"/>
                  </a:lnTo>
                  <a:lnTo>
                    <a:pt x="300075" y="145935"/>
                  </a:lnTo>
                  <a:lnTo>
                    <a:pt x="302679" y="153555"/>
                  </a:lnTo>
                  <a:lnTo>
                    <a:pt x="299212" y="151015"/>
                  </a:lnTo>
                  <a:lnTo>
                    <a:pt x="293065" y="149745"/>
                  </a:lnTo>
                  <a:lnTo>
                    <a:pt x="287350" y="153555"/>
                  </a:lnTo>
                  <a:lnTo>
                    <a:pt x="286473" y="154254"/>
                  </a:lnTo>
                  <a:lnTo>
                    <a:pt x="286473" y="203085"/>
                  </a:lnTo>
                  <a:lnTo>
                    <a:pt x="285076" y="203085"/>
                  </a:lnTo>
                  <a:lnTo>
                    <a:pt x="282702" y="201815"/>
                  </a:lnTo>
                  <a:lnTo>
                    <a:pt x="282968" y="200545"/>
                  </a:lnTo>
                  <a:lnTo>
                    <a:pt x="283806" y="200545"/>
                  </a:lnTo>
                  <a:lnTo>
                    <a:pt x="285597" y="201815"/>
                  </a:lnTo>
                  <a:lnTo>
                    <a:pt x="286473" y="203085"/>
                  </a:lnTo>
                  <a:lnTo>
                    <a:pt x="286473" y="154254"/>
                  </a:lnTo>
                  <a:lnTo>
                    <a:pt x="280949" y="158635"/>
                  </a:lnTo>
                  <a:lnTo>
                    <a:pt x="272757" y="161175"/>
                  </a:lnTo>
                  <a:lnTo>
                    <a:pt x="276390" y="164985"/>
                  </a:lnTo>
                  <a:lnTo>
                    <a:pt x="274078" y="163715"/>
                  </a:lnTo>
                  <a:lnTo>
                    <a:pt x="271068" y="163715"/>
                  </a:lnTo>
                  <a:lnTo>
                    <a:pt x="272580" y="167525"/>
                  </a:lnTo>
                  <a:lnTo>
                    <a:pt x="271221" y="166255"/>
                  </a:lnTo>
                  <a:lnTo>
                    <a:pt x="269862" y="164985"/>
                  </a:lnTo>
                  <a:lnTo>
                    <a:pt x="267601" y="163715"/>
                  </a:lnTo>
                  <a:lnTo>
                    <a:pt x="266674" y="161175"/>
                  </a:lnTo>
                  <a:lnTo>
                    <a:pt x="265531" y="166255"/>
                  </a:lnTo>
                  <a:lnTo>
                    <a:pt x="257835" y="161175"/>
                  </a:lnTo>
                  <a:lnTo>
                    <a:pt x="261886" y="171335"/>
                  </a:lnTo>
                  <a:lnTo>
                    <a:pt x="259156" y="168795"/>
                  </a:lnTo>
                  <a:lnTo>
                    <a:pt x="259207" y="166255"/>
                  </a:lnTo>
                  <a:lnTo>
                    <a:pt x="257479" y="164985"/>
                  </a:lnTo>
                  <a:lnTo>
                    <a:pt x="258419" y="168795"/>
                  </a:lnTo>
                  <a:lnTo>
                    <a:pt x="254939" y="166255"/>
                  </a:lnTo>
                  <a:lnTo>
                    <a:pt x="255219" y="164985"/>
                  </a:lnTo>
                  <a:lnTo>
                    <a:pt x="254749" y="162445"/>
                  </a:lnTo>
                  <a:lnTo>
                    <a:pt x="254114" y="166255"/>
                  </a:lnTo>
                  <a:lnTo>
                    <a:pt x="256235" y="171335"/>
                  </a:lnTo>
                  <a:lnTo>
                    <a:pt x="260159" y="176415"/>
                  </a:lnTo>
                  <a:lnTo>
                    <a:pt x="264922" y="182765"/>
                  </a:lnTo>
                  <a:lnTo>
                    <a:pt x="259956" y="180225"/>
                  </a:lnTo>
                  <a:lnTo>
                    <a:pt x="259524" y="181495"/>
                  </a:lnTo>
                  <a:lnTo>
                    <a:pt x="262661" y="187845"/>
                  </a:lnTo>
                  <a:lnTo>
                    <a:pt x="259842" y="186575"/>
                  </a:lnTo>
                  <a:lnTo>
                    <a:pt x="256501" y="184035"/>
                  </a:lnTo>
                  <a:lnTo>
                    <a:pt x="257886" y="181495"/>
                  </a:lnTo>
                  <a:lnTo>
                    <a:pt x="256336" y="182765"/>
                  </a:lnTo>
                  <a:lnTo>
                    <a:pt x="247180" y="184035"/>
                  </a:lnTo>
                  <a:lnTo>
                    <a:pt x="251396" y="189115"/>
                  </a:lnTo>
                  <a:lnTo>
                    <a:pt x="267131" y="189115"/>
                  </a:lnTo>
                  <a:lnTo>
                    <a:pt x="267258" y="187845"/>
                  </a:lnTo>
                  <a:lnTo>
                    <a:pt x="267373" y="186575"/>
                  </a:lnTo>
                  <a:lnTo>
                    <a:pt x="268681" y="187845"/>
                  </a:lnTo>
                  <a:lnTo>
                    <a:pt x="270179" y="190385"/>
                  </a:lnTo>
                  <a:lnTo>
                    <a:pt x="271868" y="192925"/>
                  </a:lnTo>
                  <a:lnTo>
                    <a:pt x="271208" y="190385"/>
                  </a:lnTo>
                  <a:lnTo>
                    <a:pt x="274459" y="191655"/>
                  </a:lnTo>
                  <a:lnTo>
                    <a:pt x="276923" y="195465"/>
                  </a:lnTo>
                  <a:lnTo>
                    <a:pt x="279044" y="200545"/>
                  </a:lnTo>
                  <a:lnTo>
                    <a:pt x="274459" y="198005"/>
                  </a:lnTo>
                  <a:lnTo>
                    <a:pt x="276872" y="201815"/>
                  </a:lnTo>
                  <a:lnTo>
                    <a:pt x="279692" y="206895"/>
                  </a:lnTo>
                  <a:lnTo>
                    <a:pt x="283032" y="210705"/>
                  </a:lnTo>
                  <a:lnTo>
                    <a:pt x="282638" y="209435"/>
                  </a:lnTo>
                  <a:lnTo>
                    <a:pt x="282536" y="208165"/>
                  </a:lnTo>
                  <a:lnTo>
                    <a:pt x="282714" y="208165"/>
                  </a:lnTo>
                  <a:lnTo>
                    <a:pt x="283387" y="209435"/>
                  </a:lnTo>
                  <a:lnTo>
                    <a:pt x="284035" y="209435"/>
                  </a:lnTo>
                  <a:lnTo>
                    <a:pt x="285369" y="210705"/>
                  </a:lnTo>
                  <a:lnTo>
                    <a:pt x="284530" y="209435"/>
                  </a:lnTo>
                  <a:lnTo>
                    <a:pt x="284137" y="208165"/>
                  </a:lnTo>
                  <a:lnTo>
                    <a:pt x="283730" y="206895"/>
                  </a:lnTo>
                  <a:lnTo>
                    <a:pt x="290537" y="213245"/>
                  </a:lnTo>
                  <a:lnTo>
                    <a:pt x="288340" y="210705"/>
                  </a:lnTo>
                  <a:lnTo>
                    <a:pt x="296684" y="210705"/>
                  </a:lnTo>
                  <a:lnTo>
                    <a:pt x="295503" y="206895"/>
                  </a:lnTo>
                  <a:lnTo>
                    <a:pt x="294309" y="203085"/>
                  </a:lnTo>
                  <a:lnTo>
                    <a:pt x="291541" y="194195"/>
                  </a:lnTo>
                  <a:lnTo>
                    <a:pt x="290588" y="190385"/>
                  </a:lnTo>
                  <a:lnTo>
                    <a:pt x="289953" y="187845"/>
                  </a:lnTo>
                  <a:lnTo>
                    <a:pt x="290042" y="186575"/>
                  </a:lnTo>
                  <a:lnTo>
                    <a:pt x="290334" y="182765"/>
                  </a:lnTo>
                  <a:lnTo>
                    <a:pt x="290525" y="180225"/>
                  </a:lnTo>
                  <a:lnTo>
                    <a:pt x="293649" y="186575"/>
                  </a:lnTo>
                  <a:lnTo>
                    <a:pt x="297459" y="189115"/>
                  </a:lnTo>
                  <a:lnTo>
                    <a:pt x="299504" y="191643"/>
                  </a:lnTo>
                  <a:lnTo>
                    <a:pt x="306768" y="190385"/>
                  </a:lnTo>
                  <a:lnTo>
                    <a:pt x="306133" y="185305"/>
                  </a:lnTo>
                  <a:lnTo>
                    <a:pt x="309092" y="189115"/>
                  </a:lnTo>
                  <a:lnTo>
                    <a:pt x="310146" y="190766"/>
                  </a:lnTo>
                  <a:lnTo>
                    <a:pt x="309562" y="189115"/>
                  </a:lnTo>
                  <a:lnTo>
                    <a:pt x="308076" y="185305"/>
                  </a:lnTo>
                  <a:lnTo>
                    <a:pt x="307581" y="184035"/>
                  </a:lnTo>
                  <a:lnTo>
                    <a:pt x="308648" y="184035"/>
                  </a:lnTo>
                  <a:lnTo>
                    <a:pt x="309867" y="185305"/>
                  </a:lnTo>
                  <a:lnTo>
                    <a:pt x="309473" y="184035"/>
                  </a:lnTo>
                  <a:lnTo>
                    <a:pt x="308698" y="181495"/>
                  </a:lnTo>
                  <a:lnTo>
                    <a:pt x="314020" y="181495"/>
                  </a:lnTo>
                  <a:lnTo>
                    <a:pt x="315709" y="184035"/>
                  </a:lnTo>
                  <a:lnTo>
                    <a:pt x="315188" y="185305"/>
                  </a:lnTo>
                  <a:lnTo>
                    <a:pt x="318985" y="182765"/>
                  </a:lnTo>
                  <a:lnTo>
                    <a:pt x="319760" y="181495"/>
                  </a:lnTo>
                  <a:lnTo>
                    <a:pt x="320535" y="180225"/>
                  </a:lnTo>
                  <a:lnTo>
                    <a:pt x="322097" y="177685"/>
                  </a:lnTo>
                  <a:lnTo>
                    <a:pt x="323049" y="172605"/>
                  </a:lnTo>
                  <a:lnTo>
                    <a:pt x="322516" y="171335"/>
                  </a:lnTo>
                  <a:lnTo>
                    <a:pt x="320929" y="167525"/>
                  </a:lnTo>
                  <a:lnTo>
                    <a:pt x="320395" y="166255"/>
                  </a:lnTo>
                  <a:lnTo>
                    <a:pt x="321360" y="167525"/>
                  </a:lnTo>
                  <a:lnTo>
                    <a:pt x="328549" y="176415"/>
                  </a:lnTo>
                  <a:lnTo>
                    <a:pt x="329768" y="177685"/>
                  </a:lnTo>
                  <a:lnTo>
                    <a:pt x="323786" y="166255"/>
                  </a:lnTo>
                  <a:lnTo>
                    <a:pt x="323126" y="164985"/>
                  </a:lnTo>
                  <a:lnTo>
                    <a:pt x="317144" y="153555"/>
                  </a:lnTo>
                  <a:lnTo>
                    <a:pt x="315150" y="149745"/>
                  </a:lnTo>
                  <a:lnTo>
                    <a:pt x="312496" y="144665"/>
                  </a:lnTo>
                  <a:lnTo>
                    <a:pt x="318376" y="151015"/>
                  </a:lnTo>
                  <a:lnTo>
                    <a:pt x="326986" y="161175"/>
                  </a:lnTo>
                  <a:lnTo>
                    <a:pt x="332435" y="167525"/>
                  </a:lnTo>
                  <a:lnTo>
                    <a:pt x="334619" y="172313"/>
                  </a:lnTo>
                  <a:lnTo>
                    <a:pt x="323507" y="161798"/>
                  </a:lnTo>
                  <a:lnTo>
                    <a:pt x="335038" y="178917"/>
                  </a:lnTo>
                  <a:lnTo>
                    <a:pt x="331812" y="172605"/>
                  </a:lnTo>
                  <a:lnTo>
                    <a:pt x="333133" y="172567"/>
                  </a:lnTo>
                  <a:lnTo>
                    <a:pt x="334810" y="172732"/>
                  </a:lnTo>
                  <a:lnTo>
                    <a:pt x="335343" y="173875"/>
                  </a:lnTo>
                  <a:lnTo>
                    <a:pt x="339305" y="173875"/>
                  </a:lnTo>
                  <a:lnTo>
                    <a:pt x="339077" y="170065"/>
                  </a:lnTo>
                  <a:lnTo>
                    <a:pt x="328599" y="161175"/>
                  </a:lnTo>
                  <a:lnTo>
                    <a:pt x="328891" y="159905"/>
                  </a:lnTo>
                  <a:lnTo>
                    <a:pt x="338112" y="164985"/>
                  </a:lnTo>
                  <a:lnTo>
                    <a:pt x="334187" y="162445"/>
                  </a:lnTo>
                  <a:lnTo>
                    <a:pt x="342938" y="166255"/>
                  </a:lnTo>
                  <a:lnTo>
                    <a:pt x="340677" y="164985"/>
                  </a:lnTo>
                  <a:lnTo>
                    <a:pt x="338759" y="162445"/>
                  </a:lnTo>
                  <a:lnTo>
                    <a:pt x="336842" y="159905"/>
                  </a:lnTo>
                  <a:lnTo>
                    <a:pt x="332054" y="153555"/>
                  </a:lnTo>
                  <a:lnTo>
                    <a:pt x="333857" y="152285"/>
                  </a:lnTo>
                  <a:lnTo>
                    <a:pt x="335064" y="154825"/>
                  </a:lnTo>
                  <a:lnTo>
                    <a:pt x="343395" y="163588"/>
                  </a:lnTo>
                  <a:lnTo>
                    <a:pt x="339394" y="153936"/>
                  </a:lnTo>
                  <a:lnTo>
                    <a:pt x="346075" y="159905"/>
                  </a:lnTo>
                  <a:lnTo>
                    <a:pt x="347713" y="161086"/>
                  </a:lnTo>
                  <a:lnTo>
                    <a:pt x="352945" y="159905"/>
                  </a:lnTo>
                  <a:lnTo>
                    <a:pt x="352996" y="157365"/>
                  </a:lnTo>
                  <a:lnTo>
                    <a:pt x="349224" y="157365"/>
                  </a:lnTo>
                  <a:lnTo>
                    <a:pt x="350227" y="153555"/>
                  </a:lnTo>
                  <a:lnTo>
                    <a:pt x="349250" y="151015"/>
                  </a:lnTo>
                  <a:lnTo>
                    <a:pt x="347294" y="145935"/>
                  </a:lnTo>
                  <a:lnTo>
                    <a:pt x="346671" y="144665"/>
                  </a:lnTo>
                  <a:lnTo>
                    <a:pt x="346049" y="143395"/>
                  </a:lnTo>
                  <a:lnTo>
                    <a:pt x="344195" y="139585"/>
                  </a:lnTo>
                  <a:lnTo>
                    <a:pt x="344297" y="138315"/>
                  </a:lnTo>
                  <a:lnTo>
                    <a:pt x="344411" y="137045"/>
                  </a:lnTo>
                  <a:lnTo>
                    <a:pt x="344639" y="134505"/>
                  </a:lnTo>
                  <a:lnTo>
                    <a:pt x="346100" y="138315"/>
                  </a:lnTo>
                  <a:lnTo>
                    <a:pt x="355473" y="149745"/>
                  </a:lnTo>
                  <a:lnTo>
                    <a:pt x="358775" y="149745"/>
                  </a:lnTo>
                  <a:lnTo>
                    <a:pt x="354139" y="142125"/>
                  </a:lnTo>
                  <a:lnTo>
                    <a:pt x="349885" y="134505"/>
                  </a:lnTo>
                  <a:lnTo>
                    <a:pt x="347751" y="130695"/>
                  </a:lnTo>
                  <a:lnTo>
                    <a:pt x="343966" y="123075"/>
                  </a:lnTo>
                  <a:lnTo>
                    <a:pt x="342074" y="119265"/>
                  </a:lnTo>
                  <a:lnTo>
                    <a:pt x="341249" y="116725"/>
                  </a:lnTo>
                  <a:lnTo>
                    <a:pt x="340017" y="112915"/>
                  </a:lnTo>
                  <a:lnTo>
                    <a:pt x="339598" y="111645"/>
                  </a:lnTo>
                  <a:lnTo>
                    <a:pt x="343077" y="114185"/>
                  </a:lnTo>
                  <a:lnTo>
                    <a:pt x="342938" y="111645"/>
                  </a:lnTo>
                  <a:lnTo>
                    <a:pt x="342722" y="107835"/>
                  </a:lnTo>
                  <a:lnTo>
                    <a:pt x="347624" y="116725"/>
                  </a:lnTo>
                  <a:lnTo>
                    <a:pt x="353237" y="128155"/>
                  </a:lnTo>
                  <a:lnTo>
                    <a:pt x="358432" y="139585"/>
                  </a:lnTo>
                  <a:lnTo>
                    <a:pt x="362064" y="148475"/>
                  </a:lnTo>
                  <a:lnTo>
                    <a:pt x="365823" y="149745"/>
                  </a:lnTo>
                  <a:lnTo>
                    <a:pt x="365772" y="152285"/>
                  </a:lnTo>
                  <a:lnTo>
                    <a:pt x="367855" y="149745"/>
                  </a:lnTo>
                  <a:lnTo>
                    <a:pt x="371297" y="152285"/>
                  </a:lnTo>
                  <a:lnTo>
                    <a:pt x="370535" y="154825"/>
                  </a:lnTo>
                  <a:lnTo>
                    <a:pt x="370001" y="156095"/>
                  </a:lnTo>
                  <a:lnTo>
                    <a:pt x="377126" y="153555"/>
                  </a:lnTo>
                  <a:lnTo>
                    <a:pt x="371208" y="147205"/>
                  </a:lnTo>
                  <a:lnTo>
                    <a:pt x="375602" y="143395"/>
                  </a:lnTo>
                  <a:lnTo>
                    <a:pt x="370674" y="138315"/>
                  </a:lnTo>
                  <a:lnTo>
                    <a:pt x="370636" y="149745"/>
                  </a:lnTo>
                  <a:lnTo>
                    <a:pt x="366242" y="143395"/>
                  </a:lnTo>
                  <a:lnTo>
                    <a:pt x="362686" y="137045"/>
                  </a:lnTo>
                  <a:lnTo>
                    <a:pt x="361149" y="129425"/>
                  </a:lnTo>
                  <a:lnTo>
                    <a:pt x="362813" y="125615"/>
                  </a:lnTo>
                  <a:lnTo>
                    <a:pt x="366052" y="128155"/>
                  </a:lnTo>
                  <a:lnTo>
                    <a:pt x="372173" y="138315"/>
                  </a:lnTo>
                  <a:lnTo>
                    <a:pt x="374154" y="140855"/>
                  </a:lnTo>
                  <a:lnTo>
                    <a:pt x="372694" y="137045"/>
                  </a:lnTo>
                  <a:lnTo>
                    <a:pt x="374078" y="133235"/>
                  </a:lnTo>
                  <a:lnTo>
                    <a:pt x="375818" y="134505"/>
                  </a:lnTo>
                  <a:lnTo>
                    <a:pt x="377215" y="138315"/>
                  </a:lnTo>
                  <a:lnTo>
                    <a:pt x="378523" y="137045"/>
                  </a:lnTo>
                  <a:lnTo>
                    <a:pt x="377812" y="133235"/>
                  </a:lnTo>
                  <a:lnTo>
                    <a:pt x="377812" y="130695"/>
                  </a:lnTo>
                  <a:lnTo>
                    <a:pt x="382460" y="130695"/>
                  </a:lnTo>
                  <a:lnTo>
                    <a:pt x="391172" y="137045"/>
                  </a:lnTo>
                  <a:lnTo>
                    <a:pt x="387959" y="133235"/>
                  </a:lnTo>
                  <a:lnTo>
                    <a:pt x="385356" y="130695"/>
                  </a:lnTo>
                  <a:lnTo>
                    <a:pt x="380149" y="125615"/>
                  </a:lnTo>
                  <a:lnTo>
                    <a:pt x="370382" y="115455"/>
                  </a:lnTo>
                  <a:lnTo>
                    <a:pt x="363639" y="107835"/>
                  </a:lnTo>
                  <a:lnTo>
                    <a:pt x="361391" y="105295"/>
                  </a:lnTo>
                  <a:lnTo>
                    <a:pt x="356946" y="100215"/>
                  </a:lnTo>
                  <a:lnTo>
                    <a:pt x="355841" y="98945"/>
                  </a:lnTo>
                  <a:lnTo>
                    <a:pt x="356590" y="98945"/>
                  </a:lnTo>
                  <a:lnTo>
                    <a:pt x="366699" y="101485"/>
                  </a:lnTo>
                  <a:lnTo>
                    <a:pt x="370916" y="104025"/>
                  </a:lnTo>
                  <a:lnTo>
                    <a:pt x="377456" y="107835"/>
                  </a:lnTo>
                  <a:lnTo>
                    <a:pt x="380809" y="119265"/>
                  </a:lnTo>
                  <a:lnTo>
                    <a:pt x="386422" y="123075"/>
                  </a:lnTo>
                  <a:lnTo>
                    <a:pt x="384924" y="121805"/>
                  </a:lnTo>
                  <a:lnTo>
                    <a:pt x="383819" y="119265"/>
                  </a:lnTo>
                  <a:lnTo>
                    <a:pt x="383552" y="117995"/>
                  </a:lnTo>
                  <a:lnTo>
                    <a:pt x="385800" y="117995"/>
                  </a:lnTo>
                  <a:lnTo>
                    <a:pt x="387959" y="123075"/>
                  </a:lnTo>
                  <a:lnTo>
                    <a:pt x="389293" y="120535"/>
                  </a:lnTo>
                  <a:lnTo>
                    <a:pt x="387604" y="117995"/>
                  </a:lnTo>
                  <a:lnTo>
                    <a:pt x="388505" y="116725"/>
                  </a:lnTo>
                  <a:lnTo>
                    <a:pt x="388835" y="115455"/>
                  </a:lnTo>
                  <a:lnTo>
                    <a:pt x="385394" y="114185"/>
                  </a:lnTo>
                  <a:lnTo>
                    <a:pt x="385737" y="110375"/>
                  </a:lnTo>
                  <a:lnTo>
                    <a:pt x="388683" y="114185"/>
                  </a:lnTo>
                  <a:lnTo>
                    <a:pt x="390779" y="111645"/>
                  </a:lnTo>
                  <a:lnTo>
                    <a:pt x="389293" y="110375"/>
                  </a:lnTo>
                  <a:lnTo>
                    <a:pt x="386308" y="107835"/>
                  </a:lnTo>
                  <a:lnTo>
                    <a:pt x="382054" y="98945"/>
                  </a:lnTo>
                  <a:lnTo>
                    <a:pt x="380225" y="95135"/>
                  </a:lnTo>
                  <a:lnTo>
                    <a:pt x="380580" y="91325"/>
                  </a:lnTo>
                  <a:lnTo>
                    <a:pt x="381914" y="93865"/>
                  </a:lnTo>
                  <a:lnTo>
                    <a:pt x="385356" y="96405"/>
                  </a:lnTo>
                  <a:lnTo>
                    <a:pt x="385876" y="95973"/>
                  </a:lnTo>
                  <a:lnTo>
                    <a:pt x="386245" y="96177"/>
                  </a:lnTo>
                  <a:lnTo>
                    <a:pt x="386067" y="96062"/>
                  </a:lnTo>
                  <a:lnTo>
                    <a:pt x="385902" y="95948"/>
                  </a:lnTo>
                  <a:lnTo>
                    <a:pt x="389953" y="92595"/>
                  </a:lnTo>
                  <a:lnTo>
                    <a:pt x="394754" y="93865"/>
                  </a:lnTo>
                  <a:lnTo>
                    <a:pt x="396684" y="92595"/>
                  </a:lnTo>
                  <a:lnTo>
                    <a:pt x="398602" y="91325"/>
                  </a:lnTo>
                  <a:lnTo>
                    <a:pt x="400354" y="92595"/>
                  </a:lnTo>
                  <a:lnTo>
                    <a:pt x="403872" y="92595"/>
                  </a:lnTo>
                  <a:lnTo>
                    <a:pt x="405561" y="96405"/>
                  </a:lnTo>
                  <a:lnTo>
                    <a:pt x="405091" y="93865"/>
                  </a:lnTo>
                  <a:lnTo>
                    <a:pt x="404050" y="92049"/>
                  </a:lnTo>
                  <a:lnTo>
                    <a:pt x="404114" y="92595"/>
                  </a:lnTo>
                  <a:lnTo>
                    <a:pt x="403148" y="91325"/>
                  </a:lnTo>
                  <a:lnTo>
                    <a:pt x="393204" y="68465"/>
                  </a:lnTo>
                  <a:lnTo>
                    <a:pt x="393115" y="67195"/>
                  </a:lnTo>
                  <a:lnTo>
                    <a:pt x="394512" y="62115"/>
                  </a:lnTo>
                  <a:lnTo>
                    <a:pt x="399097" y="71005"/>
                  </a:lnTo>
                  <a:lnTo>
                    <a:pt x="398627" y="69735"/>
                  </a:lnTo>
                  <a:lnTo>
                    <a:pt x="400659" y="64655"/>
                  </a:lnTo>
                  <a:lnTo>
                    <a:pt x="399948" y="62115"/>
                  </a:lnTo>
                  <a:lnTo>
                    <a:pt x="398881" y="58305"/>
                  </a:lnTo>
                  <a:lnTo>
                    <a:pt x="397649" y="53225"/>
                  </a:lnTo>
                  <a:lnTo>
                    <a:pt x="401307" y="51955"/>
                  </a:lnTo>
                  <a:lnTo>
                    <a:pt x="407797" y="55765"/>
                  </a:lnTo>
                  <a:lnTo>
                    <a:pt x="410425" y="62115"/>
                  </a:lnTo>
                  <a:lnTo>
                    <a:pt x="414134" y="65925"/>
                  </a:lnTo>
                  <a:lnTo>
                    <a:pt x="413283" y="69735"/>
                  </a:lnTo>
                  <a:lnTo>
                    <a:pt x="407301" y="65925"/>
                  </a:lnTo>
                  <a:lnTo>
                    <a:pt x="405739" y="67195"/>
                  </a:lnTo>
                  <a:lnTo>
                    <a:pt x="410032" y="68465"/>
                  </a:lnTo>
                  <a:lnTo>
                    <a:pt x="410718" y="71005"/>
                  </a:lnTo>
                  <a:lnTo>
                    <a:pt x="410146" y="73545"/>
                  </a:lnTo>
                  <a:lnTo>
                    <a:pt x="407898" y="72275"/>
                  </a:lnTo>
                  <a:lnTo>
                    <a:pt x="413613" y="76085"/>
                  </a:lnTo>
                  <a:lnTo>
                    <a:pt x="414743" y="73545"/>
                  </a:lnTo>
                  <a:lnTo>
                    <a:pt x="416445" y="69735"/>
                  </a:lnTo>
                  <a:lnTo>
                    <a:pt x="418706" y="64655"/>
                  </a:lnTo>
                  <a:lnTo>
                    <a:pt x="427050" y="64655"/>
                  </a:lnTo>
                  <a:lnTo>
                    <a:pt x="426339" y="62115"/>
                  </a:lnTo>
                  <a:lnTo>
                    <a:pt x="426161" y="59575"/>
                  </a:lnTo>
                  <a:lnTo>
                    <a:pt x="423672" y="58305"/>
                  </a:lnTo>
                  <a:lnTo>
                    <a:pt x="422859" y="59575"/>
                  </a:lnTo>
                  <a:lnTo>
                    <a:pt x="417868" y="57035"/>
                  </a:lnTo>
                  <a:lnTo>
                    <a:pt x="420535" y="51955"/>
                  </a:lnTo>
                  <a:lnTo>
                    <a:pt x="416991" y="51955"/>
                  </a:lnTo>
                  <a:lnTo>
                    <a:pt x="416521" y="48145"/>
                  </a:lnTo>
                  <a:lnTo>
                    <a:pt x="416356" y="46875"/>
                  </a:lnTo>
                  <a:lnTo>
                    <a:pt x="414489" y="40525"/>
                  </a:lnTo>
                  <a:lnTo>
                    <a:pt x="419303" y="40525"/>
                  </a:lnTo>
                  <a:lnTo>
                    <a:pt x="424992" y="45605"/>
                  </a:lnTo>
                  <a:lnTo>
                    <a:pt x="427875" y="45605"/>
                  </a:lnTo>
                  <a:close/>
                </a:path>
                <a:path w="472440" h="1122679">
                  <a:moveTo>
                    <a:pt x="428955" y="36220"/>
                  </a:moveTo>
                  <a:lnTo>
                    <a:pt x="428840" y="36398"/>
                  </a:lnTo>
                  <a:lnTo>
                    <a:pt x="424319" y="30683"/>
                  </a:lnTo>
                  <a:lnTo>
                    <a:pt x="424675" y="36741"/>
                  </a:lnTo>
                  <a:lnTo>
                    <a:pt x="428244" y="40462"/>
                  </a:lnTo>
                  <a:lnTo>
                    <a:pt x="428269" y="38100"/>
                  </a:lnTo>
                  <a:lnTo>
                    <a:pt x="428955" y="36220"/>
                  </a:lnTo>
                  <a:close/>
                </a:path>
                <a:path w="472440" h="1122679">
                  <a:moveTo>
                    <a:pt x="430276" y="34620"/>
                  </a:moveTo>
                  <a:lnTo>
                    <a:pt x="428510" y="32321"/>
                  </a:lnTo>
                  <a:lnTo>
                    <a:pt x="429387" y="34607"/>
                  </a:lnTo>
                  <a:lnTo>
                    <a:pt x="429145" y="35801"/>
                  </a:lnTo>
                  <a:lnTo>
                    <a:pt x="429387" y="35255"/>
                  </a:lnTo>
                  <a:lnTo>
                    <a:pt x="429717" y="34785"/>
                  </a:lnTo>
                  <a:lnTo>
                    <a:pt x="430276" y="34620"/>
                  </a:lnTo>
                  <a:close/>
                </a:path>
                <a:path w="472440" h="1122679">
                  <a:moveTo>
                    <a:pt x="431380" y="14338"/>
                  </a:moveTo>
                  <a:lnTo>
                    <a:pt x="429895" y="14478"/>
                  </a:lnTo>
                  <a:lnTo>
                    <a:pt x="427901" y="13563"/>
                  </a:lnTo>
                  <a:lnTo>
                    <a:pt x="424091" y="11684"/>
                  </a:lnTo>
                  <a:lnTo>
                    <a:pt x="424395" y="14706"/>
                  </a:lnTo>
                  <a:lnTo>
                    <a:pt x="425361" y="16344"/>
                  </a:lnTo>
                  <a:lnTo>
                    <a:pt x="426377" y="17678"/>
                  </a:lnTo>
                  <a:lnTo>
                    <a:pt x="430771" y="14706"/>
                  </a:lnTo>
                  <a:lnTo>
                    <a:pt x="430999" y="15506"/>
                  </a:lnTo>
                  <a:lnTo>
                    <a:pt x="431380" y="14338"/>
                  </a:lnTo>
                  <a:close/>
                </a:path>
                <a:path w="472440" h="1122679">
                  <a:moveTo>
                    <a:pt x="432866" y="8547"/>
                  </a:moveTo>
                  <a:lnTo>
                    <a:pt x="431292" y="7645"/>
                  </a:lnTo>
                  <a:lnTo>
                    <a:pt x="428637" y="6426"/>
                  </a:lnTo>
                  <a:lnTo>
                    <a:pt x="429425" y="7620"/>
                  </a:lnTo>
                  <a:lnTo>
                    <a:pt x="430618" y="8077"/>
                  </a:lnTo>
                  <a:lnTo>
                    <a:pt x="431761" y="8356"/>
                  </a:lnTo>
                  <a:lnTo>
                    <a:pt x="432866" y="8547"/>
                  </a:lnTo>
                  <a:close/>
                </a:path>
                <a:path w="472440" h="1122679">
                  <a:moveTo>
                    <a:pt x="435406" y="52463"/>
                  </a:moveTo>
                  <a:lnTo>
                    <a:pt x="433895" y="52031"/>
                  </a:lnTo>
                  <a:lnTo>
                    <a:pt x="432104" y="52997"/>
                  </a:lnTo>
                  <a:lnTo>
                    <a:pt x="435406" y="52463"/>
                  </a:lnTo>
                  <a:close/>
                </a:path>
                <a:path w="472440" h="1122679">
                  <a:moveTo>
                    <a:pt x="436956" y="26644"/>
                  </a:moveTo>
                  <a:lnTo>
                    <a:pt x="433387" y="23393"/>
                  </a:lnTo>
                  <a:lnTo>
                    <a:pt x="426961" y="18402"/>
                  </a:lnTo>
                  <a:lnTo>
                    <a:pt x="428358" y="20104"/>
                  </a:lnTo>
                  <a:lnTo>
                    <a:pt x="429704" y="21615"/>
                  </a:lnTo>
                  <a:lnTo>
                    <a:pt x="429742" y="25565"/>
                  </a:lnTo>
                  <a:lnTo>
                    <a:pt x="432244" y="27012"/>
                  </a:lnTo>
                  <a:lnTo>
                    <a:pt x="436956" y="26644"/>
                  </a:lnTo>
                  <a:close/>
                </a:path>
                <a:path w="472440" h="1122679">
                  <a:moveTo>
                    <a:pt x="437032" y="48475"/>
                  </a:moveTo>
                  <a:lnTo>
                    <a:pt x="432333" y="44145"/>
                  </a:lnTo>
                  <a:lnTo>
                    <a:pt x="435000" y="48628"/>
                  </a:lnTo>
                  <a:lnTo>
                    <a:pt x="437032" y="48475"/>
                  </a:lnTo>
                  <a:close/>
                </a:path>
                <a:path w="472440" h="1122679">
                  <a:moveTo>
                    <a:pt x="438035" y="34378"/>
                  </a:moveTo>
                  <a:lnTo>
                    <a:pt x="436410" y="31940"/>
                  </a:lnTo>
                  <a:lnTo>
                    <a:pt x="433400" y="31051"/>
                  </a:lnTo>
                  <a:lnTo>
                    <a:pt x="438035" y="34378"/>
                  </a:lnTo>
                  <a:close/>
                </a:path>
                <a:path w="472440" h="1122679">
                  <a:moveTo>
                    <a:pt x="438632" y="34798"/>
                  </a:moveTo>
                  <a:lnTo>
                    <a:pt x="438035" y="34378"/>
                  </a:lnTo>
                  <a:lnTo>
                    <a:pt x="438518" y="35102"/>
                  </a:lnTo>
                  <a:lnTo>
                    <a:pt x="438632" y="34798"/>
                  </a:lnTo>
                  <a:close/>
                </a:path>
                <a:path w="472440" h="1122679">
                  <a:moveTo>
                    <a:pt x="438835" y="28346"/>
                  </a:moveTo>
                  <a:lnTo>
                    <a:pt x="438315" y="26530"/>
                  </a:lnTo>
                  <a:lnTo>
                    <a:pt x="436956" y="26644"/>
                  </a:lnTo>
                  <a:lnTo>
                    <a:pt x="438835" y="28346"/>
                  </a:lnTo>
                  <a:close/>
                </a:path>
                <a:path w="472440" h="1122679">
                  <a:moveTo>
                    <a:pt x="441274" y="914"/>
                  </a:moveTo>
                  <a:lnTo>
                    <a:pt x="441236" y="622"/>
                  </a:lnTo>
                  <a:lnTo>
                    <a:pt x="440194" y="0"/>
                  </a:lnTo>
                  <a:lnTo>
                    <a:pt x="440601" y="393"/>
                  </a:lnTo>
                  <a:lnTo>
                    <a:pt x="441274" y="914"/>
                  </a:lnTo>
                  <a:close/>
                </a:path>
                <a:path w="472440" h="1122679">
                  <a:moveTo>
                    <a:pt x="442671" y="2743"/>
                  </a:moveTo>
                  <a:lnTo>
                    <a:pt x="442556" y="1778"/>
                  </a:lnTo>
                  <a:lnTo>
                    <a:pt x="442201" y="1587"/>
                  </a:lnTo>
                  <a:lnTo>
                    <a:pt x="441706" y="1244"/>
                  </a:lnTo>
                  <a:lnTo>
                    <a:pt x="441274" y="914"/>
                  </a:lnTo>
                  <a:lnTo>
                    <a:pt x="441363" y="1879"/>
                  </a:lnTo>
                  <a:lnTo>
                    <a:pt x="441909" y="3187"/>
                  </a:lnTo>
                  <a:lnTo>
                    <a:pt x="442353" y="4381"/>
                  </a:lnTo>
                  <a:lnTo>
                    <a:pt x="442582" y="3606"/>
                  </a:lnTo>
                  <a:lnTo>
                    <a:pt x="442671" y="2743"/>
                  </a:lnTo>
                  <a:close/>
                </a:path>
                <a:path w="472440" h="1122679">
                  <a:moveTo>
                    <a:pt x="444042" y="44056"/>
                  </a:moveTo>
                  <a:lnTo>
                    <a:pt x="443966" y="43776"/>
                  </a:lnTo>
                  <a:lnTo>
                    <a:pt x="442976" y="42748"/>
                  </a:lnTo>
                  <a:lnTo>
                    <a:pt x="444042" y="44056"/>
                  </a:lnTo>
                  <a:close/>
                </a:path>
                <a:path w="472440" h="1122679">
                  <a:moveTo>
                    <a:pt x="444804" y="20243"/>
                  </a:moveTo>
                  <a:lnTo>
                    <a:pt x="443204" y="19088"/>
                  </a:lnTo>
                  <a:lnTo>
                    <a:pt x="441325" y="17729"/>
                  </a:lnTo>
                  <a:lnTo>
                    <a:pt x="441147" y="14719"/>
                  </a:lnTo>
                  <a:lnTo>
                    <a:pt x="438264" y="19088"/>
                  </a:lnTo>
                  <a:lnTo>
                    <a:pt x="440169" y="11582"/>
                  </a:lnTo>
                  <a:lnTo>
                    <a:pt x="435406" y="11582"/>
                  </a:lnTo>
                  <a:lnTo>
                    <a:pt x="435444" y="11137"/>
                  </a:lnTo>
                  <a:lnTo>
                    <a:pt x="435533" y="10210"/>
                  </a:lnTo>
                  <a:lnTo>
                    <a:pt x="436016" y="9398"/>
                  </a:lnTo>
                  <a:lnTo>
                    <a:pt x="436422" y="8788"/>
                  </a:lnTo>
                  <a:lnTo>
                    <a:pt x="435483" y="8788"/>
                  </a:lnTo>
                  <a:lnTo>
                    <a:pt x="434162" y="8763"/>
                  </a:lnTo>
                  <a:lnTo>
                    <a:pt x="433755" y="8699"/>
                  </a:lnTo>
                  <a:lnTo>
                    <a:pt x="432879" y="8559"/>
                  </a:lnTo>
                  <a:lnTo>
                    <a:pt x="433184" y="8737"/>
                  </a:lnTo>
                  <a:lnTo>
                    <a:pt x="433857" y="9131"/>
                  </a:lnTo>
                  <a:lnTo>
                    <a:pt x="434187" y="9398"/>
                  </a:lnTo>
                  <a:lnTo>
                    <a:pt x="433743" y="9271"/>
                  </a:lnTo>
                  <a:lnTo>
                    <a:pt x="433743" y="9423"/>
                  </a:lnTo>
                  <a:lnTo>
                    <a:pt x="434225" y="10007"/>
                  </a:lnTo>
                  <a:lnTo>
                    <a:pt x="434936" y="11112"/>
                  </a:lnTo>
                  <a:lnTo>
                    <a:pt x="433095" y="11239"/>
                  </a:lnTo>
                  <a:lnTo>
                    <a:pt x="433806" y="10223"/>
                  </a:lnTo>
                  <a:lnTo>
                    <a:pt x="433717" y="9398"/>
                  </a:lnTo>
                  <a:lnTo>
                    <a:pt x="433247" y="8788"/>
                  </a:lnTo>
                  <a:lnTo>
                    <a:pt x="431393" y="14338"/>
                  </a:lnTo>
                  <a:lnTo>
                    <a:pt x="432701" y="14198"/>
                  </a:lnTo>
                  <a:lnTo>
                    <a:pt x="433603" y="13182"/>
                  </a:lnTo>
                  <a:lnTo>
                    <a:pt x="434886" y="11239"/>
                  </a:lnTo>
                  <a:lnTo>
                    <a:pt x="437972" y="15786"/>
                  </a:lnTo>
                  <a:lnTo>
                    <a:pt x="437603" y="19227"/>
                  </a:lnTo>
                  <a:lnTo>
                    <a:pt x="442709" y="22606"/>
                  </a:lnTo>
                  <a:lnTo>
                    <a:pt x="444804" y="20243"/>
                  </a:lnTo>
                  <a:close/>
                </a:path>
                <a:path w="472440" h="1122679">
                  <a:moveTo>
                    <a:pt x="446163" y="46634"/>
                  </a:moveTo>
                  <a:lnTo>
                    <a:pt x="444042" y="44056"/>
                  </a:lnTo>
                  <a:lnTo>
                    <a:pt x="444665" y="46215"/>
                  </a:lnTo>
                  <a:lnTo>
                    <a:pt x="446163" y="46634"/>
                  </a:lnTo>
                  <a:close/>
                </a:path>
                <a:path w="472440" h="1122679">
                  <a:moveTo>
                    <a:pt x="447598" y="39624"/>
                  </a:moveTo>
                  <a:lnTo>
                    <a:pt x="438835" y="28346"/>
                  </a:lnTo>
                  <a:lnTo>
                    <a:pt x="439597" y="31051"/>
                  </a:lnTo>
                  <a:lnTo>
                    <a:pt x="439597" y="31940"/>
                  </a:lnTo>
                  <a:lnTo>
                    <a:pt x="438861" y="35610"/>
                  </a:lnTo>
                  <a:lnTo>
                    <a:pt x="438518" y="35102"/>
                  </a:lnTo>
                  <a:lnTo>
                    <a:pt x="436194" y="40779"/>
                  </a:lnTo>
                  <a:lnTo>
                    <a:pt x="442874" y="47167"/>
                  </a:lnTo>
                  <a:lnTo>
                    <a:pt x="442976" y="42748"/>
                  </a:lnTo>
                  <a:lnTo>
                    <a:pt x="442099" y="37299"/>
                  </a:lnTo>
                  <a:lnTo>
                    <a:pt x="447598" y="39624"/>
                  </a:lnTo>
                  <a:close/>
                </a:path>
                <a:path w="472440" h="1122679">
                  <a:moveTo>
                    <a:pt x="451485" y="36283"/>
                  </a:moveTo>
                  <a:lnTo>
                    <a:pt x="451243" y="35483"/>
                  </a:lnTo>
                  <a:lnTo>
                    <a:pt x="449275" y="33413"/>
                  </a:lnTo>
                  <a:lnTo>
                    <a:pt x="448233" y="34594"/>
                  </a:lnTo>
                  <a:lnTo>
                    <a:pt x="448932" y="37045"/>
                  </a:lnTo>
                  <a:lnTo>
                    <a:pt x="450951" y="36868"/>
                  </a:lnTo>
                  <a:lnTo>
                    <a:pt x="450723" y="36068"/>
                  </a:lnTo>
                  <a:lnTo>
                    <a:pt x="451485" y="36283"/>
                  </a:lnTo>
                  <a:close/>
                </a:path>
                <a:path w="472440" h="1122679">
                  <a:moveTo>
                    <a:pt x="456476" y="17653"/>
                  </a:moveTo>
                  <a:lnTo>
                    <a:pt x="453758" y="15367"/>
                  </a:lnTo>
                  <a:lnTo>
                    <a:pt x="452526" y="13538"/>
                  </a:lnTo>
                  <a:lnTo>
                    <a:pt x="451154" y="18351"/>
                  </a:lnTo>
                  <a:lnTo>
                    <a:pt x="455904" y="20459"/>
                  </a:lnTo>
                  <a:lnTo>
                    <a:pt x="453936" y="18402"/>
                  </a:lnTo>
                  <a:lnTo>
                    <a:pt x="456476" y="17653"/>
                  </a:lnTo>
                  <a:close/>
                </a:path>
                <a:path w="472440" h="1122679">
                  <a:moveTo>
                    <a:pt x="459638" y="7035"/>
                  </a:moveTo>
                  <a:lnTo>
                    <a:pt x="457784" y="5397"/>
                  </a:lnTo>
                  <a:lnTo>
                    <a:pt x="458012" y="6197"/>
                  </a:lnTo>
                  <a:lnTo>
                    <a:pt x="459638" y="7035"/>
                  </a:lnTo>
                  <a:close/>
                </a:path>
                <a:path w="472440" h="1122679">
                  <a:moveTo>
                    <a:pt x="471246" y="13906"/>
                  </a:moveTo>
                  <a:lnTo>
                    <a:pt x="470814" y="12344"/>
                  </a:lnTo>
                  <a:lnTo>
                    <a:pt x="470649" y="10629"/>
                  </a:lnTo>
                  <a:lnTo>
                    <a:pt x="470547" y="9601"/>
                  </a:lnTo>
                  <a:lnTo>
                    <a:pt x="470522" y="9296"/>
                  </a:lnTo>
                  <a:lnTo>
                    <a:pt x="467067" y="8813"/>
                  </a:lnTo>
                  <a:lnTo>
                    <a:pt x="467283" y="9601"/>
                  </a:lnTo>
                  <a:lnTo>
                    <a:pt x="464515" y="9550"/>
                  </a:lnTo>
                  <a:lnTo>
                    <a:pt x="459638" y="7035"/>
                  </a:lnTo>
                  <a:lnTo>
                    <a:pt x="461505" y="8686"/>
                  </a:lnTo>
                  <a:lnTo>
                    <a:pt x="464299" y="11010"/>
                  </a:lnTo>
                  <a:lnTo>
                    <a:pt x="468452" y="13665"/>
                  </a:lnTo>
                  <a:lnTo>
                    <a:pt x="468223" y="12852"/>
                  </a:lnTo>
                  <a:lnTo>
                    <a:pt x="466991" y="11010"/>
                  </a:lnTo>
                  <a:lnTo>
                    <a:pt x="468261" y="10629"/>
                  </a:lnTo>
                  <a:lnTo>
                    <a:pt x="470128" y="11176"/>
                  </a:lnTo>
                  <a:lnTo>
                    <a:pt x="470001" y="12598"/>
                  </a:lnTo>
                  <a:lnTo>
                    <a:pt x="471246" y="13906"/>
                  </a:lnTo>
                  <a:close/>
                </a:path>
                <a:path w="472440" h="1122679">
                  <a:moveTo>
                    <a:pt x="472211" y="14744"/>
                  </a:moveTo>
                  <a:lnTo>
                    <a:pt x="471766" y="14490"/>
                  </a:lnTo>
                  <a:lnTo>
                    <a:pt x="471512" y="14185"/>
                  </a:lnTo>
                  <a:lnTo>
                    <a:pt x="471246" y="13906"/>
                  </a:lnTo>
                  <a:lnTo>
                    <a:pt x="471449" y="14617"/>
                  </a:lnTo>
                  <a:lnTo>
                    <a:pt x="471652" y="15049"/>
                  </a:lnTo>
                  <a:lnTo>
                    <a:pt x="472211" y="1474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115220" y="3955644"/>
              <a:ext cx="103278" cy="125225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827151" y="3576370"/>
              <a:ext cx="577850" cy="522605"/>
            </a:xfrm>
            <a:custGeom>
              <a:avLst/>
              <a:gdLst/>
              <a:ahLst/>
              <a:cxnLst/>
              <a:rect l="l" t="t" r="r" b="b"/>
              <a:pathLst>
                <a:path w="577850" h="522604">
                  <a:moveTo>
                    <a:pt x="21958" y="362940"/>
                  </a:moveTo>
                  <a:lnTo>
                    <a:pt x="20802" y="362940"/>
                  </a:lnTo>
                  <a:lnTo>
                    <a:pt x="20853" y="363181"/>
                  </a:lnTo>
                  <a:lnTo>
                    <a:pt x="21958" y="362940"/>
                  </a:lnTo>
                  <a:close/>
                </a:path>
                <a:path w="577850" h="522604">
                  <a:moveTo>
                    <a:pt x="24231" y="457060"/>
                  </a:moveTo>
                  <a:lnTo>
                    <a:pt x="23888" y="456920"/>
                  </a:lnTo>
                  <a:lnTo>
                    <a:pt x="23749" y="457200"/>
                  </a:lnTo>
                  <a:lnTo>
                    <a:pt x="24231" y="457060"/>
                  </a:lnTo>
                  <a:close/>
                </a:path>
                <a:path w="577850" h="522604">
                  <a:moveTo>
                    <a:pt x="26720" y="213448"/>
                  </a:moveTo>
                  <a:lnTo>
                    <a:pt x="26390" y="212128"/>
                  </a:lnTo>
                  <a:lnTo>
                    <a:pt x="25107" y="211582"/>
                  </a:lnTo>
                  <a:lnTo>
                    <a:pt x="25019" y="213372"/>
                  </a:lnTo>
                  <a:lnTo>
                    <a:pt x="25565" y="214528"/>
                  </a:lnTo>
                  <a:lnTo>
                    <a:pt x="26593" y="215201"/>
                  </a:lnTo>
                  <a:lnTo>
                    <a:pt x="26720" y="213448"/>
                  </a:lnTo>
                  <a:close/>
                </a:path>
                <a:path w="577850" h="522604">
                  <a:moveTo>
                    <a:pt x="65608" y="406120"/>
                  </a:moveTo>
                  <a:lnTo>
                    <a:pt x="65392" y="403745"/>
                  </a:lnTo>
                  <a:lnTo>
                    <a:pt x="62953" y="404812"/>
                  </a:lnTo>
                  <a:lnTo>
                    <a:pt x="65608" y="406120"/>
                  </a:lnTo>
                  <a:close/>
                </a:path>
                <a:path w="577850" h="522604">
                  <a:moveTo>
                    <a:pt x="66141" y="304063"/>
                  </a:moveTo>
                  <a:lnTo>
                    <a:pt x="65112" y="303657"/>
                  </a:lnTo>
                  <a:lnTo>
                    <a:pt x="65087" y="303796"/>
                  </a:lnTo>
                  <a:lnTo>
                    <a:pt x="65417" y="303974"/>
                  </a:lnTo>
                  <a:lnTo>
                    <a:pt x="65786" y="304025"/>
                  </a:lnTo>
                  <a:lnTo>
                    <a:pt x="66141" y="304063"/>
                  </a:lnTo>
                  <a:close/>
                </a:path>
                <a:path w="577850" h="522604">
                  <a:moveTo>
                    <a:pt x="67017" y="390880"/>
                  </a:moveTo>
                  <a:lnTo>
                    <a:pt x="66167" y="389610"/>
                  </a:lnTo>
                  <a:lnTo>
                    <a:pt x="66573" y="391388"/>
                  </a:lnTo>
                  <a:lnTo>
                    <a:pt x="67017" y="390880"/>
                  </a:lnTo>
                  <a:close/>
                </a:path>
                <a:path w="577850" h="522604">
                  <a:moveTo>
                    <a:pt x="68580" y="333730"/>
                  </a:moveTo>
                  <a:lnTo>
                    <a:pt x="66243" y="329920"/>
                  </a:lnTo>
                  <a:lnTo>
                    <a:pt x="68580" y="333730"/>
                  </a:lnTo>
                  <a:close/>
                </a:path>
                <a:path w="577850" h="522604">
                  <a:moveTo>
                    <a:pt x="68681" y="402310"/>
                  </a:moveTo>
                  <a:lnTo>
                    <a:pt x="65163" y="401040"/>
                  </a:lnTo>
                  <a:lnTo>
                    <a:pt x="65392" y="403745"/>
                  </a:lnTo>
                  <a:lnTo>
                    <a:pt x="68681" y="402310"/>
                  </a:lnTo>
                  <a:close/>
                </a:path>
                <a:path w="577850" h="522604">
                  <a:moveTo>
                    <a:pt x="70739" y="250964"/>
                  </a:moveTo>
                  <a:lnTo>
                    <a:pt x="70662" y="250240"/>
                  </a:lnTo>
                  <a:lnTo>
                    <a:pt x="70446" y="249656"/>
                  </a:lnTo>
                  <a:lnTo>
                    <a:pt x="70167" y="249135"/>
                  </a:lnTo>
                  <a:lnTo>
                    <a:pt x="70739" y="250964"/>
                  </a:lnTo>
                  <a:close/>
                </a:path>
                <a:path w="577850" h="522604">
                  <a:moveTo>
                    <a:pt x="71755" y="306247"/>
                  </a:moveTo>
                  <a:lnTo>
                    <a:pt x="71716" y="302831"/>
                  </a:lnTo>
                  <a:lnTo>
                    <a:pt x="68897" y="304330"/>
                  </a:lnTo>
                  <a:lnTo>
                    <a:pt x="66141" y="304063"/>
                  </a:lnTo>
                  <a:lnTo>
                    <a:pt x="71755" y="306247"/>
                  </a:lnTo>
                  <a:close/>
                </a:path>
                <a:path w="577850" h="522604">
                  <a:moveTo>
                    <a:pt x="72136" y="244830"/>
                  </a:moveTo>
                  <a:lnTo>
                    <a:pt x="71208" y="246100"/>
                  </a:lnTo>
                  <a:lnTo>
                    <a:pt x="72136" y="244830"/>
                  </a:lnTo>
                  <a:close/>
                </a:path>
                <a:path w="577850" h="522604">
                  <a:moveTo>
                    <a:pt x="73202" y="234670"/>
                  </a:moveTo>
                  <a:lnTo>
                    <a:pt x="73088" y="233794"/>
                  </a:lnTo>
                  <a:lnTo>
                    <a:pt x="73037" y="232473"/>
                  </a:lnTo>
                  <a:lnTo>
                    <a:pt x="71335" y="233400"/>
                  </a:lnTo>
                  <a:lnTo>
                    <a:pt x="73202" y="234670"/>
                  </a:lnTo>
                  <a:close/>
                </a:path>
                <a:path w="577850" h="522604">
                  <a:moveTo>
                    <a:pt x="73660" y="232130"/>
                  </a:moveTo>
                  <a:lnTo>
                    <a:pt x="73037" y="232130"/>
                  </a:lnTo>
                  <a:lnTo>
                    <a:pt x="73037" y="232473"/>
                  </a:lnTo>
                  <a:lnTo>
                    <a:pt x="73660" y="232130"/>
                  </a:lnTo>
                  <a:close/>
                </a:path>
                <a:path w="577850" h="522604">
                  <a:moveTo>
                    <a:pt x="74752" y="273227"/>
                  </a:moveTo>
                  <a:lnTo>
                    <a:pt x="71843" y="271132"/>
                  </a:lnTo>
                  <a:lnTo>
                    <a:pt x="71729" y="272770"/>
                  </a:lnTo>
                  <a:lnTo>
                    <a:pt x="74752" y="273227"/>
                  </a:lnTo>
                  <a:close/>
                </a:path>
                <a:path w="577850" h="522604">
                  <a:moveTo>
                    <a:pt x="75971" y="242100"/>
                  </a:moveTo>
                  <a:lnTo>
                    <a:pt x="74269" y="240296"/>
                  </a:lnTo>
                  <a:lnTo>
                    <a:pt x="74993" y="241515"/>
                  </a:lnTo>
                  <a:lnTo>
                    <a:pt x="75641" y="242303"/>
                  </a:lnTo>
                  <a:lnTo>
                    <a:pt x="75971" y="242100"/>
                  </a:lnTo>
                  <a:close/>
                </a:path>
                <a:path w="577850" h="522604">
                  <a:moveTo>
                    <a:pt x="75984" y="255422"/>
                  </a:moveTo>
                  <a:lnTo>
                    <a:pt x="69037" y="252488"/>
                  </a:lnTo>
                  <a:lnTo>
                    <a:pt x="75590" y="255752"/>
                  </a:lnTo>
                  <a:lnTo>
                    <a:pt x="75984" y="255422"/>
                  </a:lnTo>
                  <a:close/>
                </a:path>
                <a:path w="577850" h="522604">
                  <a:moveTo>
                    <a:pt x="78320" y="277799"/>
                  </a:moveTo>
                  <a:lnTo>
                    <a:pt x="77368" y="276034"/>
                  </a:lnTo>
                  <a:lnTo>
                    <a:pt x="76923" y="276809"/>
                  </a:lnTo>
                  <a:lnTo>
                    <a:pt x="78232" y="277799"/>
                  </a:lnTo>
                  <a:close/>
                </a:path>
                <a:path w="577850" h="522604">
                  <a:moveTo>
                    <a:pt x="80098" y="274040"/>
                  </a:moveTo>
                  <a:lnTo>
                    <a:pt x="74752" y="273227"/>
                  </a:lnTo>
                  <a:lnTo>
                    <a:pt x="75869" y="274040"/>
                  </a:lnTo>
                  <a:lnTo>
                    <a:pt x="80098" y="274040"/>
                  </a:lnTo>
                  <a:close/>
                </a:path>
                <a:path w="577850" h="522604">
                  <a:moveTo>
                    <a:pt x="80416" y="453110"/>
                  </a:moveTo>
                  <a:lnTo>
                    <a:pt x="80289" y="446760"/>
                  </a:lnTo>
                  <a:lnTo>
                    <a:pt x="70523" y="446760"/>
                  </a:lnTo>
                  <a:lnTo>
                    <a:pt x="68122" y="445490"/>
                  </a:lnTo>
                  <a:lnTo>
                    <a:pt x="72605" y="439140"/>
                  </a:lnTo>
                  <a:lnTo>
                    <a:pt x="67195" y="442950"/>
                  </a:lnTo>
                  <a:lnTo>
                    <a:pt x="67195" y="446760"/>
                  </a:lnTo>
                  <a:lnTo>
                    <a:pt x="68872" y="449300"/>
                  </a:lnTo>
                  <a:lnTo>
                    <a:pt x="66852" y="454380"/>
                  </a:lnTo>
                  <a:lnTo>
                    <a:pt x="59207" y="454380"/>
                  </a:lnTo>
                  <a:lnTo>
                    <a:pt x="58064" y="450570"/>
                  </a:lnTo>
                  <a:lnTo>
                    <a:pt x="56349" y="448030"/>
                  </a:lnTo>
                  <a:lnTo>
                    <a:pt x="57619" y="446760"/>
                  </a:lnTo>
                  <a:lnTo>
                    <a:pt x="58889" y="445490"/>
                  </a:lnTo>
                  <a:lnTo>
                    <a:pt x="19100" y="445490"/>
                  </a:lnTo>
                  <a:lnTo>
                    <a:pt x="15176" y="445490"/>
                  </a:lnTo>
                  <a:lnTo>
                    <a:pt x="9969" y="445490"/>
                  </a:lnTo>
                  <a:lnTo>
                    <a:pt x="12547" y="449300"/>
                  </a:lnTo>
                  <a:lnTo>
                    <a:pt x="13093" y="446760"/>
                  </a:lnTo>
                  <a:lnTo>
                    <a:pt x="18173" y="449300"/>
                  </a:lnTo>
                  <a:lnTo>
                    <a:pt x="21615" y="448030"/>
                  </a:lnTo>
                  <a:lnTo>
                    <a:pt x="24269" y="453110"/>
                  </a:lnTo>
                  <a:lnTo>
                    <a:pt x="24688" y="456920"/>
                  </a:lnTo>
                  <a:lnTo>
                    <a:pt x="24231" y="457060"/>
                  </a:lnTo>
                  <a:lnTo>
                    <a:pt x="24574" y="457200"/>
                  </a:lnTo>
                  <a:lnTo>
                    <a:pt x="75120" y="457200"/>
                  </a:lnTo>
                  <a:lnTo>
                    <a:pt x="74231" y="455650"/>
                  </a:lnTo>
                  <a:lnTo>
                    <a:pt x="77317" y="454380"/>
                  </a:lnTo>
                  <a:lnTo>
                    <a:pt x="80416" y="453110"/>
                  </a:lnTo>
                  <a:close/>
                </a:path>
                <a:path w="577850" h="522604">
                  <a:moveTo>
                    <a:pt x="86182" y="237210"/>
                  </a:moveTo>
                  <a:lnTo>
                    <a:pt x="85496" y="237210"/>
                  </a:lnTo>
                  <a:lnTo>
                    <a:pt x="84480" y="237210"/>
                  </a:lnTo>
                  <a:lnTo>
                    <a:pt x="85940" y="238010"/>
                  </a:lnTo>
                  <a:lnTo>
                    <a:pt x="86182" y="237210"/>
                  </a:lnTo>
                  <a:close/>
                </a:path>
                <a:path w="577850" h="522604">
                  <a:moveTo>
                    <a:pt x="86499" y="235940"/>
                  </a:moveTo>
                  <a:lnTo>
                    <a:pt x="85026" y="235623"/>
                  </a:lnTo>
                  <a:lnTo>
                    <a:pt x="84493" y="233794"/>
                  </a:lnTo>
                  <a:lnTo>
                    <a:pt x="84480" y="235496"/>
                  </a:lnTo>
                  <a:lnTo>
                    <a:pt x="83337" y="235242"/>
                  </a:lnTo>
                  <a:lnTo>
                    <a:pt x="84480" y="236296"/>
                  </a:lnTo>
                  <a:lnTo>
                    <a:pt x="85217" y="236296"/>
                  </a:lnTo>
                  <a:lnTo>
                    <a:pt x="86410" y="236296"/>
                  </a:lnTo>
                  <a:lnTo>
                    <a:pt x="86499" y="235940"/>
                  </a:lnTo>
                  <a:close/>
                </a:path>
                <a:path w="577850" h="522604">
                  <a:moveTo>
                    <a:pt x="98069" y="246100"/>
                  </a:moveTo>
                  <a:lnTo>
                    <a:pt x="96088" y="243560"/>
                  </a:lnTo>
                  <a:lnTo>
                    <a:pt x="93764" y="242290"/>
                  </a:lnTo>
                  <a:lnTo>
                    <a:pt x="85940" y="238010"/>
                  </a:lnTo>
                  <a:lnTo>
                    <a:pt x="85801" y="238480"/>
                  </a:lnTo>
                  <a:lnTo>
                    <a:pt x="85598" y="239750"/>
                  </a:lnTo>
                  <a:lnTo>
                    <a:pt x="93179" y="246100"/>
                  </a:lnTo>
                  <a:lnTo>
                    <a:pt x="92494" y="242290"/>
                  </a:lnTo>
                  <a:lnTo>
                    <a:pt x="98069" y="246100"/>
                  </a:lnTo>
                  <a:close/>
                </a:path>
                <a:path w="577850" h="522604">
                  <a:moveTo>
                    <a:pt x="98412" y="241427"/>
                  </a:moveTo>
                  <a:lnTo>
                    <a:pt x="97548" y="239623"/>
                  </a:lnTo>
                  <a:lnTo>
                    <a:pt x="96227" y="237921"/>
                  </a:lnTo>
                  <a:lnTo>
                    <a:pt x="95745" y="238048"/>
                  </a:lnTo>
                  <a:lnTo>
                    <a:pt x="94767" y="238252"/>
                  </a:lnTo>
                  <a:lnTo>
                    <a:pt x="98412" y="241427"/>
                  </a:lnTo>
                  <a:close/>
                </a:path>
                <a:path w="577850" h="522604">
                  <a:moveTo>
                    <a:pt x="100774" y="229946"/>
                  </a:moveTo>
                  <a:lnTo>
                    <a:pt x="98653" y="226301"/>
                  </a:lnTo>
                  <a:lnTo>
                    <a:pt x="97409" y="227050"/>
                  </a:lnTo>
                  <a:lnTo>
                    <a:pt x="100774" y="229946"/>
                  </a:lnTo>
                  <a:close/>
                </a:path>
                <a:path w="577850" h="522604">
                  <a:moveTo>
                    <a:pt x="107797" y="235940"/>
                  </a:moveTo>
                  <a:lnTo>
                    <a:pt x="100774" y="229946"/>
                  </a:lnTo>
                  <a:lnTo>
                    <a:pt x="101320" y="230860"/>
                  </a:lnTo>
                  <a:lnTo>
                    <a:pt x="103708" y="235940"/>
                  </a:lnTo>
                  <a:lnTo>
                    <a:pt x="107797" y="235940"/>
                  </a:lnTo>
                  <a:close/>
                </a:path>
                <a:path w="577850" h="522604">
                  <a:moveTo>
                    <a:pt x="113639" y="220116"/>
                  </a:moveTo>
                  <a:lnTo>
                    <a:pt x="111544" y="221970"/>
                  </a:lnTo>
                  <a:lnTo>
                    <a:pt x="112864" y="223240"/>
                  </a:lnTo>
                  <a:lnTo>
                    <a:pt x="113284" y="221970"/>
                  </a:lnTo>
                  <a:lnTo>
                    <a:pt x="113639" y="220116"/>
                  </a:lnTo>
                  <a:close/>
                </a:path>
                <a:path w="577850" h="522604">
                  <a:moveTo>
                    <a:pt x="114414" y="219430"/>
                  </a:moveTo>
                  <a:lnTo>
                    <a:pt x="113880" y="218998"/>
                  </a:lnTo>
                  <a:lnTo>
                    <a:pt x="113639" y="220116"/>
                  </a:lnTo>
                  <a:lnTo>
                    <a:pt x="114414" y="219430"/>
                  </a:lnTo>
                  <a:close/>
                </a:path>
                <a:path w="577850" h="522604">
                  <a:moveTo>
                    <a:pt x="137782" y="173710"/>
                  </a:moveTo>
                  <a:lnTo>
                    <a:pt x="137401" y="172440"/>
                  </a:lnTo>
                  <a:lnTo>
                    <a:pt x="134708" y="173710"/>
                  </a:lnTo>
                  <a:lnTo>
                    <a:pt x="137782" y="173710"/>
                  </a:lnTo>
                  <a:close/>
                </a:path>
                <a:path w="577850" h="522604">
                  <a:moveTo>
                    <a:pt x="144195" y="458800"/>
                  </a:moveTo>
                  <a:lnTo>
                    <a:pt x="142138" y="458190"/>
                  </a:lnTo>
                  <a:lnTo>
                    <a:pt x="143459" y="459460"/>
                  </a:lnTo>
                  <a:lnTo>
                    <a:pt x="144195" y="458800"/>
                  </a:lnTo>
                  <a:close/>
                </a:path>
                <a:path w="577850" h="522604">
                  <a:moveTo>
                    <a:pt x="153416" y="214833"/>
                  </a:moveTo>
                  <a:lnTo>
                    <a:pt x="149809" y="211277"/>
                  </a:lnTo>
                  <a:lnTo>
                    <a:pt x="150622" y="212521"/>
                  </a:lnTo>
                  <a:lnTo>
                    <a:pt x="151777" y="213702"/>
                  </a:lnTo>
                  <a:lnTo>
                    <a:pt x="153416" y="214833"/>
                  </a:lnTo>
                  <a:close/>
                </a:path>
                <a:path w="577850" h="522604">
                  <a:moveTo>
                    <a:pt x="153581" y="171170"/>
                  </a:moveTo>
                  <a:lnTo>
                    <a:pt x="151104" y="171170"/>
                  </a:lnTo>
                  <a:lnTo>
                    <a:pt x="138430" y="166090"/>
                  </a:lnTo>
                  <a:lnTo>
                    <a:pt x="138201" y="173710"/>
                  </a:lnTo>
                  <a:lnTo>
                    <a:pt x="149872" y="173710"/>
                  </a:lnTo>
                  <a:lnTo>
                    <a:pt x="149174" y="172440"/>
                  </a:lnTo>
                  <a:lnTo>
                    <a:pt x="153581" y="171170"/>
                  </a:lnTo>
                  <a:close/>
                </a:path>
                <a:path w="577850" h="522604">
                  <a:moveTo>
                    <a:pt x="154978" y="456857"/>
                  </a:moveTo>
                  <a:lnTo>
                    <a:pt x="154698" y="456819"/>
                  </a:lnTo>
                  <a:lnTo>
                    <a:pt x="154305" y="456946"/>
                  </a:lnTo>
                  <a:lnTo>
                    <a:pt x="154495" y="457200"/>
                  </a:lnTo>
                  <a:lnTo>
                    <a:pt x="154736" y="457314"/>
                  </a:lnTo>
                  <a:lnTo>
                    <a:pt x="154914" y="457606"/>
                  </a:lnTo>
                  <a:lnTo>
                    <a:pt x="154978" y="456857"/>
                  </a:lnTo>
                  <a:close/>
                </a:path>
                <a:path w="577850" h="522604">
                  <a:moveTo>
                    <a:pt x="157988" y="188429"/>
                  </a:moveTo>
                  <a:lnTo>
                    <a:pt x="155346" y="192024"/>
                  </a:lnTo>
                  <a:lnTo>
                    <a:pt x="155879" y="193128"/>
                  </a:lnTo>
                  <a:lnTo>
                    <a:pt x="156146" y="193700"/>
                  </a:lnTo>
                  <a:lnTo>
                    <a:pt x="157988" y="188429"/>
                  </a:lnTo>
                  <a:close/>
                </a:path>
                <a:path w="577850" h="522604">
                  <a:moveTo>
                    <a:pt x="201993" y="215315"/>
                  </a:moveTo>
                  <a:lnTo>
                    <a:pt x="198374" y="214350"/>
                  </a:lnTo>
                  <a:lnTo>
                    <a:pt x="201777" y="215620"/>
                  </a:lnTo>
                  <a:lnTo>
                    <a:pt x="201993" y="215315"/>
                  </a:lnTo>
                  <a:close/>
                </a:path>
                <a:path w="577850" h="522604">
                  <a:moveTo>
                    <a:pt x="203708" y="212877"/>
                  </a:moveTo>
                  <a:lnTo>
                    <a:pt x="201993" y="215315"/>
                  </a:lnTo>
                  <a:lnTo>
                    <a:pt x="203200" y="215620"/>
                  </a:lnTo>
                  <a:lnTo>
                    <a:pt x="203708" y="212877"/>
                  </a:lnTo>
                  <a:close/>
                </a:path>
                <a:path w="577850" h="522604">
                  <a:moveTo>
                    <a:pt x="209219" y="207860"/>
                  </a:moveTo>
                  <a:lnTo>
                    <a:pt x="208661" y="206730"/>
                  </a:lnTo>
                  <a:lnTo>
                    <a:pt x="208203" y="209270"/>
                  </a:lnTo>
                  <a:lnTo>
                    <a:pt x="209219" y="207860"/>
                  </a:lnTo>
                  <a:close/>
                </a:path>
                <a:path w="577850" h="522604">
                  <a:moveTo>
                    <a:pt x="210477" y="206730"/>
                  </a:moveTo>
                  <a:lnTo>
                    <a:pt x="210032" y="206730"/>
                  </a:lnTo>
                  <a:lnTo>
                    <a:pt x="209219" y="207860"/>
                  </a:lnTo>
                  <a:lnTo>
                    <a:pt x="209296" y="208000"/>
                  </a:lnTo>
                  <a:lnTo>
                    <a:pt x="210477" y="206730"/>
                  </a:lnTo>
                  <a:close/>
                </a:path>
                <a:path w="577850" h="522604">
                  <a:moveTo>
                    <a:pt x="221665" y="469252"/>
                  </a:moveTo>
                  <a:lnTo>
                    <a:pt x="220764" y="469620"/>
                  </a:lnTo>
                  <a:lnTo>
                    <a:pt x="221246" y="470357"/>
                  </a:lnTo>
                  <a:lnTo>
                    <a:pt x="221665" y="469252"/>
                  </a:lnTo>
                  <a:close/>
                </a:path>
                <a:path w="577850" h="522604">
                  <a:moveTo>
                    <a:pt x="223888" y="468350"/>
                  </a:moveTo>
                  <a:lnTo>
                    <a:pt x="222986" y="465810"/>
                  </a:lnTo>
                  <a:lnTo>
                    <a:pt x="221665" y="469252"/>
                  </a:lnTo>
                  <a:lnTo>
                    <a:pt x="223888" y="468350"/>
                  </a:lnTo>
                  <a:close/>
                </a:path>
                <a:path w="577850" h="522604">
                  <a:moveTo>
                    <a:pt x="232714" y="512546"/>
                  </a:moveTo>
                  <a:lnTo>
                    <a:pt x="231940" y="512889"/>
                  </a:lnTo>
                  <a:lnTo>
                    <a:pt x="230682" y="512889"/>
                  </a:lnTo>
                  <a:lnTo>
                    <a:pt x="229501" y="512965"/>
                  </a:lnTo>
                  <a:lnTo>
                    <a:pt x="230073" y="513346"/>
                  </a:lnTo>
                  <a:lnTo>
                    <a:pt x="231051" y="513308"/>
                  </a:lnTo>
                  <a:lnTo>
                    <a:pt x="232714" y="512546"/>
                  </a:lnTo>
                  <a:close/>
                </a:path>
                <a:path w="577850" h="522604">
                  <a:moveTo>
                    <a:pt x="249072" y="215887"/>
                  </a:moveTo>
                  <a:lnTo>
                    <a:pt x="246976" y="199999"/>
                  </a:lnTo>
                  <a:lnTo>
                    <a:pt x="242811" y="220446"/>
                  </a:lnTo>
                  <a:lnTo>
                    <a:pt x="245503" y="213588"/>
                  </a:lnTo>
                  <a:lnTo>
                    <a:pt x="247040" y="214426"/>
                  </a:lnTo>
                  <a:lnTo>
                    <a:pt x="249072" y="215887"/>
                  </a:lnTo>
                  <a:close/>
                </a:path>
                <a:path w="577850" h="522604">
                  <a:moveTo>
                    <a:pt x="249275" y="522185"/>
                  </a:moveTo>
                  <a:lnTo>
                    <a:pt x="246976" y="517842"/>
                  </a:lnTo>
                  <a:lnTo>
                    <a:pt x="245719" y="519493"/>
                  </a:lnTo>
                  <a:lnTo>
                    <a:pt x="249275" y="522185"/>
                  </a:lnTo>
                  <a:close/>
                </a:path>
                <a:path w="577850" h="522604">
                  <a:moveTo>
                    <a:pt x="249339" y="216077"/>
                  </a:moveTo>
                  <a:lnTo>
                    <a:pt x="249072" y="215887"/>
                  </a:lnTo>
                  <a:lnTo>
                    <a:pt x="249135" y="216344"/>
                  </a:lnTo>
                  <a:lnTo>
                    <a:pt x="249262" y="216141"/>
                  </a:lnTo>
                  <a:close/>
                </a:path>
                <a:path w="577850" h="522604">
                  <a:moveTo>
                    <a:pt x="250736" y="505180"/>
                  </a:moveTo>
                  <a:lnTo>
                    <a:pt x="247611" y="506450"/>
                  </a:lnTo>
                  <a:lnTo>
                    <a:pt x="247751" y="505180"/>
                  </a:lnTo>
                  <a:lnTo>
                    <a:pt x="248183" y="501370"/>
                  </a:lnTo>
                  <a:lnTo>
                    <a:pt x="248462" y="498830"/>
                  </a:lnTo>
                  <a:lnTo>
                    <a:pt x="246329" y="491210"/>
                  </a:lnTo>
                  <a:lnTo>
                    <a:pt x="244729" y="486130"/>
                  </a:lnTo>
                  <a:lnTo>
                    <a:pt x="243535" y="482320"/>
                  </a:lnTo>
                  <a:lnTo>
                    <a:pt x="242722" y="475970"/>
                  </a:lnTo>
                  <a:lnTo>
                    <a:pt x="242392" y="473430"/>
                  </a:lnTo>
                  <a:lnTo>
                    <a:pt x="238379" y="475970"/>
                  </a:lnTo>
                  <a:lnTo>
                    <a:pt x="235966" y="473430"/>
                  </a:lnTo>
                  <a:lnTo>
                    <a:pt x="234746" y="472160"/>
                  </a:lnTo>
                  <a:lnTo>
                    <a:pt x="233540" y="470890"/>
                  </a:lnTo>
                  <a:lnTo>
                    <a:pt x="228130" y="467080"/>
                  </a:lnTo>
                  <a:lnTo>
                    <a:pt x="222453" y="472160"/>
                  </a:lnTo>
                  <a:lnTo>
                    <a:pt x="221246" y="470357"/>
                  </a:lnTo>
                  <a:lnTo>
                    <a:pt x="221043" y="470890"/>
                  </a:lnTo>
                  <a:lnTo>
                    <a:pt x="218706" y="472160"/>
                  </a:lnTo>
                  <a:lnTo>
                    <a:pt x="214363" y="469620"/>
                  </a:lnTo>
                  <a:lnTo>
                    <a:pt x="214858" y="468350"/>
                  </a:lnTo>
                  <a:lnTo>
                    <a:pt x="206781" y="468350"/>
                  </a:lnTo>
                  <a:lnTo>
                    <a:pt x="199859" y="467080"/>
                  </a:lnTo>
                  <a:lnTo>
                    <a:pt x="192659" y="464540"/>
                  </a:lnTo>
                  <a:lnTo>
                    <a:pt x="183743" y="460730"/>
                  </a:lnTo>
                  <a:lnTo>
                    <a:pt x="184759" y="467080"/>
                  </a:lnTo>
                  <a:lnTo>
                    <a:pt x="181813" y="465810"/>
                  </a:lnTo>
                  <a:lnTo>
                    <a:pt x="181190" y="464540"/>
                  </a:lnTo>
                  <a:lnTo>
                    <a:pt x="179819" y="463270"/>
                  </a:lnTo>
                  <a:lnTo>
                    <a:pt x="179641" y="467080"/>
                  </a:lnTo>
                  <a:lnTo>
                    <a:pt x="182295" y="468350"/>
                  </a:lnTo>
                  <a:lnTo>
                    <a:pt x="185013" y="468350"/>
                  </a:lnTo>
                  <a:lnTo>
                    <a:pt x="185000" y="473430"/>
                  </a:lnTo>
                  <a:lnTo>
                    <a:pt x="182537" y="470890"/>
                  </a:lnTo>
                  <a:lnTo>
                    <a:pt x="180073" y="468350"/>
                  </a:lnTo>
                  <a:lnTo>
                    <a:pt x="172834" y="467080"/>
                  </a:lnTo>
                  <a:lnTo>
                    <a:pt x="165823" y="465810"/>
                  </a:lnTo>
                  <a:lnTo>
                    <a:pt x="161607" y="459460"/>
                  </a:lnTo>
                  <a:lnTo>
                    <a:pt x="157086" y="459460"/>
                  </a:lnTo>
                  <a:lnTo>
                    <a:pt x="162941" y="465810"/>
                  </a:lnTo>
                  <a:lnTo>
                    <a:pt x="158419" y="465810"/>
                  </a:lnTo>
                  <a:lnTo>
                    <a:pt x="157213" y="462000"/>
                  </a:lnTo>
                  <a:lnTo>
                    <a:pt x="156070" y="467080"/>
                  </a:lnTo>
                  <a:lnTo>
                    <a:pt x="153098" y="467080"/>
                  </a:lnTo>
                  <a:lnTo>
                    <a:pt x="151599" y="462000"/>
                  </a:lnTo>
                  <a:lnTo>
                    <a:pt x="151498" y="458190"/>
                  </a:lnTo>
                  <a:lnTo>
                    <a:pt x="152209" y="459460"/>
                  </a:lnTo>
                  <a:lnTo>
                    <a:pt x="153543" y="458190"/>
                  </a:lnTo>
                  <a:lnTo>
                    <a:pt x="154317" y="458190"/>
                  </a:lnTo>
                  <a:lnTo>
                    <a:pt x="150469" y="453110"/>
                  </a:lnTo>
                  <a:lnTo>
                    <a:pt x="144195" y="458800"/>
                  </a:lnTo>
                  <a:lnTo>
                    <a:pt x="146494" y="459460"/>
                  </a:lnTo>
                  <a:lnTo>
                    <a:pt x="140309" y="462000"/>
                  </a:lnTo>
                  <a:lnTo>
                    <a:pt x="133451" y="460730"/>
                  </a:lnTo>
                  <a:lnTo>
                    <a:pt x="126644" y="462000"/>
                  </a:lnTo>
                  <a:lnTo>
                    <a:pt x="118021" y="462000"/>
                  </a:lnTo>
                  <a:lnTo>
                    <a:pt x="115646" y="463270"/>
                  </a:lnTo>
                  <a:lnTo>
                    <a:pt x="113284" y="463270"/>
                  </a:lnTo>
                  <a:lnTo>
                    <a:pt x="110794" y="465810"/>
                  </a:lnTo>
                  <a:lnTo>
                    <a:pt x="111036" y="468350"/>
                  </a:lnTo>
                  <a:lnTo>
                    <a:pt x="109461" y="469366"/>
                  </a:lnTo>
                  <a:lnTo>
                    <a:pt x="109461" y="503910"/>
                  </a:lnTo>
                  <a:lnTo>
                    <a:pt x="106667" y="505968"/>
                  </a:lnTo>
                  <a:lnTo>
                    <a:pt x="105003" y="501370"/>
                  </a:lnTo>
                  <a:lnTo>
                    <a:pt x="109461" y="503910"/>
                  </a:lnTo>
                  <a:lnTo>
                    <a:pt x="109461" y="469366"/>
                  </a:lnTo>
                  <a:lnTo>
                    <a:pt x="107073" y="470890"/>
                  </a:lnTo>
                  <a:lnTo>
                    <a:pt x="105676" y="469620"/>
                  </a:lnTo>
                  <a:lnTo>
                    <a:pt x="104101" y="467080"/>
                  </a:lnTo>
                  <a:lnTo>
                    <a:pt x="103327" y="465810"/>
                  </a:lnTo>
                  <a:lnTo>
                    <a:pt x="102158" y="464540"/>
                  </a:lnTo>
                  <a:lnTo>
                    <a:pt x="98209" y="464540"/>
                  </a:lnTo>
                  <a:lnTo>
                    <a:pt x="98704" y="463270"/>
                  </a:lnTo>
                  <a:lnTo>
                    <a:pt x="96367" y="465810"/>
                  </a:lnTo>
                  <a:lnTo>
                    <a:pt x="93675" y="467080"/>
                  </a:lnTo>
                  <a:lnTo>
                    <a:pt x="91821" y="465810"/>
                  </a:lnTo>
                  <a:lnTo>
                    <a:pt x="93332" y="464540"/>
                  </a:lnTo>
                  <a:lnTo>
                    <a:pt x="94856" y="463270"/>
                  </a:lnTo>
                  <a:lnTo>
                    <a:pt x="91262" y="458190"/>
                  </a:lnTo>
                  <a:lnTo>
                    <a:pt x="95034" y="455650"/>
                  </a:lnTo>
                  <a:lnTo>
                    <a:pt x="86055" y="456920"/>
                  </a:lnTo>
                  <a:lnTo>
                    <a:pt x="90106" y="458190"/>
                  </a:lnTo>
                  <a:lnTo>
                    <a:pt x="80098" y="464540"/>
                  </a:lnTo>
                  <a:lnTo>
                    <a:pt x="81546" y="459460"/>
                  </a:lnTo>
                  <a:lnTo>
                    <a:pt x="77609" y="462000"/>
                  </a:lnTo>
                  <a:lnTo>
                    <a:pt x="76263" y="464540"/>
                  </a:lnTo>
                  <a:lnTo>
                    <a:pt x="71932" y="462000"/>
                  </a:lnTo>
                  <a:lnTo>
                    <a:pt x="77165" y="460730"/>
                  </a:lnTo>
                  <a:lnTo>
                    <a:pt x="75692" y="458190"/>
                  </a:lnTo>
                  <a:lnTo>
                    <a:pt x="27076" y="458190"/>
                  </a:lnTo>
                  <a:lnTo>
                    <a:pt x="23279" y="458190"/>
                  </a:lnTo>
                  <a:lnTo>
                    <a:pt x="20396" y="458190"/>
                  </a:lnTo>
                  <a:lnTo>
                    <a:pt x="20916" y="459460"/>
                  </a:lnTo>
                  <a:lnTo>
                    <a:pt x="20358" y="459460"/>
                  </a:lnTo>
                  <a:lnTo>
                    <a:pt x="20383" y="460730"/>
                  </a:lnTo>
                  <a:lnTo>
                    <a:pt x="21996" y="462000"/>
                  </a:lnTo>
                  <a:lnTo>
                    <a:pt x="23355" y="464540"/>
                  </a:lnTo>
                  <a:lnTo>
                    <a:pt x="25209" y="467080"/>
                  </a:lnTo>
                  <a:lnTo>
                    <a:pt x="26873" y="469620"/>
                  </a:lnTo>
                  <a:lnTo>
                    <a:pt x="28041" y="467080"/>
                  </a:lnTo>
                  <a:lnTo>
                    <a:pt x="29273" y="464540"/>
                  </a:lnTo>
                  <a:lnTo>
                    <a:pt x="30543" y="462000"/>
                  </a:lnTo>
                  <a:lnTo>
                    <a:pt x="35852" y="463270"/>
                  </a:lnTo>
                  <a:lnTo>
                    <a:pt x="35242" y="469620"/>
                  </a:lnTo>
                  <a:lnTo>
                    <a:pt x="36220" y="467537"/>
                  </a:lnTo>
                  <a:lnTo>
                    <a:pt x="40589" y="474700"/>
                  </a:lnTo>
                  <a:lnTo>
                    <a:pt x="46621" y="479780"/>
                  </a:lnTo>
                  <a:lnTo>
                    <a:pt x="52514" y="486130"/>
                  </a:lnTo>
                  <a:lnTo>
                    <a:pt x="59639" y="488670"/>
                  </a:lnTo>
                  <a:lnTo>
                    <a:pt x="60096" y="491210"/>
                  </a:lnTo>
                  <a:lnTo>
                    <a:pt x="67729" y="489940"/>
                  </a:lnTo>
                  <a:lnTo>
                    <a:pt x="72021" y="492480"/>
                  </a:lnTo>
                  <a:lnTo>
                    <a:pt x="77863" y="496290"/>
                  </a:lnTo>
                  <a:lnTo>
                    <a:pt x="76987" y="493750"/>
                  </a:lnTo>
                  <a:lnTo>
                    <a:pt x="78320" y="489940"/>
                  </a:lnTo>
                  <a:lnTo>
                    <a:pt x="79667" y="486130"/>
                  </a:lnTo>
                  <a:lnTo>
                    <a:pt x="84023" y="489940"/>
                  </a:lnTo>
                  <a:lnTo>
                    <a:pt x="81572" y="497560"/>
                  </a:lnTo>
                  <a:lnTo>
                    <a:pt x="84404" y="501370"/>
                  </a:lnTo>
                  <a:lnTo>
                    <a:pt x="89128" y="505180"/>
                  </a:lnTo>
                  <a:lnTo>
                    <a:pt x="92329" y="512800"/>
                  </a:lnTo>
                  <a:lnTo>
                    <a:pt x="91186" y="507720"/>
                  </a:lnTo>
                  <a:lnTo>
                    <a:pt x="95542" y="508990"/>
                  </a:lnTo>
                  <a:lnTo>
                    <a:pt x="103708" y="508990"/>
                  </a:lnTo>
                  <a:lnTo>
                    <a:pt x="104825" y="508596"/>
                  </a:lnTo>
                  <a:lnTo>
                    <a:pt x="107505" y="512800"/>
                  </a:lnTo>
                  <a:lnTo>
                    <a:pt x="117144" y="511530"/>
                  </a:lnTo>
                  <a:lnTo>
                    <a:pt x="126047" y="512800"/>
                  </a:lnTo>
                  <a:lnTo>
                    <a:pt x="134683" y="515340"/>
                  </a:lnTo>
                  <a:lnTo>
                    <a:pt x="143471" y="515340"/>
                  </a:lnTo>
                  <a:lnTo>
                    <a:pt x="143649" y="512800"/>
                  </a:lnTo>
                  <a:lnTo>
                    <a:pt x="142659" y="511530"/>
                  </a:lnTo>
                  <a:lnTo>
                    <a:pt x="141668" y="510260"/>
                  </a:lnTo>
                  <a:lnTo>
                    <a:pt x="144208" y="506450"/>
                  </a:lnTo>
                  <a:lnTo>
                    <a:pt x="150482" y="517880"/>
                  </a:lnTo>
                  <a:lnTo>
                    <a:pt x="152819" y="516610"/>
                  </a:lnTo>
                  <a:lnTo>
                    <a:pt x="152654" y="506450"/>
                  </a:lnTo>
                  <a:lnTo>
                    <a:pt x="152641" y="505180"/>
                  </a:lnTo>
                  <a:lnTo>
                    <a:pt x="156921" y="512800"/>
                  </a:lnTo>
                  <a:lnTo>
                    <a:pt x="155409" y="507720"/>
                  </a:lnTo>
                  <a:lnTo>
                    <a:pt x="156984" y="506450"/>
                  </a:lnTo>
                  <a:lnTo>
                    <a:pt x="174586" y="510260"/>
                  </a:lnTo>
                  <a:lnTo>
                    <a:pt x="192417" y="508990"/>
                  </a:lnTo>
                  <a:lnTo>
                    <a:pt x="210312" y="508990"/>
                  </a:lnTo>
                  <a:lnTo>
                    <a:pt x="228117" y="517880"/>
                  </a:lnTo>
                  <a:lnTo>
                    <a:pt x="224917" y="514070"/>
                  </a:lnTo>
                  <a:lnTo>
                    <a:pt x="229501" y="514070"/>
                  </a:lnTo>
                  <a:lnTo>
                    <a:pt x="227914" y="512800"/>
                  </a:lnTo>
                  <a:lnTo>
                    <a:pt x="229120" y="508990"/>
                  </a:lnTo>
                  <a:lnTo>
                    <a:pt x="229527" y="507720"/>
                  </a:lnTo>
                  <a:lnTo>
                    <a:pt x="229374" y="506450"/>
                  </a:lnTo>
                  <a:lnTo>
                    <a:pt x="229222" y="505180"/>
                  </a:lnTo>
                  <a:lnTo>
                    <a:pt x="239102" y="514070"/>
                  </a:lnTo>
                  <a:lnTo>
                    <a:pt x="241528" y="510260"/>
                  </a:lnTo>
                  <a:lnTo>
                    <a:pt x="245211" y="508990"/>
                  </a:lnTo>
                  <a:lnTo>
                    <a:pt x="248729" y="508990"/>
                  </a:lnTo>
                  <a:lnTo>
                    <a:pt x="250063" y="506450"/>
                  </a:lnTo>
                  <a:lnTo>
                    <a:pt x="250736" y="505180"/>
                  </a:lnTo>
                  <a:close/>
                </a:path>
                <a:path w="577850" h="522604">
                  <a:moveTo>
                    <a:pt x="255511" y="510679"/>
                  </a:moveTo>
                  <a:lnTo>
                    <a:pt x="253149" y="511746"/>
                  </a:lnTo>
                  <a:lnTo>
                    <a:pt x="252539" y="509892"/>
                  </a:lnTo>
                  <a:lnTo>
                    <a:pt x="253377" y="518134"/>
                  </a:lnTo>
                  <a:lnTo>
                    <a:pt x="255511" y="510679"/>
                  </a:lnTo>
                  <a:close/>
                </a:path>
                <a:path w="577850" h="522604">
                  <a:moveTo>
                    <a:pt x="262521" y="216890"/>
                  </a:moveTo>
                  <a:lnTo>
                    <a:pt x="261353" y="214033"/>
                  </a:lnTo>
                  <a:lnTo>
                    <a:pt x="261289" y="214350"/>
                  </a:lnTo>
                  <a:lnTo>
                    <a:pt x="262521" y="216890"/>
                  </a:lnTo>
                  <a:close/>
                </a:path>
                <a:path w="577850" h="522604">
                  <a:moveTo>
                    <a:pt x="265264" y="215265"/>
                  </a:moveTo>
                  <a:lnTo>
                    <a:pt x="264236" y="216890"/>
                  </a:lnTo>
                  <a:lnTo>
                    <a:pt x="265239" y="215620"/>
                  </a:lnTo>
                  <a:lnTo>
                    <a:pt x="265264" y="215265"/>
                  </a:lnTo>
                  <a:close/>
                </a:path>
                <a:path w="577850" h="522604">
                  <a:moveTo>
                    <a:pt x="282981" y="221183"/>
                  </a:moveTo>
                  <a:lnTo>
                    <a:pt x="279514" y="222948"/>
                  </a:lnTo>
                  <a:lnTo>
                    <a:pt x="279095" y="221157"/>
                  </a:lnTo>
                  <a:lnTo>
                    <a:pt x="276860" y="229298"/>
                  </a:lnTo>
                  <a:lnTo>
                    <a:pt x="278752" y="233489"/>
                  </a:lnTo>
                  <a:lnTo>
                    <a:pt x="280720" y="222948"/>
                  </a:lnTo>
                  <a:lnTo>
                    <a:pt x="280835" y="222326"/>
                  </a:lnTo>
                  <a:lnTo>
                    <a:pt x="281063" y="223151"/>
                  </a:lnTo>
                  <a:lnTo>
                    <a:pt x="281876" y="222326"/>
                  </a:lnTo>
                  <a:lnTo>
                    <a:pt x="282981" y="221183"/>
                  </a:lnTo>
                  <a:close/>
                </a:path>
                <a:path w="577850" h="522604">
                  <a:moveTo>
                    <a:pt x="284403" y="224929"/>
                  </a:moveTo>
                  <a:lnTo>
                    <a:pt x="281076" y="223189"/>
                  </a:lnTo>
                  <a:lnTo>
                    <a:pt x="282232" y="227266"/>
                  </a:lnTo>
                  <a:lnTo>
                    <a:pt x="284403" y="224929"/>
                  </a:lnTo>
                  <a:close/>
                </a:path>
                <a:path w="577850" h="522604">
                  <a:moveTo>
                    <a:pt x="284949" y="219951"/>
                  </a:moveTo>
                  <a:lnTo>
                    <a:pt x="283946" y="220370"/>
                  </a:lnTo>
                  <a:lnTo>
                    <a:pt x="283387" y="220789"/>
                  </a:lnTo>
                  <a:lnTo>
                    <a:pt x="282981" y="221183"/>
                  </a:lnTo>
                  <a:lnTo>
                    <a:pt x="283540" y="220891"/>
                  </a:lnTo>
                  <a:lnTo>
                    <a:pt x="284175" y="220510"/>
                  </a:lnTo>
                  <a:lnTo>
                    <a:pt x="284949" y="219951"/>
                  </a:lnTo>
                  <a:close/>
                </a:path>
                <a:path w="577850" h="522604">
                  <a:moveTo>
                    <a:pt x="294157" y="233654"/>
                  </a:moveTo>
                  <a:lnTo>
                    <a:pt x="293941" y="233400"/>
                  </a:lnTo>
                  <a:lnTo>
                    <a:pt x="293674" y="233807"/>
                  </a:lnTo>
                  <a:lnTo>
                    <a:pt x="294157" y="233654"/>
                  </a:lnTo>
                  <a:close/>
                </a:path>
                <a:path w="577850" h="522604">
                  <a:moveTo>
                    <a:pt x="303199" y="233400"/>
                  </a:moveTo>
                  <a:lnTo>
                    <a:pt x="294919" y="233400"/>
                  </a:lnTo>
                  <a:lnTo>
                    <a:pt x="294157" y="233654"/>
                  </a:lnTo>
                  <a:lnTo>
                    <a:pt x="298399" y="238480"/>
                  </a:lnTo>
                  <a:lnTo>
                    <a:pt x="303199" y="233400"/>
                  </a:lnTo>
                  <a:close/>
                </a:path>
                <a:path w="577850" h="522604">
                  <a:moveTo>
                    <a:pt x="307009" y="170573"/>
                  </a:moveTo>
                  <a:lnTo>
                    <a:pt x="305777" y="164642"/>
                  </a:lnTo>
                  <a:lnTo>
                    <a:pt x="304177" y="156362"/>
                  </a:lnTo>
                  <a:lnTo>
                    <a:pt x="302564" y="161798"/>
                  </a:lnTo>
                  <a:lnTo>
                    <a:pt x="301625" y="167322"/>
                  </a:lnTo>
                  <a:lnTo>
                    <a:pt x="304457" y="167259"/>
                  </a:lnTo>
                  <a:lnTo>
                    <a:pt x="305993" y="168808"/>
                  </a:lnTo>
                  <a:lnTo>
                    <a:pt x="307009" y="170573"/>
                  </a:lnTo>
                  <a:close/>
                </a:path>
                <a:path w="577850" h="522604">
                  <a:moveTo>
                    <a:pt x="317919" y="251739"/>
                  </a:moveTo>
                  <a:lnTo>
                    <a:pt x="316560" y="252361"/>
                  </a:lnTo>
                  <a:lnTo>
                    <a:pt x="315595" y="253301"/>
                  </a:lnTo>
                  <a:lnTo>
                    <a:pt x="315836" y="254685"/>
                  </a:lnTo>
                  <a:lnTo>
                    <a:pt x="316242" y="253517"/>
                  </a:lnTo>
                  <a:lnTo>
                    <a:pt x="317030" y="252564"/>
                  </a:lnTo>
                  <a:lnTo>
                    <a:pt x="317919" y="251739"/>
                  </a:lnTo>
                  <a:close/>
                </a:path>
                <a:path w="577850" h="522604">
                  <a:moveTo>
                    <a:pt x="320357" y="251180"/>
                  </a:moveTo>
                  <a:lnTo>
                    <a:pt x="320052" y="251180"/>
                  </a:lnTo>
                  <a:lnTo>
                    <a:pt x="317931" y="252450"/>
                  </a:lnTo>
                  <a:lnTo>
                    <a:pt x="320357" y="251180"/>
                  </a:lnTo>
                  <a:close/>
                </a:path>
                <a:path w="577850" h="522604">
                  <a:moveTo>
                    <a:pt x="332816" y="294055"/>
                  </a:moveTo>
                  <a:lnTo>
                    <a:pt x="332536" y="293090"/>
                  </a:lnTo>
                  <a:lnTo>
                    <a:pt x="331838" y="293090"/>
                  </a:lnTo>
                  <a:lnTo>
                    <a:pt x="332816" y="294055"/>
                  </a:lnTo>
                  <a:close/>
                </a:path>
                <a:path w="577850" h="522604">
                  <a:moveTo>
                    <a:pt x="333616" y="306006"/>
                  </a:moveTo>
                  <a:lnTo>
                    <a:pt x="331431" y="305536"/>
                  </a:lnTo>
                  <a:lnTo>
                    <a:pt x="327329" y="299237"/>
                  </a:lnTo>
                  <a:lnTo>
                    <a:pt x="327825" y="305155"/>
                  </a:lnTo>
                  <a:lnTo>
                    <a:pt x="329996" y="305625"/>
                  </a:lnTo>
                  <a:lnTo>
                    <a:pt x="331812" y="310286"/>
                  </a:lnTo>
                  <a:lnTo>
                    <a:pt x="333616" y="306006"/>
                  </a:lnTo>
                  <a:close/>
                </a:path>
                <a:path w="577850" h="522604">
                  <a:moveTo>
                    <a:pt x="337477" y="293497"/>
                  </a:moveTo>
                  <a:lnTo>
                    <a:pt x="337451" y="293090"/>
                  </a:lnTo>
                  <a:lnTo>
                    <a:pt x="336892" y="292849"/>
                  </a:lnTo>
                  <a:lnTo>
                    <a:pt x="337477" y="293497"/>
                  </a:lnTo>
                  <a:close/>
                </a:path>
                <a:path w="577850" h="522604">
                  <a:moveTo>
                    <a:pt x="340296" y="317538"/>
                  </a:moveTo>
                  <a:lnTo>
                    <a:pt x="332409" y="317398"/>
                  </a:lnTo>
                  <a:lnTo>
                    <a:pt x="335457" y="319595"/>
                  </a:lnTo>
                  <a:lnTo>
                    <a:pt x="336778" y="318338"/>
                  </a:lnTo>
                  <a:lnTo>
                    <a:pt x="338201" y="318249"/>
                  </a:lnTo>
                  <a:lnTo>
                    <a:pt x="340296" y="317538"/>
                  </a:lnTo>
                  <a:close/>
                </a:path>
                <a:path w="577850" h="522604">
                  <a:moveTo>
                    <a:pt x="344322" y="234010"/>
                  </a:moveTo>
                  <a:lnTo>
                    <a:pt x="332371" y="239420"/>
                  </a:lnTo>
                  <a:lnTo>
                    <a:pt x="333044" y="240347"/>
                  </a:lnTo>
                  <a:lnTo>
                    <a:pt x="344322" y="234010"/>
                  </a:lnTo>
                  <a:close/>
                </a:path>
                <a:path w="577850" h="522604">
                  <a:moveTo>
                    <a:pt x="344728" y="266801"/>
                  </a:moveTo>
                  <a:lnTo>
                    <a:pt x="343928" y="267373"/>
                  </a:lnTo>
                  <a:lnTo>
                    <a:pt x="344728" y="266954"/>
                  </a:lnTo>
                  <a:lnTo>
                    <a:pt x="344728" y="266801"/>
                  </a:lnTo>
                  <a:close/>
                </a:path>
                <a:path w="577850" h="522604">
                  <a:moveTo>
                    <a:pt x="345363" y="301980"/>
                  </a:moveTo>
                  <a:lnTo>
                    <a:pt x="339471" y="295630"/>
                  </a:lnTo>
                  <a:lnTo>
                    <a:pt x="337477" y="293497"/>
                  </a:lnTo>
                  <a:lnTo>
                    <a:pt x="337667" y="295630"/>
                  </a:lnTo>
                  <a:lnTo>
                    <a:pt x="334175" y="295630"/>
                  </a:lnTo>
                  <a:lnTo>
                    <a:pt x="333146" y="294360"/>
                  </a:lnTo>
                  <a:lnTo>
                    <a:pt x="332816" y="294055"/>
                  </a:lnTo>
                  <a:lnTo>
                    <a:pt x="334441" y="299440"/>
                  </a:lnTo>
                  <a:lnTo>
                    <a:pt x="337591" y="303250"/>
                  </a:lnTo>
                  <a:lnTo>
                    <a:pt x="345363" y="301980"/>
                  </a:lnTo>
                  <a:close/>
                </a:path>
                <a:path w="577850" h="522604">
                  <a:moveTo>
                    <a:pt x="346862" y="362381"/>
                  </a:moveTo>
                  <a:lnTo>
                    <a:pt x="345071" y="366661"/>
                  </a:lnTo>
                  <a:lnTo>
                    <a:pt x="346392" y="365404"/>
                  </a:lnTo>
                  <a:lnTo>
                    <a:pt x="346862" y="362381"/>
                  </a:lnTo>
                  <a:close/>
                </a:path>
                <a:path w="577850" h="522604">
                  <a:moveTo>
                    <a:pt x="348716" y="315950"/>
                  </a:moveTo>
                  <a:lnTo>
                    <a:pt x="346735" y="318490"/>
                  </a:lnTo>
                  <a:lnTo>
                    <a:pt x="346976" y="319036"/>
                  </a:lnTo>
                  <a:lnTo>
                    <a:pt x="348716" y="315950"/>
                  </a:lnTo>
                  <a:close/>
                </a:path>
                <a:path w="577850" h="522604">
                  <a:moveTo>
                    <a:pt x="349859" y="401650"/>
                  </a:moveTo>
                  <a:lnTo>
                    <a:pt x="349796" y="399161"/>
                  </a:lnTo>
                  <a:lnTo>
                    <a:pt x="347586" y="397484"/>
                  </a:lnTo>
                  <a:lnTo>
                    <a:pt x="346252" y="399897"/>
                  </a:lnTo>
                  <a:lnTo>
                    <a:pt x="346976" y="400481"/>
                  </a:lnTo>
                  <a:lnTo>
                    <a:pt x="346278" y="401078"/>
                  </a:lnTo>
                  <a:lnTo>
                    <a:pt x="347002" y="401662"/>
                  </a:lnTo>
                  <a:lnTo>
                    <a:pt x="349859" y="401650"/>
                  </a:lnTo>
                  <a:close/>
                </a:path>
                <a:path w="577850" h="522604">
                  <a:moveTo>
                    <a:pt x="352882" y="305498"/>
                  </a:moveTo>
                  <a:lnTo>
                    <a:pt x="351053" y="300837"/>
                  </a:lnTo>
                  <a:lnTo>
                    <a:pt x="348881" y="300367"/>
                  </a:lnTo>
                  <a:lnTo>
                    <a:pt x="347548" y="301637"/>
                  </a:lnTo>
                  <a:lnTo>
                    <a:pt x="348411" y="303364"/>
                  </a:lnTo>
                  <a:lnTo>
                    <a:pt x="349935" y="304482"/>
                  </a:lnTo>
                  <a:lnTo>
                    <a:pt x="350774" y="306209"/>
                  </a:lnTo>
                  <a:lnTo>
                    <a:pt x="352882" y="305498"/>
                  </a:lnTo>
                  <a:close/>
                </a:path>
                <a:path w="577850" h="522604">
                  <a:moveTo>
                    <a:pt x="353110" y="360248"/>
                  </a:moveTo>
                  <a:lnTo>
                    <a:pt x="353047" y="359498"/>
                  </a:lnTo>
                  <a:lnTo>
                    <a:pt x="352831" y="357911"/>
                  </a:lnTo>
                  <a:lnTo>
                    <a:pt x="352056" y="356806"/>
                  </a:lnTo>
                  <a:lnTo>
                    <a:pt x="351929" y="358178"/>
                  </a:lnTo>
                  <a:lnTo>
                    <a:pt x="352069" y="359486"/>
                  </a:lnTo>
                  <a:lnTo>
                    <a:pt x="353110" y="360248"/>
                  </a:lnTo>
                  <a:close/>
                </a:path>
                <a:path w="577850" h="522604">
                  <a:moveTo>
                    <a:pt x="353339" y="371551"/>
                  </a:moveTo>
                  <a:lnTo>
                    <a:pt x="348208" y="370052"/>
                  </a:lnTo>
                  <a:lnTo>
                    <a:pt x="346976" y="372503"/>
                  </a:lnTo>
                  <a:lnTo>
                    <a:pt x="353339" y="371551"/>
                  </a:lnTo>
                  <a:close/>
                </a:path>
                <a:path w="577850" h="522604">
                  <a:moveTo>
                    <a:pt x="353529" y="351294"/>
                  </a:moveTo>
                  <a:lnTo>
                    <a:pt x="351650" y="351396"/>
                  </a:lnTo>
                  <a:lnTo>
                    <a:pt x="349885" y="355663"/>
                  </a:lnTo>
                  <a:lnTo>
                    <a:pt x="350951" y="355600"/>
                  </a:lnTo>
                  <a:lnTo>
                    <a:pt x="351586" y="356146"/>
                  </a:lnTo>
                  <a:lnTo>
                    <a:pt x="352056" y="356806"/>
                  </a:lnTo>
                  <a:lnTo>
                    <a:pt x="352272" y="354177"/>
                  </a:lnTo>
                  <a:lnTo>
                    <a:pt x="353529" y="351294"/>
                  </a:lnTo>
                  <a:close/>
                </a:path>
                <a:path w="577850" h="522604">
                  <a:moveTo>
                    <a:pt x="359194" y="356806"/>
                  </a:moveTo>
                  <a:lnTo>
                    <a:pt x="358355" y="356476"/>
                  </a:lnTo>
                  <a:lnTo>
                    <a:pt x="357085" y="356438"/>
                  </a:lnTo>
                  <a:lnTo>
                    <a:pt x="358406" y="356577"/>
                  </a:lnTo>
                  <a:lnTo>
                    <a:pt x="359194" y="356806"/>
                  </a:lnTo>
                  <a:close/>
                </a:path>
                <a:path w="577850" h="522604">
                  <a:moveTo>
                    <a:pt x="359765" y="357136"/>
                  </a:moveTo>
                  <a:lnTo>
                    <a:pt x="359257" y="356819"/>
                  </a:lnTo>
                  <a:lnTo>
                    <a:pt x="359765" y="357136"/>
                  </a:lnTo>
                  <a:close/>
                </a:path>
                <a:path w="577850" h="522604">
                  <a:moveTo>
                    <a:pt x="364705" y="379107"/>
                  </a:moveTo>
                  <a:lnTo>
                    <a:pt x="362419" y="377799"/>
                  </a:lnTo>
                  <a:lnTo>
                    <a:pt x="361683" y="376326"/>
                  </a:lnTo>
                  <a:lnTo>
                    <a:pt x="361924" y="377151"/>
                  </a:lnTo>
                  <a:lnTo>
                    <a:pt x="362064" y="377990"/>
                  </a:lnTo>
                  <a:lnTo>
                    <a:pt x="361810" y="378790"/>
                  </a:lnTo>
                  <a:lnTo>
                    <a:pt x="364705" y="379107"/>
                  </a:lnTo>
                  <a:close/>
                </a:path>
                <a:path w="577850" h="522604">
                  <a:moveTo>
                    <a:pt x="368719" y="376008"/>
                  </a:moveTo>
                  <a:lnTo>
                    <a:pt x="363956" y="370332"/>
                  </a:lnTo>
                  <a:lnTo>
                    <a:pt x="358800" y="370636"/>
                  </a:lnTo>
                  <a:lnTo>
                    <a:pt x="360553" y="373024"/>
                  </a:lnTo>
                  <a:lnTo>
                    <a:pt x="361505" y="375704"/>
                  </a:lnTo>
                  <a:lnTo>
                    <a:pt x="361492" y="375539"/>
                  </a:lnTo>
                  <a:lnTo>
                    <a:pt x="361442" y="375386"/>
                  </a:lnTo>
                  <a:lnTo>
                    <a:pt x="361505" y="375221"/>
                  </a:lnTo>
                  <a:lnTo>
                    <a:pt x="368719" y="376008"/>
                  </a:lnTo>
                  <a:close/>
                </a:path>
                <a:path w="577850" h="522604">
                  <a:moveTo>
                    <a:pt x="380682" y="348983"/>
                  </a:moveTo>
                  <a:lnTo>
                    <a:pt x="380250" y="349338"/>
                  </a:lnTo>
                  <a:lnTo>
                    <a:pt x="379717" y="350024"/>
                  </a:lnTo>
                  <a:lnTo>
                    <a:pt x="379044" y="351231"/>
                  </a:lnTo>
                  <a:lnTo>
                    <a:pt x="379717" y="350570"/>
                  </a:lnTo>
                  <a:lnTo>
                    <a:pt x="380288" y="349808"/>
                  </a:lnTo>
                  <a:lnTo>
                    <a:pt x="380682" y="348983"/>
                  </a:lnTo>
                  <a:close/>
                </a:path>
                <a:path w="577850" h="522604">
                  <a:moveTo>
                    <a:pt x="381546" y="348576"/>
                  </a:moveTo>
                  <a:lnTo>
                    <a:pt x="381393" y="347332"/>
                  </a:lnTo>
                  <a:lnTo>
                    <a:pt x="381254" y="346125"/>
                  </a:lnTo>
                  <a:lnTo>
                    <a:pt x="381342" y="347129"/>
                  </a:lnTo>
                  <a:lnTo>
                    <a:pt x="381076" y="348068"/>
                  </a:lnTo>
                  <a:lnTo>
                    <a:pt x="380682" y="348970"/>
                  </a:lnTo>
                  <a:lnTo>
                    <a:pt x="381050" y="348627"/>
                  </a:lnTo>
                  <a:lnTo>
                    <a:pt x="381368" y="348488"/>
                  </a:lnTo>
                  <a:lnTo>
                    <a:pt x="381546" y="348576"/>
                  </a:lnTo>
                  <a:close/>
                </a:path>
                <a:path w="577850" h="522604">
                  <a:moveTo>
                    <a:pt x="382155" y="348856"/>
                  </a:moveTo>
                  <a:lnTo>
                    <a:pt x="381546" y="348576"/>
                  </a:lnTo>
                  <a:lnTo>
                    <a:pt x="381901" y="350342"/>
                  </a:lnTo>
                  <a:lnTo>
                    <a:pt x="382155" y="348856"/>
                  </a:lnTo>
                  <a:close/>
                </a:path>
                <a:path w="577850" h="522604">
                  <a:moveTo>
                    <a:pt x="382612" y="352437"/>
                  </a:moveTo>
                  <a:lnTo>
                    <a:pt x="381647" y="350875"/>
                  </a:lnTo>
                  <a:lnTo>
                    <a:pt x="381266" y="351967"/>
                  </a:lnTo>
                  <a:lnTo>
                    <a:pt x="381114" y="352412"/>
                  </a:lnTo>
                  <a:lnTo>
                    <a:pt x="382028" y="352640"/>
                  </a:lnTo>
                  <a:lnTo>
                    <a:pt x="382612" y="352437"/>
                  </a:lnTo>
                  <a:close/>
                </a:path>
                <a:path w="577850" h="522604">
                  <a:moveTo>
                    <a:pt x="383324" y="343636"/>
                  </a:moveTo>
                  <a:lnTo>
                    <a:pt x="380733" y="341477"/>
                  </a:lnTo>
                  <a:lnTo>
                    <a:pt x="377494" y="340309"/>
                  </a:lnTo>
                  <a:lnTo>
                    <a:pt x="377317" y="342798"/>
                  </a:lnTo>
                  <a:lnTo>
                    <a:pt x="375983" y="344068"/>
                  </a:lnTo>
                  <a:lnTo>
                    <a:pt x="383324" y="343636"/>
                  </a:lnTo>
                  <a:close/>
                </a:path>
                <a:path w="577850" h="522604">
                  <a:moveTo>
                    <a:pt x="383870" y="365734"/>
                  </a:moveTo>
                  <a:lnTo>
                    <a:pt x="382714" y="362991"/>
                  </a:lnTo>
                  <a:lnTo>
                    <a:pt x="383019" y="364832"/>
                  </a:lnTo>
                  <a:lnTo>
                    <a:pt x="381685" y="365493"/>
                  </a:lnTo>
                  <a:lnTo>
                    <a:pt x="380707" y="366420"/>
                  </a:lnTo>
                  <a:lnTo>
                    <a:pt x="382143" y="366331"/>
                  </a:lnTo>
                  <a:lnTo>
                    <a:pt x="383870" y="365734"/>
                  </a:lnTo>
                  <a:close/>
                </a:path>
                <a:path w="577850" h="522604">
                  <a:moveTo>
                    <a:pt x="383908" y="343598"/>
                  </a:moveTo>
                  <a:lnTo>
                    <a:pt x="383324" y="343636"/>
                  </a:lnTo>
                  <a:lnTo>
                    <a:pt x="381812" y="344309"/>
                  </a:lnTo>
                  <a:lnTo>
                    <a:pt x="383908" y="343598"/>
                  </a:lnTo>
                  <a:close/>
                </a:path>
                <a:path w="577850" h="522604">
                  <a:moveTo>
                    <a:pt x="384251" y="286588"/>
                  </a:moveTo>
                  <a:lnTo>
                    <a:pt x="380428" y="284276"/>
                  </a:lnTo>
                  <a:lnTo>
                    <a:pt x="379882" y="284695"/>
                  </a:lnTo>
                  <a:lnTo>
                    <a:pt x="379603" y="285102"/>
                  </a:lnTo>
                  <a:lnTo>
                    <a:pt x="379133" y="285521"/>
                  </a:lnTo>
                  <a:lnTo>
                    <a:pt x="380060" y="287248"/>
                  </a:lnTo>
                  <a:lnTo>
                    <a:pt x="380796" y="288988"/>
                  </a:lnTo>
                  <a:lnTo>
                    <a:pt x="380453" y="291084"/>
                  </a:lnTo>
                  <a:lnTo>
                    <a:pt x="382803" y="288988"/>
                  </a:lnTo>
                  <a:lnTo>
                    <a:pt x="384251" y="286588"/>
                  </a:lnTo>
                  <a:close/>
                </a:path>
                <a:path w="577850" h="522604">
                  <a:moveTo>
                    <a:pt x="384314" y="366801"/>
                  </a:moveTo>
                  <a:lnTo>
                    <a:pt x="384213" y="365607"/>
                  </a:lnTo>
                  <a:lnTo>
                    <a:pt x="383870" y="365734"/>
                  </a:lnTo>
                  <a:lnTo>
                    <a:pt x="384314" y="366801"/>
                  </a:lnTo>
                  <a:close/>
                </a:path>
                <a:path w="577850" h="522604">
                  <a:moveTo>
                    <a:pt x="385127" y="252450"/>
                  </a:moveTo>
                  <a:lnTo>
                    <a:pt x="384619" y="246100"/>
                  </a:lnTo>
                  <a:lnTo>
                    <a:pt x="381711" y="239750"/>
                  </a:lnTo>
                  <a:lnTo>
                    <a:pt x="379006" y="233400"/>
                  </a:lnTo>
                  <a:lnTo>
                    <a:pt x="374370" y="228320"/>
                  </a:lnTo>
                  <a:lnTo>
                    <a:pt x="373392" y="223240"/>
                  </a:lnTo>
                  <a:lnTo>
                    <a:pt x="367499" y="225780"/>
                  </a:lnTo>
                  <a:lnTo>
                    <a:pt x="365861" y="221970"/>
                  </a:lnTo>
                  <a:lnTo>
                    <a:pt x="365315" y="220700"/>
                  </a:lnTo>
                  <a:lnTo>
                    <a:pt x="360705" y="216890"/>
                  </a:lnTo>
                  <a:lnTo>
                    <a:pt x="354711" y="213080"/>
                  </a:lnTo>
                  <a:lnTo>
                    <a:pt x="350304" y="216890"/>
                  </a:lnTo>
                  <a:lnTo>
                    <a:pt x="346379" y="213080"/>
                  </a:lnTo>
                  <a:lnTo>
                    <a:pt x="343916" y="207860"/>
                  </a:lnTo>
                  <a:lnTo>
                    <a:pt x="341464" y="201650"/>
                  </a:lnTo>
                  <a:lnTo>
                    <a:pt x="337273" y="196570"/>
                  </a:lnTo>
                  <a:lnTo>
                    <a:pt x="339204" y="195300"/>
                  </a:lnTo>
                  <a:lnTo>
                    <a:pt x="340664" y="196570"/>
                  </a:lnTo>
                  <a:lnTo>
                    <a:pt x="340817" y="199110"/>
                  </a:lnTo>
                  <a:lnTo>
                    <a:pt x="341045" y="195300"/>
                  </a:lnTo>
                  <a:lnTo>
                    <a:pt x="341350" y="190220"/>
                  </a:lnTo>
                  <a:lnTo>
                    <a:pt x="335153" y="187680"/>
                  </a:lnTo>
                  <a:lnTo>
                    <a:pt x="322516" y="185140"/>
                  </a:lnTo>
                  <a:lnTo>
                    <a:pt x="316382" y="185140"/>
                  </a:lnTo>
                  <a:lnTo>
                    <a:pt x="314426" y="178790"/>
                  </a:lnTo>
                  <a:lnTo>
                    <a:pt x="311302" y="178790"/>
                  </a:lnTo>
                  <a:lnTo>
                    <a:pt x="310019" y="177520"/>
                  </a:lnTo>
                  <a:lnTo>
                    <a:pt x="309092" y="176250"/>
                  </a:lnTo>
                  <a:lnTo>
                    <a:pt x="309587" y="176250"/>
                  </a:lnTo>
                  <a:lnTo>
                    <a:pt x="308889" y="174980"/>
                  </a:lnTo>
                  <a:lnTo>
                    <a:pt x="307771" y="172440"/>
                  </a:lnTo>
                  <a:lnTo>
                    <a:pt x="307009" y="171170"/>
                  </a:lnTo>
                  <a:lnTo>
                    <a:pt x="307403" y="172440"/>
                  </a:lnTo>
                  <a:lnTo>
                    <a:pt x="307822" y="174980"/>
                  </a:lnTo>
                  <a:lnTo>
                    <a:pt x="306565" y="174980"/>
                  </a:lnTo>
                  <a:lnTo>
                    <a:pt x="303631" y="173710"/>
                  </a:lnTo>
                  <a:lnTo>
                    <a:pt x="300469" y="173710"/>
                  </a:lnTo>
                  <a:lnTo>
                    <a:pt x="301625" y="167360"/>
                  </a:lnTo>
                  <a:lnTo>
                    <a:pt x="300913" y="167360"/>
                  </a:lnTo>
                  <a:lnTo>
                    <a:pt x="298958" y="164820"/>
                  </a:lnTo>
                  <a:lnTo>
                    <a:pt x="297726" y="169900"/>
                  </a:lnTo>
                  <a:lnTo>
                    <a:pt x="297446" y="174980"/>
                  </a:lnTo>
                  <a:lnTo>
                    <a:pt x="295757" y="174980"/>
                  </a:lnTo>
                  <a:lnTo>
                    <a:pt x="294144" y="176250"/>
                  </a:lnTo>
                  <a:lnTo>
                    <a:pt x="292747" y="176250"/>
                  </a:lnTo>
                  <a:lnTo>
                    <a:pt x="291985" y="172440"/>
                  </a:lnTo>
                  <a:lnTo>
                    <a:pt x="289280" y="172440"/>
                  </a:lnTo>
                  <a:lnTo>
                    <a:pt x="286346" y="171170"/>
                  </a:lnTo>
                  <a:lnTo>
                    <a:pt x="284899" y="167360"/>
                  </a:lnTo>
                  <a:lnTo>
                    <a:pt x="281838" y="171170"/>
                  </a:lnTo>
                  <a:lnTo>
                    <a:pt x="269976" y="167360"/>
                  </a:lnTo>
                  <a:lnTo>
                    <a:pt x="268046" y="176161"/>
                  </a:lnTo>
                  <a:lnTo>
                    <a:pt x="267462" y="178790"/>
                  </a:lnTo>
                  <a:lnTo>
                    <a:pt x="267538" y="177520"/>
                  </a:lnTo>
                  <a:lnTo>
                    <a:pt x="266865" y="176250"/>
                  </a:lnTo>
                  <a:lnTo>
                    <a:pt x="268020" y="176250"/>
                  </a:lnTo>
                  <a:lnTo>
                    <a:pt x="265582" y="174980"/>
                  </a:lnTo>
                  <a:lnTo>
                    <a:pt x="262636" y="173710"/>
                  </a:lnTo>
                  <a:lnTo>
                    <a:pt x="259930" y="176250"/>
                  </a:lnTo>
                  <a:lnTo>
                    <a:pt x="258953" y="168630"/>
                  </a:lnTo>
                  <a:lnTo>
                    <a:pt x="256489" y="172440"/>
                  </a:lnTo>
                  <a:lnTo>
                    <a:pt x="254584" y="174980"/>
                  </a:lnTo>
                  <a:lnTo>
                    <a:pt x="252907" y="178790"/>
                  </a:lnTo>
                  <a:lnTo>
                    <a:pt x="252095" y="177520"/>
                  </a:lnTo>
                  <a:lnTo>
                    <a:pt x="249656" y="173710"/>
                  </a:lnTo>
                  <a:lnTo>
                    <a:pt x="248310" y="171170"/>
                  </a:lnTo>
                  <a:lnTo>
                    <a:pt x="251536" y="164820"/>
                  </a:lnTo>
                  <a:lnTo>
                    <a:pt x="247154" y="169900"/>
                  </a:lnTo>
                  <a:lnTo>
                    <a:pt x="244614" y="171170"/>
                  </a:lnTo>
                  <a:lnTo>
                    <a:pt x="242303" y="173710"/>
                  </a:lnTo>
                  <a:lnTo>
                    <a:pt x="238569" y="177520"/>
                  </a:lnTo>
                  <a:lnTo>
                    <a:pt x="238899" y="172440"/>
                  </a:lnTo>
                  <a:lnTo>
                    <a:pt x="236524" y="173710"/>
                  </a:lnTo>
                  <a:lnTo>
                    <a:pt x="232740" y="180060"/>
                  </a:lnTo>
                  <a:lnTo>
                    <a:pt x="232257" y="178790"/>
                  </a:lnTo>
                  <a:lnTo>
                    <a:pt x="231305" y="176250"/>
                  </a:lnTo>
                  <a:lnTo>
                    <a:pt x="224751" y="171170"/>
                  </a:lnTo>
                  <a:lnTo>
                    <a:pt x="214490" y="169900"/>
                  </a:lnTo>
                  <a:lnTo>
                    <a:pt x="202679" y="169900"/>
                  </a:lnTo>
                  <a:lnTo>
                    <a:pt x="191452" y="166090"/>
                  </a:lnTo>
                  <a:lnTo>
                    <a:pt x="191566" y="171170"/>
                  </a:lnTo>
                  <a:lnTo>
                    <a:pt x="190385" y="169900"/>
                  </a:lnTo>
                  <a:lnTo>
                    <a:pt x="189217" y="168630"/>
                  </a:lnTo>
                  <a:lnTo>
                    <a:pt x="186258" y="167360"/>
                  </a:lnTo>
                  <a:lnTo>
                    <a:pt x="184594" y="169900"/>
                  </a:lnTo>
                  <a:lnTo>
                    <a:pt x="183794" y="167360"/>
                  </a:lnTo>
                  <a:lnTo>
                    <a:pt x="182841" y="166090"/>
                  </a:lnTo>
                  <a:lnTo>
                    <a:pt x="181902" y="164820"/>
                  </a:lnTo>
                  <a:lnTo>
                    <a:pt x="184099" y="162280"/>
                  </a:lnTo>
                  <a:lnTo>
                    <a:pt x="179463" y="162280"/>
                  </a:lnTo>
                  <a:lnTo>
                    <a:pt x="175679" y="161010"/>
                  </a:lnTo>
                  <a:lnTo>
                    <a:pt x="172300" y="162280"/>
                  </a:lnTo>
                  <a:lnTo>
                    <a:pt x="168871" y="166090"/>
                  </a:lnTo>
                  <a:lnTo>
                    <a:pt x="168071" y="162280"/>
                  </a:lnTo>
                  <a:lnTo>
                    <a:pt x="170357" y="161010"/>
                  </a:lnTo>
                  <a:lnTo>
                    <a:pt x="169646" y="158470"/>
                  </a:lnTo>
                  <a:lnTo>
                    <a:pt x="167436" y="162280"/>
                  </a:lnTo>
                  <a:lnTo>
                    <a:pt x="166014" y="157200"/>
                  </a:lnTo>
                  <a:lnTo>
                    <a:pt x="167741" y="157200"/>
                  </a:lnTo>
                  <a:lnTo>
                    <a:pt x="168833" y="154660"/>
                  </a:lnTo>
                  <a:lnTo>
                    <a:pt x="165112" y="155333"/>
                  </a:lnTo>
                  <a:lnTo>
                    <a:pt x="165112" y="204190"/>
                  </a:lnTo>
                  <a:lnTo>
                    <a:pt x="164160" y="206730"/>
                  </a:lnTo>
                  <a:lnTo>
                    <a:pt x="162674" y="205460"/>
                  </a:lnTo>
                  <a:lnTo>
                    <a:pt x="161010" y="202920"/>
                  </a:lnTo>
                  <a:lnTo>
                    <a:pt x="163588" y="202920"/>
                  </a:lnTo>
                  <a:lnTo>
                    <a:pt x="165112" y="204190"/>
                  </a:lnTo>
                  <a:lnTo>
                    <a:pt x="165112" y="155333"/>
                  </a:lnTo>
                  <a:lnTo>
                    <a:pt x="161734" y="155930"/>
                  </a:lnTo>
                  <a:lnTo>
                    <a:pt x="161023" y="166090"/>
                  </a:lnTo>
                  <a:lnTo>
                    <a:pt x="160502" y="176250"/>
                  </a:lnTo>
                  <a:lnTo>
                    <a:pt x="156908" y="172440"/>
                  </a:lnTo>
                  <a:lnTo>
                    <a:pt x="155117" y="172440"/>
                  </a:lnTo>
                  <a:lnTo>
                    <a:pt x="152514" y="178790"/>
                  </a:lnTo>
                  <a:lnTo>
                    <a:pt x="151218" y="176161"/>
                  </a:lnTo>
                  <a:lnTo>
                    <a:pt x="150571" y="174980"/>
                  </a:lnTo>
                  <a:lnTo>
                    <a:pt x="138176" y="174980"/>
                  </a:lnTo>
                  <a:lnTo>
                    <a:pt x="134061" y="174980"/>
                  </a:lnTo>
                  <a:lnTo>
                    <a:pt x="128498" y="174980"/>
                  </a:lnTo>
                  <a:lnTo>
                    <a:pt x="122542" y="174980"/>
                  </a:lnTo>
                  <a:lnTo>
                    <a:pt x="124053" y="176250"/>
                  </a:lnTo>
                  <a:lnTo>
                    <a:pt x="122034" y="185140"/>
                  </a:lnTo>
                  <a:lnTo>
                    <a:pt x="120180" y="180060"/>
                  </a:lnTo>
                  <a:lnTo>
                    <a:pt x="119265" y="177520"/>
                  </a:lnTo>
                  <a:lnTo>
                    <a:pt x="114249" y="180060"/>
                  </a:lnTo>
                  <a:lnTo>
                    <a:pt x="114312" y="178790"/>
                  </a:lnTo>
                  <a:lnTo>
                    <a:pt x="108153" y="176250"/>
                  </a:lnTo>
                  <a:lnTo>
                    <a:pt x="105841" y="177520"/>
                  </a:lnTo>
                  <a:lnTo>
                    <a:pt x="103454" y="178790"/>
                  </a:lnTo>
                  <a:lnTo>
                    <a:pt x="97040" y="176250"/>
                  </a:lnTo>
                  <a:lnTo>
                    <a:pt x="99009" y="182600"/>
                  </a:lnTo>
                  <a:lnTo>
                    <a:pt x="99923" y="188950"/>
                  </a:lnTo>
                  <a:lnTo>
                    <a:pt x="97320" y="187680"/>
                  </a:lnTo>
                  <a:lnTo>
                    <a:pt x="89649" y="182600"/>
                  </a:lnTo>
                  <a:lnTo>
                    <a:pt x="84518" y="181330"/>
                  </a:lnTo>
                  <a:lnTo>
                    <a:pt x="82232" y="185140"/>
                  </a:lnTo>
                  <a:lnTo>
                    <a:pt x="85737" y="186410"/>
                  </a:lnTo>
                  <a:lnTo>
                    <a:pt x="82524" y="187680"/>
                  </a:lnTo>
                  <a:lnTo>
                    <a:pt x="79451" y="185140"/>
                  </a:lnTo>
                  <a:lnTo>
                    <a:pt x="76390" y="182600"/>
                  </a:lnTo>
                  <a:lnTo>
                    <a:pt x="69557" y="177520"/>
                  </a:lnTo>
                  <a:lnTo>
                    <a:pt x="62890" y="174980"/>
                  </a:lnTo>
                  <a:lnTo>
                    <a:pt x="64706" y="172440"/>
                  </a:lnTo>
                  <a:lnTo>
                    <a:pt x="65519" y="171170"/>
                  </a:lnTo>
                  <a:lnTo>
                    <a:pt x="60007" y="172440"/>
                  </a:lnTo>
                  <a:lnTo>
                    <a:pt x="60820" y="176250"/>
                  </a:lnTo>
                  <a:lnTo>
                    <a:pt x="63106" y="180060"/>
                  </a:lnTo>
                  <a:lnTo>
                    <a:pt x="62014" y="185140"/>
                  </a:lnTo>
                  <a:lnTo>
                    <a:pt x="58470" y="182600"/>
                  </a:lnTo>
                  <a:lnTo>
                    <a:pt x="58039" y="174980"/>
                  </a:lnTo>
                  <a:lnTo>
                    <a:pt x="52717" y="176250"/>
                  </a:lnTo>
                  <a:lnTo>
                    <a:pt x="50482" y="176250"/>
                  </a:lnTo>
                  <a:lnTo>
                    <a:pt x="49009" y="181330"/>
                  </a:lnTo>
                  <a:lnTo>
                    <a:pt x="47117" y="186410"/>
                  </a:lnTo>
                  <a:lnTo>
                    <a:pt x="45059" y="191490"/>
                  </a:lnTo>
                  <a:lnTo>
                    <a:pt x="43230" y="196570"/>
                  </a:lnTo>
                  <a:lnTo>
                    <a:pt x="37566" y="196570"/>
                  </a:lnTo>
                  <a:lnTo>
                    <a:pt x="41109" y="197840"/>
                  </a:lnTo>
                  <a:lnTo>
                    <a:pt x="44437" y="199110"/>
                  </a:lnTo>
                  <a:lnTo>
                    <a:pt x="43586" y="202920"/>
                  </a:lnTo>
                  <a:lnTo>
                    <a:pt x="39458" y="205460"/>
                  </a:lnTo>
                  <a:lnTo>
                    <a:pt x="33401" y="208000"/>
                  </a:lnTo>
                  <a:lnTo>
                    <a:pt x="28867" y="210540"/>
                  </a:lnTo>
                  <a:lnTo>
                    <a:pt x="29311" y="216890"/>
                  </a:lnTo>
                  <a:lnTo>
                    <a:pt x="27292" y="216890"/>
                  </a:lnTo>
                  <a:lnTo>
                    <a:pt x="26593" y="215620"/>
                  </a:lnTo>
                  <a:lnTo>
                    <a:pt x="26263" y="220700"/>
                  </a:lnTo>
                  <a:lnTo>
                    <a:pt x="22898" y="229590"/>
                  </a:lnTo>
                  <a:lnTo>
                    <a:pt x="27076" y="234670"/>
                  </a:lnTo>
                  <a:lnTo>
                    <a:pt x="16967" y="230860"/>
                  </a:lnTo>
                  <a:lnTo>
                    <a:pt x="16014" y="238480"/>
                  </a:lnTo>
                  <a:lnTo>
                    <a:pt x="16814" y="244779"/>
                  </a:lnTo>
                  <a:lnTo>
                    <a:pt x="17183" y="251180"/>
                  </a:lnTo>
                  <a:lnTo>
                    <a:pt x="19215" y="257530"/>
                  </a:lnTo>
                  <a:lnTo>
                    <a:pt x="9690" y="254990"/>
                  </a:lnTo>
                  <a:lnTo>
                    <a:pt x="8788" y="258800"/>
                  </a:lnTo>
                  <a:lnTo>
                    <a:pt x="8572" y="263880"/>
                  </a:lnTo>
                  <a:lnTo>
                    <a:pt x="8255" y="267690"/>
                  </a:lnTo>
                  <a:lnTo>
                    <a:pt x="6350" y="267690"/>
                  </a:lnTo>
                  <a:lnTo>
                    <a:pt x="3937" y="275310"/>
                  </a:lnTo>
                  <a:lnTo>
                    <a:pt x="8890" y="279120"/>
                  </a:lnTo>
                  <a:lnTo>
                    <a:pt x="13284" y="281660"/>
                  </a:lnTo>
                  <a:lnTo>
                    <a:pt x="11887" y="284200"/>
                  </a:lnTo>
                  <a:lnTo>
                    <a:pt x="10134" y="282930"/>
                  </a:lnTo>
                  <a:lnTo>
                    <a:pt x="9131" y="281660"/>
                  </a:lnTo>
                  <a:lnTo>
                    <a:pt x="5156" y="291820"/>
                  </a:lnTo>
                  <a:lnTo>
                    <a:pt x="6019" y="293090"/>
                  </a:lnTo>
                  <a:lnTo>
                    <a:pt x="15671" y="300710"/>
                  </a:lnTo>
                  <a:lnTo>
                    <a:pt x="9385" y="301980"/>
                  </a:lnTo>
                  <a:lnTo>
                    <a:pt x="9499" y="304520"/>
                  </a:lnTo>
                  <a:lnTo>
                    <a:pt x="6731" y="310870"/>
                  </a:lnTo>
                  <a:lnTo>
                    <a:pt x="4660" y="318490"/>
                  </a:lnTo>
                  <a:lnTo>
                    <a:pt x="6858" y="324840"/>
                  </a:lnTo>
                  <a:lnTo>
                    <a:pt x="4025" y="324840"/>
                  </a:lnTo>
                  <a:lnTo>
                    <a:pt x="4775" y="332460"/>
                  </a:lnTo>
                  <a:lnTo>
                    <a:pt x="927" y="341350"/>
                  </a:lnTo>
                  <a:lnTo>
                    <a:pt x="0" y="348970"/>
                  </a:lnTo>
                  <a:lnTo>
                    <a:pt x="9499" y="354050"/>
                  </a:lnTo>
                  <a:lnTo>
                    <a:pt x="15138" y="360400"/>
                  </a:lnTo>
                  <a:lnTo>
                    <a:pt x="17500" y="356590"/>
                  </a:lnTo>
                  <a:lnTo>
                    <a:pt x="21259" y="357860"/>
                  </a:lnTo>
                  <a:lnTo>
                    <a:pt x="25387" y="359130"/>
                  </a:lnTo>
                  <a:lnTo>
                    <a:pt x="28892" y="357860"/>
                  </a:lnTo>
                  <a:lnTo>
                    <a:pt x="30238" y="361670"/>
                  </a:lnTo>
                  <a:lnTo>
                    <a:pt x="21983" y="368020"/>
                  </a:lnTo>
                  <a:lnTo>
                    <a:pt x="20853" y="363181"/>
                  </a:lnTo>
                  <a:lnTo>
                    <a:pt x="16129" y="364210"/>
                  </a:lnTo>
                  <a:lnTo>
                    <a:pt x="14338" y="368020"/>
                  </a:lnTo>
                  <a:lnTo>
                    <a:pt x="13258" y="371830"/>
                  </a:lnTo>
                  <a:lnTo>
                    <a:pt x="9575" y="373100"/>
                  </a:lnTo>
                  <a:lnTo>
                    <a:pt x="9474" y="380949"/>
                  </a:lnTo>
                  <a:lnTo>
                    <a:pt x="8864" y="387070"/>
                  </a:lnTo>
                  <a:lnTo>
                    <a:pt x="6870" y="401040"/>
                  </a:lnTo>
                  <a:lnTo>
                    <a:pt x="6223" y="407390"/>
                  </a:lnTo>
                  <a:lnTo>
                    <a:pt x="6159" y="417550"/>
                  </a:lnTo>
                  <a:lnTo>
                    <a:pt x="7048" y="425170"/>
                  </a:lnTo>
                  <a:lnTo>
                    <a:pt x="8775" y="434060"/>
                  </a:lnTo>
                  <a:lnTo>
                    <a:pt x="11417" y="431520"/>
                  </a:lnTo>
                  <a:lnTo>
                    <a:pt x="16941" y="428980"/>
                  </a:lnTo>
                  <a:lnTo>
                    <a:pt x="17348" y="431520"/>
                  </a:lnTo>
                  <a:lnTo>
                    <a:pt x="18122" y="432790"/>
                  </a:lnTo>
                  <a:lnTo>
                    <a:pt x="18719" y="435330"/>
                  </a:lnTo>
                  <a:lnTo>
                    <a:pt x="17335" y="437870"/>
                  </a:lnTo>
                  <a:lnTo>
                    <a:pt x="12827" y="440410"/>
                  </a:lnTo>
                  <a:lnTo>
                    <a:pt x="11341" y="435330"/>
                  </a:lnTo>
                  <a:lnTo>
                    <a:pt x="7416" y="440410"/>
                  </a:lnTo>
                  <a:lnTo>
                    <a:pt x="18503" y="441680"/>
                  </a:lnTo>
                  <a:lnTo>
                    <a:pt x="20497" y="441680"/>
                  </a:lnTo>
                  <a:lnTo>
                    <a:pt x="19558" y="444220"/>
                  </a:lnTo>
                  <a:lnTo>
                    <a:pt x="60172" y="444220"/>
                  </a:lnTo>
                  <a:lnTo>
                    <a:pt x="63995" y="440410"/>
                  </a:lnTo>
                  <a:lnTo>
                    <a:pt x="67818" y="436600"/>
                  </a:lnTo>
                  <a:lnTo>
                    <a:pt x="65430" y="432790"/>
                  </a:lnTo>
                  <a:lnTo>
                    <a:pt x="65176" y="432384"/>
                  </a:lnTo>
                  <a:lnTo>
                    <a:pt x="65760" y="431520"/>
                  </a:lnTo>
                  <a:lnTo>
                    <a:pt x="66027" y="432790"/>
                  </a:lnTo>
                  <a:lnTo>
                    <a:pt x="67779" y="428980"/>
                  </a:lnTo>
                  <a:lnTo>
                    <a:pt x="59613" y="431520"/>
                  </a:lnTo>
                  <a:lnTo>
                    <a:pt x="60540" y="430250"/>
                  </a:lnTo>
                  <a:lnTo>
                    <a:pt x="63309" y="426440"/>
                  </a:lnTo>
                  <a:lnTo>
                    <a:pt x="59690" y="426440"/>
                  </a:lnTo>
                  <a:lnTo>
                    <a:pt x="58597" y="425170"/>
                  </a:lnTo>
                  <a:lnTo>
                    <a:pt x="57226" y="425170"/>
                  </a:lnTo>
                  <a:lnTo>
                    <a:pt x="52717" y="426440"/>
                  </a:lnTo>
                  <a:lnTo>
                    <a:pt x="54254" y="427710"/>
                  </a:lnTo>
                  <a:lnTo>
                    <a:pt x="55956" y="428980"/>
                  </a:lnTo>
                  <a:lnTo>
                    <a:pt x="57480" y="430250"/>
                  </a:lnTo>
                  <a:lnTo>
                    <a:pt x="53682" y="428980"/>
                  </a:lnTo>
                  <a:lnTo>
                    <a:pt x="41186" y="430250"/>
                  </a:lnTo>
                  <a:lnTo>
                    <a:pt x="41643" y="428980"/>
                  </a:lnTo>
                  <a:lnTo>
                    <a:pt x="44411" y="421360"/>
                  </a:lnTo>
                  <a:lnTo>
                    <a:pt x="46520" y="421360"/>
                  </a:lnTo>
                  <a:lnTo>
                    <a:pt x="49695" y="422630"/>
                  </a:lnTo>
                  <a:lnTo>
                    <a:pt x="51409" y="422630"/>
                  </a:lnTo>
                  <a:lnTo>
                    <a:pt x="51117" y="422998"/>
                  </a:lnTo>
                  <a:lnTo>
                    <a:pt x="53746" y="423545"/>
                  </a:lnTo>
                  <a:lnTo>
                    <a:pt x="53187" y="423087"/>
                  </a:lnTo>
                  <a:lnTo>
                    <a:pt x="51562" y="422554"/>
                  </a:lnTo>
                  <a:lnTo>
                    <a:pt x="52628" y="421360"/>
                  </a:lnTo>
                  <a:lnTo>
                    <a:pt x="53771" y="420090"/>
                  </a:lnTo>
                  <a:lnTo>
                    <a:pt x="48336" y="420090"/>
                  </a:lnTo>
                  <a:lnTo>
                    <a:pt x="50901" y="417550"/>
                  </a:lnTo>
                  <a:lnTo>
                    <a:pt x="55765" y="417550"/>
                  </a:lnTo>
                  <a:lnTo>
                    <a:pt x="57759" y="420090"/>
                  </a:lnTo>
                  <a:lnTo>
                    <a:pt x="59550" y="422630"/>
                  </a:lnTo>
                  <a:lnTo>
                    <a:pt x="63855" y="423900"/>
                  </a:lnTo>
                  <a:lnTo>
                    <a:pt x="63893" y="422630"/>
                  </a:lnTo>
                  <a:lnTo>
                    <a:pt x="61785" y="421360"/>
                  </a:lnTo>
                  <a:lnTo>
                    <a:pt x="61112" y="420090"/>
                  </a:lnTo>
                  <a:lnTo>
                    <a:pt x="65443" y="418820"/>
                  </a:lnTo>
                  <a:lnTo>
                    <a:pt x="58610" y="420090"/>
                  </a:lnTo>
                  <a:lnTo>
                    <a:pt x="58394" y="418820"/>
                  </a:lnTo>
                  <a:lnTo>
                    <a:pt x="58521" y="417550"/>
                  </a:lnTo>
                  <a:lnTo>
                    <a:pt x="58648" y="416280"/>
                  </a:lnTo>
                  <a:lnTo>
                    <a:pt x="59855" y="412470"/>
                  </a:lnTo>
                  <a:lnTo>
                    <a:pt x="54127" y="412470"/>
                  </a:lnTo>
                  <a:lnTo>
                    <a:pt x="60096" y="411200"/>
                  </a:lnTo>
                  <a:lnTo>
                    <a:pt x="58940" y="411200"/>
                  </a:lnTo>
                  <a:lnTo>
                    <a:pt x="56007" y="409930"/>
                  </a:lnTo>
                  <a:lnTo>
                    <a:pt x="55968" y="408660"/>
                  </a:lnTo>
                  <a:lnTo>
                    <a:pt x="63931" y="408660"/>
                  </a:lnTo>
                  <a:lnTo>
                    <a:pt x="57023" y="407390"/>
                  </a:lnTo>
                  <a:lnTo>
                    <a:pt x="59931" y="406120"/>
                  </a:lnTo>
                  <a:lnTo>
                    <a:pt x="62953" y="404812"/>
                  </a:lnTo>
                  <a:lnTo>
                    <a:pt x="57924" y="402310"/>
                  </a:lnTo>
                  <a:lnTo>
                    <a:pt x="53848" y="406120"/>
                  </a:lnTo>
                  <a:lnTo>
                    <a:pt x="49377" y="402310"/>
                  </a:lnTo>
                  <a:lnTo>
                    <a:pt x="53428" y="399770"/>
                  </a:lnTo>
                  <a:lnTo>
                    <a:pt x="62331" y="397230"/>
                  </a:lnTo>
                  <a:lnTo>
                    <a:pt x="67640" y="395960"/>
                  </a:lnTo>
                  <a:lnTo>
                    <a:pt x="66573" y="391388"/>
                  </a:lnTo>
                  <a:lnTo>
                    <a:pt x="62547" y="395960"/>
                  </a:lnTo>
                  <a:lnTo>
                    <a:pt x="59766" y="393420"/>
                  </a:lnTo>
                  <a:lnTo>
                    <a:pt x="60998" y="390880"/>
                  </a:lnTo>
                  <a:lnTo>
                    <a:pt x="63309" y="387070"/>
                  </a:lnTo>
                  <a:lnTo>
                    <a:pt x="66471" y="385800"/>
                  </a:lnTo>
                  <a:lnTo>
                    <a:pt x="65227" y="376910"/>
                  </a:lnTo>
                  <a:lnTo>
                    <a:pt x="63398" y="380657"/>
                  </a:lnTo>
                  <a:lnTo>
                    <a:pt x="63258" y="380644"/>
                  </a:lnTo>
                  <a:lnTo>
                    <a:pt x="63258" y="380949"/>
                  </a:lnTo>
                  <a:lnTo>
                    <a:pt x="60274" y="387070"/>
                  </a:lnTo>
                  <a:lnTo>
                    <a:pt x="56578" y="383260"/>
                  </a:lnTo>
                  <a:lnTo>
                    <a:pt x="63258" y="380949"/>
                  </a:lnTo>
                  <a:lnTo>
                    <a:pt x="63258" y="380644"/>
                  </a:lnTo>
                  <a:lnTo>
                    <a:pt x="53581" y="379450"/>
                  </a:lnTo>
                  <a:lnTo>
                    <a:pt x="51231" y="375640"/>
                  </a:lnTo>
                  <a:lnTo>
                    <a:pt x="57365" y="375640"/>
                  </a:lnTo>
                  <a:lnTo>
                    <a:pt x="57099" y="370560"/>
                  </a:lnTo>
                  <a:lnTo>
                    <a:pt x="53035" y="369290"/>
                  </a:lnTo>
                  <a:lnTo>
                    <a:pt x="49136" y="368020"/>
                  </a:lnTo>
                  <a:lnTo>
                    <a:pt x="49339" y="364210"/>
                  </a:lnTo>
                  <a:lnTo>
                    <a:pt x="57835" y="368020"/>
                  </a:lnTo>
                  <a:lnTo>
                    <a:pt x="56184" y="364210"/>
                  </a:lnTo>
                  <a:lnTo>
                    <a:pt x="55638" y="362940"/>
                  </a:lnTo>
                  <a:lnTo>
                    <a:pt x="62611" y="364210"/>
                  </a:lnTo>
                  <a:lnTo>
                    <a:pt x="61315" y="362940"/>
                  </a:lnTo>
                  <a:lnTo>
                    <a:pt x="57442" y="359130"/>
                  </a:lnTo>
                  <a:lnTo>
                    <a:pt x="58775" y="357860"/>
                  </a:lnTo>
                  <a:lnTo>
                    <a:pt x="59258" y="356590"/>
                  </a:lnTo>
                  <a:lnTo>
                    <a:pt x="60236" y="354050"/>
                  </a:lnTo>
                  <a:lnTo>
                    <a:pt x="60731" y="352780"/>
                  </a:lnTo>
                  <a:lnTo>
                    <a:pt x="56413" y="354050"/>
                  </a:lnTo>
                  <a:lnTo>
                    <a:pt x="49618" y="352780"/>
                  </a:lnTo>
                  <a:lnTo>
                    <a:pt x="49428" y="347700"/>
                  </a:lnTo>
                  <a:lnTo>
                    <a:pt x="53060" y="345160"/>
                  </a:lnTo>
                  <a:lnTo>
                    <a:pt x="55245" y="350240"/>
                  </a:lnTo>
                  <a:lnTo>
                    <a:pt x="54546" y="345160"/>
                  </a:lnTo>
                  <a:lnTo>
                    <a:pt x="54368" y="343890"/>
                  </a:lnTo>
                  <a:lnTo>
                    <a:pt x="58204" y="345160"/>
                  </a:lnTo>
                  <a:lnTo>
                    <a:pt x="63017" y="346430"/>
                  </a:lnTo>
                  <a:lnTo>
                    <a:pt x="57378" y="348970"/>
                  </a:lnTo>
                  <a:lnTo>
                    <a:pt x="59372" y="348970"/>
                  </a:lnTo>
                  <a:lnTo>
                    <a:pt x="61214" y="350240"/>
                  </a:lnTo>
                  <a:lnTo>
                    <a:pt x="63195" y="350240"/>
                  </a:lnTo>
                  <a:lnTo>
                    <a:pt x="67373" y="347700"/>
                  </a:lnTo>
                  <a:lnTo>
                    <a:pt x="64947" y="343890"/>
                  </a:lnTo>
                  <a:lnTo>
                    <a:pt x="64147" y="342620"/>
                  </a:lnTo>
                  <a:lnTo>
                    <a:pt x="64084" y="340080"/>
                  </a:lnTo>
                  <a:lnTo>
                    <a:pt x="63855" y="341350"/>
                  </a:lnTo>
                  <a:lnTo>
                    <a:pt x="63525" y="342620"/>
                  </a:lnTo>
                  <a:lnTo>
                    <a:pt x="62661" y="342620"/>
                  </a:lnTo>
                  <a:lnTo>
                    <a:pt x="54165" y="333730"/>
                  </a:lnTo>
                  <a:lnTo>
                    <a:pt x="56464" y="332460"/>
                  </a:lnTo>
                  <a:lnTo>
                    <a:pt x="60121" y="335000"/>
                  </a:lnTo>
                  <a:lnTo>
                    <a:pt x="59461" y="333730"/>
                  </a:lnTo>
                  <a:lnTo>
                    <a:pt x="56642" y="332460"/>
                  </a:lnTo>
                  <a:lnTo>
                    <a:pt x="56121" y="329920"/>
                  </a:lnTo>
                  <a:lnTo>
                    <a:pt x="66205" y="329920"/>
                  </a:lnTo>
                  <a:lnTo>
                    <a:pt x="63055" y="324840"/>
                  </a:lnTo>
                  <a:lnTo>
                    <a:pt x="65227" y="324840"/>
                  </a:lnTo>
                  <a:lnTo>
                    <a:pt x="69011" y="321030"/>
                  </a:lnTo>
                  <a:lnTo>
                    <a:pt x="70840" y="322300"/>
                  </a:lnTo>
                  <a:lnTo>
                    <a:pt x="70764" y="321030"/>
                  </a:lnTo>
                  <a:lnTo>
                    <a:pt x="70624" y="318490"/>
                  </a:lnTo>
                  <a:lnTo>
                    <a:pt x="67589" y="313410"/>
                  </a:lnTo>
                  <a:lnTo>
                    <a:pt x="64731" y="309600"/>
                  </a:lnTo>
                  <a:lnTo>
                    <a:pt x="65049" y="304520"/>
                  </a:lnTo>
                  <a:lnTo>
                    <a:pt x="64071" y="304520"/>
                  </a:lnTo>
                  <a:lnTo>
                    <a:pt x="63157" y="303250"/>
                  </a:lnTo>
                  <a:lnTo>
                    <a:pt x="62445" y="301980"/>
                  </a:lnTo>
                  <a:lnTo>
                    <a:pt x="63563" y="296900"/>
                  </a:lnTo>
                  <a:lnTo>
                    <a:pt x="69672" y="291820"/>
                  </a:lnTo>
                  <a:lnTo>
                    <a:pt x="62852" y="284200"/>
                  </a:lnTo>
                  <a:lnTo>
                    <a:pt x="65798" y="282930"/>
                  </a:lnTo>
                  <a:lnTo>
                    <a:pt x="68846" y="281660"/>
                  </a:lnTo>
                  <a:lnTo>
                    <a:pt x="71882" y="281660"/>
                  </a:lnTo>
                  <a:lnTo>
                    <a:pt x="70205" y="278193"/>
                  </a:lnTo>
                  <a:lnTo>
                    <a:pt x="78092" y="278650"/>
                  </a:lnTo>
                  <a:lnTo>
                    <a:pt x="78270" y="278104"/>
                  </a:lnTo>
                  <a:lnTo>
                    <a:pt x="78232" y="277799"/>
                  </a:lnTo>
                  <a:lnTo>
                    <a:pt x="70142" y="278066"/>
                  </a:lnTo>
                  <a:lnTo>
                    <a:pt x="70053" y="277850"/>
                  </a:lnTo>
                  <a:lnTo>
                    <a:pt x="69710" y="278079"/>
                  </a:lnTo>
                  <a:lnTo>
                    <a:pt x="68834" y="278104"/>
                  </a:lnTo>
                  <a:lnTo>
                    <a:pt x="69596" y="278155"/>
                  </a:lnTo>
                  <a:lnTo>
                    <a:pt x="60439" y="284200"/>
                  </a:lnTo>
                  <a:lnTo>
                    <a:pt x="57404" y="279120"/>
                  </a:lnTo>
                  <a:lnTo>
                    <a:pt x="54762" y="274040"/>
                  </a:lnTo>
                  <a:lnTo>
                    <a:pt x="65074" y="277850"/>
                  </a:lnTo>
                  <a:lnTo>
                    <a:pt x="67678" y="276580"/>
                  </a:lnTo>
                  <a:lnTo>
                    <a:pt x="63449" y="274040"/>
                  </a:lnTo>
                  <a:lnTo>
                    <a:pt x="55003" y="268960"/>
                  </a:lnTo>
                  <a:lnTo>
                    <a:pt x="63220" y="266420"/>
                  </a:lnTo>
                  <a:lnTo>
                    <a:pt x="64541" y="267690"/>
                  </a:lnTo>
                  <a:lnTo>
                    <a:pt x="63017" y="268960"/>
                  </a:lnTo>
                  <a:lnTo>
                    <a:pt x="63347" y="270230"/>
                  </a:lnTo>
                  <a:lnTo>
                    <a:pt x="65214" y="268960"/>
                  </a:lnTo>
                  <a:lnTo>
                    <a:pt x="68859" y="268960"/>
                  </a:lnTo>
                  <a:lnTo>
                    <a:pt x="71843" y="271132"/>
                  </a:lnTo>
                  <a:lnTo>
                    <a:pt x="72009" y="268960"/>
                  </a:lnTo>
                  <a:lnTo>
                    <a:pt x="72097" y="267690"/>
                  </a:lnTo>
                  <a:lnTo>
                    <a:pt x="72364" y="266420"/>
                  </a:lnTo>
                  <a:lnTo>
                    <a:pt x="72631" y="265150"/>
                  </a:lnTo>
                  <a:lnTo>
                    <a:pt x="72859" y="262610"/>
                  </a:lnTo>
                  <a:lnTo>
                    <a:pt x="65151" y="258800"/>
                  </a:lnTo>
                  <a:lnTo>
                    <a:pt x="69811" y="258800"/>
                  </a:lnTo>
                  <a:lnTo>
                    <a:pt x="69430" y="260070"/>
                  </a:lnTo>
                  <a:lnTo>
                    <a:pt x="71716" y="258800"/>
                  </a:lnTo>
                  <a:lnTo>
                    <a:pt x="70586" y="257530"/>
                  </a:lnTo>
                  <a:lnTo>
                    <a:pt x="68300" y="254990"/>
                  </a:lnTo>
                  <a:lnTo>
                    <a:pt x="64160" y="251180"/>
                  </a:lnTo>
                  <a:lnTo>
                    <a:pt x="64262" y="248640"/>
                  </a:lnTo>
                  <a:lnTo>
                    <a:pt x="66382" y="247370"/>
                  </a:lnTo>
                  <a:lnTo>
                    <a:pt x="69062" y="247370"/>
                  </a:lnTo>
                  <a:lnTo>
                    <a:pt x="70180" y="249910"/>
                  </a:lnTo>
                  <a:lnTo>
                    <a:pt x="69557" y="247370"/>
                  </a:lnTo>
                  <a:lnTo>
                    <a:pt x="69303" y="246100"/>
                  </a:lnTo>
                  <a:lnTo>
                    <a:pt x="68961" y="243560"/>
                  </a:lnTo>
                  <a:lnTo>
                    <a:pt x="69938" y="243560"/>
                  </a:lnTo>
                  <a:lnTo>
                    <a:pt x="72034" y="244779"/>
                  </a:lnTo>
                  <a:lnTo>
                    <a:pt x="72402" y="243560"/>
                  </a:lnTo>
                  <a:lnTo>
                    <a:pt x="72796" y="242290"/>
                  </a:lnTo>
                  <a:lnTo>
                    <a:pt x="73926" y="241020"/>
                  </a:lnTo>
                  <a:lnTo>
                    <a:pt x="74269" y="241020"/>
                  </a:lnTo>
                  <a:lnTo>
                    <a:pt x="72809" y="238480"/>
                  </a:lnTo>
                  <a:lnTo>
                    <a:pt x="71170" y="234670"/>
                  </a:lnTo>
                  <a:lnTo>
                    <a:pt x="70662" y="232130"/>
                  </a:lnTo>
                  <a:lnTo>
                    <a:pt x="73037" y="232130"/>
                  </a:lnTo>
                  <a:lnTo>
                    <a:pt x="73037" y="229590"/>
                  </a:lnTo>
                  <a:lnTo>
                    <a:pt x="77139" y="232130"/>
                  </a:lnTo>
                  <a:lnTo>
                    <a:pt x="77800" y="237210"/>
                  </a:lnTo>
                  <a:lnTo>
                    <a:pt x="75793" y="238480"/>
                  </a:lnTo>
                  <a:lnTo>
                    <a:pt x="82956" y="243560"/>
                  </a:lnTo>
                  <a:lnTo>
                    <a:pt x="82613" y="242290"/>
                  </a:lnTo>
                  <a:lnTo>
                    <a:pt x="82054" y="239750"/>
                  </a:lnTo>
                  <a:lnTo>
                    <a:pt x="81495" y="238480"/>
                  </a:lnTo>
                  <a:lnTo>
                    <a:pt x="80772" y="234670"/>
                  </a:lnTo>
                  <a:lnTo>
                    <a:pt x="83337" y="235242"/>
                  </a:lnTo>
                  <a:lnTo>
                    <a:pt x="82715" y="234670"/>
                  </a:lnTo>
                  <a:lnTo>
                    <a:pt x="79844" y="229590"/>
                  </a:lnTo>
                  <a:lnTo>
                    <a:pt x="79133" y="228320"/>
                  </a:lnTo>
                  <a:lnTo>
                    <a:pt x="81991" y="230860"/>
                  </a:lnTo>
                  <a:lnTo>
                    <a:pt x="84378" y="230860"/>
                  </a:lnTo>
                  <a:lnTo>
                    <a:pt x="84493" y="233794"/>
                  </a:lnTo>
                  <a:lnTo>
                    <a:pt x="84505" y="230860"/>
                  </a:lnTo>
                  <a:lnTo>
                    <a:pt x="86106" y="232130"/>
                  </a:lnTo>
                  <a:lnTo>
                    <a:pt x="87388" y="232130"/>
                  </a:lnTo>
                  <a:lnTo>
                    <a:pt x="87274" y="228320"/>
                  </a:lnTo>
                  <a:lnTo>
                    <a:pt x="90589" y="233400"/>
                  </a:lnTo>
                  <a:lnTo>
                    <a:pt x="91262" y="230860"/>
                  </a:lnTo>
                  <a:lnTo>
                    <a:pt x="93091" y="229590"/>
                  </a:lnTo>
                  <a:lnTo>
                    <a:pt x="96812" y="235940"/>
                  </a:lnTo>
                  <a:lnTo>
                    <a:pt x="97675" y="233400"/>
                  </a:lnTo>
                  <a:lnTo>
                    <a:pt x="95694" y="229590"/>
                  </a:lnTo>
                  <a:lnTo>
                    <a:pt x="95618" y="228320"/>
                  </a:lnTo>
                  <a:lnTo>
                    <a:pt x="95478" y="225780"/>
                  </a:lnTo>
                  <a:lnTo>
                    <a:pt x="98361" y="225780"/>
                  </a:lnTo>
                  <a:lnTo>
                    <a:pt x="98653" y="226301"/>
                  </a:lnTo>
                  <a:lnTo>
                    <a:pt x="99504" y="225780"/>
                  </a:lnTo>
                  <a:lnTo>
                    <a:pt x="101600" y="224510"/>
                  </a:lnTo>
                  <a:lnTo>
                    <a:pt x="106108" y="225780"/>
                  </a:lnTo>
                  <a:lnTo>
                    <a:pt x="106476" y="224510"/>
                  </a:lnTo>
                  <a:lnTo>
                    <a:pt x="107226" y="221970"/>
                  </a:lnTo>
                  <a:lnTo>
                    <a:pt x="111277" y="216890"/>
                  </a:lnTo>
                  <a:lnTo>
                    <a:pt x="113880" y="218998"/>
                  </a:lnTo>
                  <a:lnTo>
                    <a:pt x="114350" y="216890"/>
                  </a:lnTo>
                  <a:lnTo>
                    <a:pt x="114973" y="216890"/>
                  </a:lnTo>
                  <a:lnTo>
                    <a:pt x="114985" y="219430"/>
                  </a:lnTo>
                  <a:lnTo>
                    <a:pt x="116801" y="216890"/>
                  </a:lnTo>
                  <a:lnTo>
                    <a:pt x="114287" y="211810"/>
                  </a:lnTo>
                  <a:lnTo>
                    <a:pt x="117741" y="209270"/>
                  </a:lnTo>
                  <a:lnTo>
                    <a:pt x="118097" y="205460"/>
                  </a:lnTo>
                  <a:lnTo>
                    <a:pt x="119976" y="208000"/>
                  </a:lnTo>
                  <a:lnTo>
                    <a:pt x="122618" y="211810"/>
                  </a:lnTo>
                  <a:lnTo>
                    <a:pt x="125501" y="214350"/>
                  </a:lnTo>
                  <a:lnTo>
                    <a:pt x="128930" y="216890"/>
                  </a:lnTo>
                  <a:lnTo>
                    <a:pt x="131737" y="211810"/>
                  </a:lnTo>
                  <a:lnTo>
                    <a:pt x="133121" y="214350"/>
                  </a:lnTo>
                  <a:lnTo>
                    <a:pt x="131064" y="216890"/>
                  </a:lnTo>
                  <a:lnTo>
                    <a:pt x="131483" y="220700"/>
                  </a:lnTo>
                  <a:lnTo>
                    <a:pt x="139192" y="213080"/>
                  </a:lnTo>
                  <a:lnTo>
                    <a:pt x="138099" y="215620"/>
                  </a:lnTo>
                  <a:lnTo>
                    <a:pt x="139903" y="213080"/>
                  </a:lnTo>
                  <a:lnTo>
                    <a:pt x="140804" y="211810"/>
                  </a:lnTo>
                  <a:lnTo>
                    <a:pt x="144424" y="206730"/>
                  </a:lnTo>
                  <a:lnTo>
                    <a:pt x="149809" y="211810"/>
                  </a:lnTo>
                  <a:lnTo>
                    <a:pt x="146634" y="206730"/>
                  </a:lnTo>
                  <a:lnTo>
                    <a:pt x="145846" y="205460"/>
                  </a:lnTo>
                  <a:lnTo>
                    <a:pt x="150914" y="199110"/>
                  </a:lnTo>
                  <a:lnTo>
                    <a:pt x="155346" y="192760"/>
                  </a:lnTo>
                  <a:lnTo>
                    <a:pt x="153936" y="190220"/>
                  </a:lnTo>
                  <a:lnTo>
                    <a:pt x="153339" y="188950"/>
                  </a:lnTo>
                  <a:lnTo>
                    <a:pt x="152742" y="187680"/>
                  </a:lnTo>
                  <a:lnTo>
                    <a:pt x="151930" y="186410"/>
                  </a:lnTo>
                  <a:lnTo>
                    <a:pt x="153695" y="185140"/>
                  </a:lnTo>
                  <a:lnTo>
                    <a:pt x="159004" y="181330"/>
                  </a:lnTo>
                  <a:lnTo>
                    <a:pt x="159867" y="182600"/>
                  </a:lnTo>
                  <a:lnTo>
                    <a:pt x="159156" y="185140"/>
                  </a:lnTo>
                  <a:lnTo>
                    <a:pt x="157988" y="188950"/>
                  </a:lnTo>
                  <a:lnTo>
                    <a:pt x="158927" y="187680"/>
                  </a:lnTo>
                  <a:lnTo>
                    <a:pt x="159283" y="187680"/>
                  </a:lnTo>
                  <a:lnTo>
                    <a:pt x="161823" y="190220"/>
                  </a:lnTo>
                  <a:lnTo>
                    <a:pt x="160502" y="195300"/>
                  </a:lnTo>
                  <a:lnTo>
                    <a:pt x="158699" y="199110"/>
                  </a:lnTo>
                  <a:lnTo>
                    <a:pt x="156146" y="194030"/>
                  </a:lnTo>
                  <a:lnTo>
                    <a:pt x="154393" y="199110"/>
                  </a:lnTo>
                  <a:lnTo>
                    <a:pt x="152768" y="204190"/>
                  </a:lnTo>
                  <a:lnTo>
                    <a:pt x="153098" y="208915"/>
                  </a:lnTo>
                  <a:lnTo>
                    <a:pt x="152615" y="209892"/>
                  </a:lnTo>
                  <a:lnTo>
                    <a:pt x="152603" y="211086"/>
                  </a:lnTo>
                  <a:lnTo>
                    <a:pt x="153670" y="212191"/>
                  </a:lnTo>
                  <a:lnTo>
                    <a:pt x="153301" y="211162"/>
                  </a:lnTo>
                  <a:lnTo>
                    <a:pt x="153200" y="210019"/>
                  </a:lnTo>
                  <a:lnTo>
                    <a:pt x="153136" y="209219"/>
                  </a:lnTo>
                  <a:lnTo>
                    <a:pt x="153581" y="208000"/>
                  </a:lnTo>
                  <a:lnTo>
                    <a:pt x="154470" y="208000"/>
                  </a:lnTo>
                  <a:lnTo>
                    <a:pt x="155448" y="206730"/>
                  </a:lnTo>
                  <a:lnTo>
                    <a:pt x="154990" y="208000"/>
                  </a:lnTo>
                  <a:lnTo>
                    <a:pt x="154698" y="209270"/>
                  </a:lnTo>
                  <a:lnTo>
                    <a:pt x="155143" y="211810"/>
                  </a:lnTo>
                  <a:lnTo>
                    <a:pt x="155892" y="209270"/>
                  </a:lnTo>
                  <a:lnTo>
                    <a:pt x="157048" y="208000"/>
                  </a:lnTo>
                  <a:lnTo>
                    <a:pt x="158648" y="216890"/>
                  </a:lnTo>
                  <a:lnTo>
                    <a:pt x="159042" y="213080"/>
                  </a:lnTo>
                  <a:lnTo>
                    <a:pt x="168300" y="218160"/>
                  </a:lnTo>
                  <a:lnTo>
                    <a:pt x="171932" y="213080"/>
                  </a:lnTo>
                  <a:lnTo>
                    <a:pt x="175564" y="208000"/>
                  </a:lnTo>
                  <a:lnTo>
                    <a:pt x="178282" y="204190"/>
                  </a:lnTo>
                  <a:lnTo>
                    <a:pt x="179247" y="202920"/>
                  </a:lnTo>
                  <a:lnTo>
                    <a:pt x="182168" y="199110"/>
                  </a:lnTo>
                  <a:lnTo>
                    <a:pt x="184111" y="196570"/>
                  </a:lnTo>
                  <a:lnTo>
                    <a:pt x="191185" y="192760"/>
                  </a:lnTo>
                  <a:lnTo>
                    <a:pt x="188582" y="199110"/>
                  </a:lnTo>
                  <a:lnTo>
                    <a:pt x="190627" y="202920"/>
                  </a:lnTo>
                  <a:lnTo>
                    <a:pt x="190487" y="211810"/>
                  </a:lnTo>
                  <a:lnTo>
                    <a:pt x="187921" y="208000"/>
                  </a:lnTo>
                  <a:lnTo>
                    <a:pt x="184658" y="209270"/>
                  </a:lnTo>
                  <a:lnTo>
                    <a:pt x="180911" y="211810"/>
                  </a:lnTo>
                  <a:lnTo>
                    <a:pt x="176898" y="213080"/>
                  </a:lnTo>
                  <a:lnTo>
                    <a:pt x="179743" y="214350"/>
                  </a:lnTo>
                  <a:lnTo>
                    <a:pt x="179120" y="218160"/>
                  </a:lnTo>
                  <a:lnTo>
                    <a:pt x="178396" y="219430"/>
                  </a:lnTo>
                  <a:lnTo>
                    <a:pt x="188112" y="211810"/>
                  </a:lnTo>
                  <a:lnTo>
                    <a:pt x="187883" y="218160"/>
                  </a:lnTo>
                  <a:lnTo>
                    <a:pt x="190169" y="215620"/>
                  </a:lnTo>
                  <a:lnTo>
                    <a:pt x="192709" y="219430"/>
                  </a:lnTo>
                  <a:lnTo>
                    <a:pt x="192900" y="215620"/>
                  </a:lnTo>
                  <a:lnTo>
                    <a:pt x="193090" y="211810"/>
                  </a:lnTo>
                  <a:lnTo>
                    <a:pt x="196100" y="209270"/>
                  </a:lnTo>
                  <a:lnTo>
                    <a:pt x="200215" y="208000"/>
                  </a:lnTo>
                  <a:lnTo>
                    <a:pt x="203898" y="206730"/>
                  </a:lnTo>
                  <a:lnTo>
                    <a:pt x="204152" y="210540"/>
                  </a:lnTo>
                  <a:lnTo>
                    <a:pt x="203708" y="212877"/>
                  </a:lnTo>
                  <a:lnTo>
                    <a:pt x="204457" y="211810"/>
                  </a:lnTo>
                  <a:lnTo>
                    <a:pt x="207124" y="206730"/>
                  </a:lnTo>
                  <a:lnTo>
                    <a:pt x="208661" y="206730"/>
                  </a:lnTo>
                  <a:lnTo>
                    <a:pt x="210032" y="206730"/>
                  </a:lnTo>
                  <a:lnTo>
                    <a:pt x="210947" y="205460"/>
                  </a:lnTo>
                  <a:lnTo>
                    <a:pt x="217678" y="208000"/>
                  </a:lnTo>
                  <a:lnTo>
                    <a:pt x="216090" y="211810"/>
                  </a:lnTo>
                  <a:lnTo>
                    <a:pt x="229882" y="211810"/>
                  </a:lnTo>
                  <a:lnTo>
                    <a:pt x="236575" y="208000"/>
                  </a:lnTo>
                  <a:lnTo>
                    <a:pt x="237896" y="205460"/>
                  </a:lnTo>
                  <a:lnTo>
                    <a:pt x="239877" y="201650"/>
                  </a:lnTo>
                  <a:lnTo>
                    <a:pt x="239826" y="204190"/>
                  </a:lnTo>
                  <a:lnTo>
                    <a:pt x="238848" y="214350"/>
                  </a:lnTo>
                  <a:lnTo>
                    <a:pt x="238379" y="216890"/>
                  </a:lnTo>
                  <a:lnTo>
                    <a:pt x="244157" y="201650"/>
                  </a:lnTo>
                  <a:lnTo>
                    <a:pt x="247523" y="192760"/>
                  </a:lnTo>
                  <a:lnTo>
                    <a:pt x="249440" y="187680"/>
                  </a:lnTo>
                  <a:lnTo>
                    <a:pt x="251853" y="181330"/>
                  </a:lnTo>
                  <a:lnTo>
                    <a:pt x="252336" y="180060"/>
                  </a:lnTo>
                  <a:lnTo>
                    <a:pt x="252374" y="191490"/>
                  </a:lnTo>
                  <a:lnTo>
                    <a:pt x="252615" y="196570"/>
                  </a:lnTo>
                  <a:lnTo>
                    <a:pt x="252691" y="202920"/>
                  </a:lnTo>
                  <a:lnTo>
                    <a:pt x="252361" y="210540"/>
                  </a:lnTo>
                  <a:lnTo>
                    <a:pt x="249339" y="216890"/>
                  </a:lnTo>
                  <a:lnTo>
                    <a:pt x="250964" y="218160"/>
                  </a:lnTo>
                  <a:lnTo>
                    <a:pt x="254025" y="219430"/>
                  </a:lnTo>
                  <a:lnTo>
                    <a:pt x="256895" y="216890"/>
                  </a:lnTo>
                  <a:lnTo>
                    <a:pt x="256146" y="215620"/>
                  </a:lnTo>
                  <a:lnTo>
                    <a:pt x="254368" y="202920"/>
                  </a:lnTo>
                  <a:lnTo>
                    <a:pt x="255943" y="201650"/>
                  </a:lnTo>
                  <a:lnTo>
                    <a:pt x="258038" y="208000"/>
                  </a:lnTo>
                  <a:lnTo>
                    <a:pt x="259257" y="210540"/>
                  </a:lnTo>
                  <a:lnTo>
                    <a:pt x="260451" y="211810"/>
                  </a:lnTo>
                  <a:lnTo>
                    <a:pt x="261353" y="214033"/>
                  </a:lnTo>
                  <a:lnTo>
                    <a:pt x="263994" y="201650"/>
                  </a:lnTo>
                  <a:lnTo>
                    <a:pt x="264274" y="200380"/>
                  </a:lnTo>
                  <a:lnTo>
                    <a:pt x="267081" y="201650"/>
                  </a:lnTo>
                  <a:lnTo>
                    <a:pt x="266395" y="202920"/>
                  </a:lnTo>
                  <a:lnTo>
                    <a:pt x="265264" y="215265"/>
                  </a:lnTo>
                  <a:lnTo>
                    <a:pt x="266763" y="212877"/>
                  </a:lnTo>
                  <a:lnTo>
                    <a:pt x="269481" y="208000"/>
                  </a:lnTo>
                  <a:lnTo>
                    <a:pt x="270446" y="206844"/>
                  </a:lnTo>
                  <a:lnTo>
                    <a:pt x="270116" y="212877"/>
                  </a:lnTo>
                  <a:lnTo>
                    <a:pt x="270014" y="216890"/>
                  </a:lnTo>
                  <a:lnTo>
                    <a:pt x="270116" y="219430"/>
                  </a:lnTo>
                  <a:lnTo>
                    <a:pt x="270217" y="216890"/>
                  </a:lnTo>
                  <a:lnTo>
                    <a:pt x="274548" y="220700"/>
                  </a:lnTo>
                  <a:lnTo>
                    <a:pt x="276237" y="220700"/>
                  </a:lnTo>
                  <a:lnTo>
                    <a:pt x="275882" y="219430"/>
                  </a:lnTo>
                  <a:lnTo>
                    <a:pt x="275475" y="218160"/>
                  </a:lnTo>
                  <a:lnTo>
                    <a:pt x="275005" y="216890"/>
                  </a:lnTo>
                  <a:lnTo>
                    <a:pt x="279298" y="215620"/>
                  </a:lnTo>
                  <a:lnTo>
                    <a:pt x="284403" y="210540"/>
                  </a:lnTo>
                  <a:lnTo>
                    <a:pt x="289941" y="204190"/>
                  </a:lnTo>
                  <a:lnTo>
                    <a:pt x="295516" y="204190"/>
                  </a:lnTo>
                  <a:lnTo>
                    <a:pt x="293179" y="205460"/>
                  </a:lnTo>
                  <a:lnTo>
                    <a:pt x="285610" y="219430"/>
                  </a:lnTo>
                  <a:lnTo>
                    <a:pt x="287629" y="221970"/>
                  </a:lnTo>
                  <a:lnTo>
                    <a:pt x="290029" y="219430"/>
                  </a:lnTo>
                  <a:lnTo>
                    <a:pt x="295643" y="213080"/>
                  </a:lnTo>
                  <a:lnTo>
                    <a:pt x="305371" y="204190"/>
                  </a:lnTo>
                  <a:lnTo>
                    <a:pt x="309549" y="200380"/>
                  </a:lnTo>
                  <a:lnTo>
                    <a:pt x="317614" y="196570"/>
                  </a:lnTo>
                  <a:lnTo>
                    <a:pt x="322935" y="196570"/>
                  </a:lnTo>
                  <a:lnTo>
                    <a:pt x="321652" y="201650"/>
                  </a:lnTo>
                  <a:lnTo>
                    <a:pt x="329780" y="201650"/>
                  </a:lnTo>
                  <a:lnTo>
                    <a:pt x="324459" y="204190"/>
                  </a:lnTo>
                  <a:lnTo>
                    <a:pt x="316064" y="208000"/>
                  </a:lnTo>
                  <a:lnTo>
                    <a:pt x="308229" y="213080"/>
                  </a:lnTo>
                  <a:lnTo>
                    <a:pt x="300482" y="216890"/>
                  </a:lnTo>
                  <a:lnTo>
                    <a:pt x="293471" y="221970"/>
                  </a:lnTo>
                  <a:lnTo>
                    <a:pt x="289471" y="225780"/>
                  </a:lnTo>
                  <a:lnTo>
                    <a:pt x="289699" y="229590"/>
                  </a:lnTo>
                  <a:lnTo>
                    <a:pt x="287439" y="229590"/>
                  </a:lnTo>
                  <a:lnTo>
                    <a:pt x="290410" y="230860"/>
                  </a:lnTo>
                  <a:lnTo>
                    <a:pt x="289090" y="234670"/>
                  </a:lnTo>
                  <a:lnTo>
                    <a:pt x="285686" y="235940"/>
                  </a:lnTo>
                  <a:lnTo>
                    <a:pt x="284835" y="234670"/>
                  </a:lnTo>
                  <a:lnTo>
                    <a:pt x="285623" y="235940"/>
                  </a:lnTo>
                  <a:lnTo>
                    <a:pt x="286410" y="237210"/>
                  </a:lnTo>
                  <a:lnTo>
                    <a:pt x="287566" y="239750"/>
                  </a:lnTo>
                  <a:lnTo>
                    <a:pt x="288823" y="241020"/>
                  </a:lnTo>
                  <a:lnTo>
                    <a:pt x="293090" y="234670"/>
                  </a:lnTo>
                  <a:lnTo>
                    <a:pt x="293674" y="233807"/>
                  </a:lnTo>
                  <a:lnTo>
                    <a:pt x="290982" y="234670"/>
                  </a:lnTo>
                  <a:lnTo>
                    <a:pt x="293357" y="230860"/>
                  </a:lnTo>
                  <a:lnTo>
                    <a:pt x="297865" y="225780"/>
                  </a:lnTo>
                  <a:lnTo>
                    <a:pt x="302742" y="224510"/>
                  </a:lnTo>
                  <a:lnTo>
                    <a:pt x="307530" y="221970"/>
                  </a:lnTo>
                  <a:lnTo>
                    <a:pt x="312521" y="221970"/>
                  </a:lnTo>
                  <a:lnTo>
                    <a:pt x="314604" y="224510"/>
                  </a:lnTo>
                  <a:lnTo>
                    <a:pt x="313309" y="228320"/>
                  </a:lnTo>
                  <a:lnTo>
                    <a:pt x="302945" y="234670"/>
                  </a:lnTo>
                  <a:lnTo>
                    <a:pt x="301091" y="235940"/>
                  </a:lnTo>
                  <a:lnTo>
                    <a:pt x="303657" y="234670"/>
                  </a:lnTo>
                  <a:lnTo>
                    <a:pt x="308889" y="237210"/>
                  </a:lnTo>
                  <a:lnTo>
                    <a:pt x="307721" y="238480"/>
                  </a:lnTo>
                  <a:lnTo>
                    <a:pt x="302666" y="239750"/>
                  </a:lnTo>
                  <a:lnTo>
                    <a:pt x="304317" y="241020"/>
                  </a:lnTo>
                  <a:lnTo>
                    <a:pt x="311137" y="241020"/>
                  </a:lnTo>
                  <a:lnTo>
                    <a:pt x="310730" y="244830"/>
                  </a:lnTo>
                  <a:lnTo>
                    <a:pt x="311213" y="246100"/>
                  </a:lnTo>
                  <a:lnTo>
                    <a:pt x="303453" y="253720"/>
                  </a:lnTo>
                  <a:lnTo>
                    <a:pt x="307886" y="251180"/>
                  </a:lnTo>
                  <a:lnTo>
                    <a:pt x="316179" y="244779"/>
                  </a:lnTo>
                  <a:lnTo>
                    <a:pt x="327545" y="235940"/>
                  </a:lnTo>
                  <a:lnTo>
                    <a:pt x="329844" y="234670"/>
                  </a:lnTo>
                  <a:lnTo>
                    <a:pt x="339013" y="229590"/>
                  </a:lnTo>
                  <a:lnTo>
                    <a:pt x="347167" y="225831"/>
                  </a:lnTo>
                  <a:lnTo>
                    <a:pt x="346684" y="229590"/>
                  </a:lnTo>
                  <a:lnTo>
                    <a:pt x="322770" y="249910"/>
                  </a:lnTo>
                  <a:lnTo>
                    <a:pt x="320357" y="251180"/>
                  </a:lnTo>
                  <a:lnTo>
                    <a:pt x="324307" y="251180"/>
                  </a:lnTo>
                  <a:lnTo>
                    <a:pt x="323151" y="253720"/>
                  </a:lnTo>
                  <a:lnTo>
                    <a:pt x="317525" y="253720"/>
                  </a:lnTo>
                  <a:lnTo>
                    <a:pt x="319773" y="256260"/>
                  </a:lnTo>
                  <a:lnTo>
                    <a:pt x="323557" y="256260"/>
                  </a:lnTo>
                  <a:lnTo>
                    <a:pt x="324358" y="257530"/>
                  </a:lnTo>
                  <a:lnTo>
                    <a:pt x="324688" y="258800"/>
                  </a:lnTo>
                  <a:lnTo>
                    <a:pt x="327088" y="254990"/>
                  </a:lnTo>
                  <a:lnTo>
                    <a:pt x="330466" y="257530"/>
                  </a:lnTo>
                  <a:lnTo>
                    <a:pt x="326898" y="258800"/>
                  </a:lnTo>
                  <a:lnTo>
                    <a:pt x="328129" y="262610"/>
                  </a:lnTo>
                  <a:lnTo>
                    <a:pt x="333057" y="260070"/>
                  </a:lnTo>
                  <a:lnTo>
                    <a:pt x="347649" y="261340"/>
                  </a:lnTo>
                  <a:lnTo>
                    <a:pt x="350837" y="265150"/>
                  </a:lnTo>
                  <a:lnTo>
                    <a:pt x="348640" y="265150"/>
                  </a:lnTo>
                  <a:lnTo>
                    <a:pt x="345960" y="266420"/>
                  </a:lnTo>
                  <a:lnTo>
                    <a:pt x="344741" y="267690"/>
                  </a:lnTo>
                  <a:lnTo>
                    <a:pt x="345046" y="271500"/>
                  </a:lnTo>
                  <a:lnTo>
                    <a:pt x="344284" y="275310"/>
                  </a:lnTo>
                  <a:lnTo>
                    <a:pt x="343217" y="277850"/>
                  </a:lnTo>
                  <a:lnTo>
                    <a:pt x="341439" y="284200"/>
                  </a:lnTo>
                  <a:lnTo>
                    <a:pt x="341350" y="288010"/>
                  </a:lnTo>
                  <a:lnTo>
                    <a:pt x="339255" y="288010"/>
                  </a:lnTo>
                  <a:lnTo>
                    <a:pt x="336715" y="291820"/>
                  </a:lnTo>
                  <a:lnTo>
                    <a:pt x="332981" y="290550"/>
                  </a:lnTo>
                  <a:lnTo>
                    <a:pt x="334518" y="291820"/>
                  </a:lnTo>
                  <a:lnTo>
                    <a:pt x="336892" y="292849"/>
                  </a:lnTo>
                  <a:lnTo>
                    <a:pt x="335940" y="291820"/>
                  </a:lnTo>
                  <a:lnTo>
                    <a:pt x="343966" y="293090"/>
                  </a:lnTo>
                  <a:lnTo>
                    <a:pt x="351548" y="295630"/>
                  </a:lnTo>
                  <a:lnTo>
                    <a:pt x="358051" y="299440"/>
                  </a:lnTo>
                  <a:lnTo>
                    <a:pt x="362839" y="305790"/>
                  </a:lnTo>
                  <a:lnTo>
                    <a:pt x="365493" y="312140"/>
                  </a:lnTo>
                  <a:lnTo>
                    <a:pt x="355904" y="308330"/>
                  </a:lnTo>
                  <a:lnTo>
                    <a:pt x="357428" y="309600"/>
                  </a:lnTo>
                  <a:lnTo>
                    <a:pt x="359448" y="315950"/>
                  </a:lnTo>
                  <a:lnTo>
                    <a:pt x="365125" y="319760"/>
                  </a:lnTo>
                  <a:lnTo>
                    <a:pt x="369697" y="323570"/>
                  </a:lnTo>
                  <a:lnTo>
                    <a:pt x="368414" y="329920"/>
                  </a:lnTo>
                  <a:lnTo>
                    <a:pt x="361581" y="333730"/>
                  </a:lnTo>
                  <a:lnTo>
                    <a:pt x="357073" y="331190"/>
                  </a:lnTo>
                  <a:lnTo>
                    <a:pt x="354825" y="329920"/>
                  </a:lnTo>
                  <a:lnTo>
                    <a:pt x="349897" y="331190"/>
                  </a:lnTo>
                  <a:lnTo>
                    <a:pt x="347319" y="326110"/>
                  </a:lnTo>
                  <a:lnTo>
                    <a:pt x="351929" y="323570"/>
                  </a:lnTo>
                  <a:lnTo>
                    <a:pt x="354241" y="322300"/>
                  </a:lnTo>
                  <a:lnTo>
                    <a:pt x="353961" y="319760"/>
                  </a:lnTo>
                  <a:lnTo>
                    <a:pt x="350735" y="323570"/>
                  </a:lnTo>
                  <a:lnTo>
                    <a:pt x="348462" y="322300"/>
                  </a:lnTo>
                  <a:lnTo>
                    <a:pt x="346976" y="319036"/>
                  </a:lnTo>
                  <a:lnTo>
                    <a:pt x="345859" y="321030"/>
                  </a:lnTo>
                  <a:lnTo>
                    <a:pt x="345122" y="328650"/>
                  </a:lnTo>
                  <a:lnTo>
                    <a:pt x="344474" y="337540"/>
                  </a:lnTo>
                  <a:lnTo>
                    <a:pt x="341884" y="346430"/>
                  </a:lnTo>
                  <a:lnTo>
                    <a:pt x="344170" y="347700"/>
                  </a:lnTo>
                  <a:lnTo>
                    <a:pt x="346532" y="350240"/>
                  </a:lnTo>
                  <a:lnTo>
                    <a:pt x="349288" y="348970"/>
                  </a:lnTo>
                  <a:lnTo>
                    <a:pt x="348322" y="346430"/>
                  </a:lnTo>
                  <a:lnTo>
                    <a:pt x="353834" y="343890"/>
                  </a:lnTo>
                  <a:lnTo>
                    <a:pt x="355942" y="351510"/>
                  </a:lnTo>
                  <a:lnTo>
                    <a:pt x="358521" y="347700"/>
                  </a:lnTo>
                  <a:lnTo>
                    <a:pt x="362381" y="351510"/>
                  </a:lnTo>
                  <a:lnTo>
                    <a:pt x="368465" y="356590"/>
                  </a:lnTo>
                  <a:lnTo>
                    <a:pt x="365353" y="361670"/>
                  </a:lnTo>
                  <a:lnTo>
                    <a:pt x="360095" y="362534"/>
                  </a:lnTo>
                  <a:lnTo>
                    <a:pt x="362204" y="359130"/>
                  </a:lnTo>
                  <a:lnTo>
                    <a:pt x="359829" y="357860"/>
                  </a:lnTo>
                  <a:lnTo>
                    <a:pt x="359803" y="360400"/>
                  </a:lnTo>
                  <a:lnTo>
                    <a:pt x="357136" y="362940"/>
                  </a:lnTo>
                  <a:lnTo>
                    <a:pt x="355727" y="366750"/>
                  </a:lnTo>
                  <a:lnTo>
                    <a:pt x="359486" y="369290"/>
                  </a:lnTo>
                  <a:lnTo>
                    <a:pt x="364883" y="365480"/>
                  </a:lnTo>
                  <a:lnTo>
                    <a:pt x="368795" y="369290"/>
                  </a:lnTo>
                  <a:lnTo>
                    <a:pt x="377063" y="374370"/>
                  </a:lnTo>
                  <a:lnTo>
                    <a:pt x="374611" y="378180"/>
                  </a:lnTo>
                  <a:lnTo>
                    <a:pt x="377850" y="376910"/>
                  </a:lnTo>
                  <a:lnTo>
                    <a:pt x="378167" y="376910"/>
                  </a:lnTo>
                  <a:lnTo>
                    <a:pt x="378739" y="375640"/>
                  </a:lnTo>
                  <a:lnTo>
                    <a:pt x="382727" y="374370"/>
                  </a:lnTo>
                  <a:lnTo>
                    <a:pt x="377888" y="373100"/>
                  </a:lnTo>
                  <a:lnTo>
                    <a:pt x="377291" y="369290"/>
                  </a:lnTo>
                  <a:lnTo>
                    <a:pt x="376821" y="366750"/>
                  </a:lnTo>
                  <a:lnTo>
                    <a:pt x="376580" y="365480"/>
                  </a:lnTo>
                  <a:lnTo>
                    <a:pt x="371436" y="366750"/>
                  </a:lnTo>
                  <a:lnTo>
                    <a:pt x="374053" y="365480"/>
                  </a:lnTo>
                  <a:lnTo>
                    <a:pt x="376669" y="364210"/>
                  </a:lnTo>
                  <a:lnTo>
                    <a:pt x="377672" y="362940"/>
                  </a:lnTo>
                  <a:lnTo>
                    <a:pt x="378675" y="361670"/>
                  </a:lnTo>
                  <a:lnTo>
                    <a:pt x="380390" y="359130"/>
                  </a:lnTo>
                  <a:lnTo>
                    <a:pt x="383311" y="356590"/>
                  </a:lnTo>
                  <a:lnTo>
                    <a:pt x="384771" y="355320"/>
                  </a:lnTo>
                  <a:lnTo>
                    <a:pt x="382193" y="355320"/>
                  </a:lnTo>
                  <a:lnTo>
                    <a:pt x="379857" y="356590"/>
                  </a:lnTo>
                  <a:lnTo>
                    <a:pt x="380695" y="354050"/>
                  </a:lnTo>
                  <a:lnTo>
                    <a:pt x="381114" y="352780"/>
                  </a:lnTo>
                  <a:lnTo>
                    <a:pt x="379412" y="352780"/>
                  </a:lnTo>
                  <a:lnTo>
                    <a:pt x="378853" y="351510"/>
                  </a:lnTo>
                  <a:lnTo>
                    <a:pt x="378282" y="351510"/>
                  </a:lnTo>
                  <a:lnTo>
                    <a:pt x="378637" y="352780"/>
                  </a:lnTo>
                  <a:lnTo>
                    <a:pt x="377520" y="352780"/>
                  </a:lnTo>
                  <a:lnTo>
                    <a:pt x="376161" y="354050"/>
                  </a:lnTo>
                  <a:lnTo>
                    <a:pt x="374738" y="354050"/>
                  </a:lnTo>
                  <a:lnTo>
                    <a:pt x="368833" y="352780"/>
                  </a:lnTo>
                  <a:lnTo>
                    <a:pt x="368960" y="347700"/>
                  </a:lnTo>
                  <a:lnTo>
                    <a:pt x="369023" y="345160"/>
                  </a:lnTo>
                  <a:lnTo>
                    <a:pt x="365975" y="343890"/>
                  </a:lnTo>
                  <a:lnTo>
                    <a:pt x="367195" y="341350"/>
                  </a:lnTo>
                  <a:lnTo>
                    <a:pt x="368922" y="343890"/>
                  </a:lnTo>
                  <a:lnTo>
                    <a:pt x="371652" y="342620"/>
                  </a:lnTo>
                  <a:lnTo>
                    <a:pt x="369366" y="341350"/>
                  </a:lnTo>
                  <a:lnTo>
                    <a:pt x="367093" y="340080"/>
                  </a:lnTo>
                  <a:lnTo>
                    <a:pt x="372795" y="340080"/>
                  </a:lnTo>
                  <a:lnTo>
                    <a:pt x="375056" y="336270"/>
                  </a:lnTo>
                  <a:lnTo>
                    <a:pt x="376567" y="333730"/>
                  </a:lnTo>
                  <a:lnTo>
                    <a:pt x="379907" y="338810"/>
                  </a:lnTo>
                  <a:lnTo>
                    <a:pt x="380161" y="333730"/>
                  </a:lnTo>
                  <a:lnTo>
                    <a:pt x="381762" y="332460"/>
                  </a:lnTo>
                  <a:lnTo>
                    <a:pt x="383362" y="331190"/>
                  </a:lnTo>
                  <a:lnTo>
                    <a:pt x="383679" y="329920"/>
                  </a:lnTo>
                  <a:lnTo>
                    <a:pt x="384314" y="327380"/>
                  </a:lnTo>
                  <a:lnTo>
                    <a:pt x="384632" y="326110"/>
                  </a:lnTo>
                  <a:lnTo>
                    <a:pt x="382231" y="323570"/>
                  </a:lnTo>
                  <a:lnTo>
                    <a:pt x="383476" y="321030"/>
                  </a:lnTo>
                  <a:lnTo>
                    <a:pt x="376834" y="318808"/>
                  </a:lnTo>
                  <a:lnTo>
                    <a:pt x="376834" y="329323"/>
                  </a:lnTo>
                  <a:lnTo>
                    <a:pt x="376567" y="329920"/>
                  </a:lnTo>
                  <a:lnTo>
                    <a:pt x="376275" y="329920"/>
                  </a:lnTo>
                  <a:lnTo>
                    <a:pt x="376834" y="329323"/>
                  </a:lnTo>
                  <a:lnTo>
                    <a:pt x="376834" y="318808"/>
                  </a:lnTo>
                  <a:lnTo>
                    <a:pt x="375920" y="318490"/>
                  </a:lnTo>
                  <a:lnTo>
                    <a:pt x="380390" y="319760"/>
                  </a:lnTo>
                  <a:lnTo>
                    <a:pt x="379793" y="318490"/>
                  </a:lnTo>
                  <a:lnTo>
                    <a:pt x="376859" y="312140"/>
                  </a:lnTo>
                  <a:lnTo>
                    <a:pt x="378282" y="312140"/>
                  </a:lnTo>
                  <a:lnTo>
                    <a:pt x="377266" y="305790"/>
                  </a:lnTo>
                  <a:lnTo>
                    <a:pt x="375107" y="299440"/>
                  </a:lnTo>
                  <a:lnTo>
                    <a:pt x="375031" y="298145"/>
                  </a:lnTo>
                  <a:lnTo>
                    <a:pt x="375031" y="333730"/>
                  </a:lnTo>
                  <a:lnTo>
                    <a:pt x="374916" y="336270"/>
                  </a:lnTo>
                  <a:lnTo>
                    <a:pt x="374815" y="335000"/>
                  </a:lnTo>
                  <a:lnTo>
                    <a:pt x="375031" y="333730"/>
                  </a:lnTo>
                  <a:lnTo>
                    <a:pt x="375031" y="298145"/>
                  </a:lnTo>
                  <a:lnTo>
                    <a:pt x="374942" y="296621"/>
                  </a:lnTo>
                  <a:lnTo>
                    <a:pt x="377113" y="296964"/>
                  </a:lnTo>
                  <a:lnTo>
                    <a:pt x="379260" y="294601"/>
                  </a:lnTo>
                  <a:lnTo>
                    <a:pt x="380174" y="292735"/>
                  </a:lnTo>
                  <a:lnTo>
                    <a:pt x="380441" y="291084"/>
                  </a:lnTo>
                  <a:lnTo>
                    <a:pt x="377278" y="293916"/>
                  </a:lnTo>
                  <a:lnTo>
                    <a:pt x="374853" y="295097"/>
                  </a:lnTo>
                  <a:lnTo>
                    <a:pt x="374751" y="293090"/>
                  </a:lnTo>
                  <a:lnTo>
                    <a:pt x="379133" y="286740"/>
                  </a:lnTo>
                  <a:lnTo>
                    <a:pt x="377748" y="284200"/>
                  </a:lnTo>
                  <a:lnTo>
                    <a:pt x="375856" y="280390"/>
                  </a:lnTo>
                  <a:lnTo>
                    <a:pt x="377126" y="274040"/>
                  </a:lnTo>
                  <a:lnTo>
                    <a:pt x="381977" y="272770"/>
                  </a:lnTo>
                  <a:lnTo>
                    <a:pt x="379996" y="267690"/>
                  </a:lnTo>
                  <a:lnTo>
                    <a:pt x="383667" y="260070"/>
                  </a:lnTo>
                  <a:lnTo>
                    <a:pt x="384898" y="257530"/>
                  </a:lnTo>
                  <a:lnTo>
                    <a:pt x="379361" y="256260"/>
                  </a:lnTo>
                  <a:lnTo>
                    <a:pt x="381279" y="254990"/>
                  </a:lnTo>
                  <a:lnTo>
                    <a:pt x="385127" y="252450"/>
                  </a:lnTo>
                  <a:close/>
                </a:path>
                <a:path w="577850" h="522604">
                  <a:moveTo>
                    <a:pt x="504634" y="71120"/>
                  </a:moveTo>
                  <a:lnTo>
                    <a:pt x="504050" y="70383"/>
                  </a:lnTo>
                  <a:lnTo>
                    <a:pt x="503809" y="70523"/>
                  </a:lnTo>
                  <a:lnTo>
                    <a:pt x="504063" y="70700"/>
                  </a:lnTo>
                  <a:lnTo>
                    <a:pt x="504367" y="70916"/>
                  </a:lnTo>
                  <a:lnTo>
                    <a:pt x="504634" y="71120"/>
                  </a:lnTo>
                  <a:close/>
                </a:path>
                <a:path w="577850" h="522604">
                  <a:moveTo>
                    <a:pt x="508279" y="55867"/>
                  </a:moveTo>
                  <a:lnTo>
                    <a:pt x="508215" y="54737"/>
                  </a:lnTo>
                  <a:lnTo>
                    <a:pt x="507695" y="53073"/>
                  </a:lnTo>
                  <a:lnTo>
                    <a:pt x="507161" y="51295"/>
                  </a:lnTo>
                  <a:lnTo>
                    <a:pt x="507174" y="52425"/>
                  </a:lnTo>
                  <a:lnTo>
                    <a:pt x="507441" y="53822"/>
                  </a:lnTo>
                  <a:lnTo>
                    <a:pt x="508279" y="55867"/>
                  </a:lnTo>
                  <a:close/>
                </a:path>
                <a:path w="577850" h="522604">
                  <a:moveTo>
                    <a:pt x="510527" y="61239"/>
                  </a:moveTo>
                  <a:lnTo>
                    <a:pt x="508952" y="60337"/>
                  </a:lnTo>
                  <a:lnTo>
                    <a:pt x="506298" y="59118"/>
                  </a:lnTo>
                  <a:lnTo>
                    <a:pt x="507085" y="60312"/>
                  </a:lnTo>
                  <a:lnTo>
                    <a:pt x="508279" y="60769"/>
                  </a:lnTo>
                  <a:lnTo>
                    <a:pt x="509422" y="61048"/>
                  </a:lnTo>
                  <a:lnTo>
                    <a:pt x="510527" y="61239"/>
                  </a:lnTo>
                  <a:close/>
                </a:path>
                <a:path w="577850" h="522604">
                  <a:moveTo>
                    <a:pt x="511962" y="49491"/>
                  </a:moveTo>
                  <a:lnTo>
                    <a:pt x="510286" y="46037"/>
                  </a:lnTo>
                  <a:lnTo>
                    <a:pt x="506742" y="45758"/>
                  </a:lnTo>
                  <a:lnTo>
                    <a:pt x="506044" y="43332"/>
                  </a:lnTo>
                  <a:lnTo>
                    <a:pt x="505218" y="44958"/>
                  </a:lnTo>
                  <a:lnTo>
                    <a:pt x="507161" y="51295"/>
                  </a:lnTo>
                  <a:lnTo>
                    <a:pt x="507136" y="49187"/>
                  </a:lnTo>
                  <a:lnTo>
                    <a:pt x="508520" y="48501"/>
                  </a:lnTo>
                  <a:lnTo>
                    <a:pt x="511962" y="49491"/>
                  </a:lnTo>
                  <a:close/>
                </a:path>
                <a:path w="577850" h="522604">
                  <a:moveTo>
                    <a:pt x="516826" y="47180"/>
                  </a:moveTo>
                  <a:lnTo>
                    <a:pt x="516128" y="44742"/>
                  </a:lnTo>
                  <a:lnTo>
                    <a:pt x="514210" y="40474"/>
                  </a:lnTo>
                  <a:lnTo>
                    <a:pt x="516826" y="47180"/>
                  </a:lnTo>
                  <a:close/>
                </a:path>
                <a:path w="577850" h="522604">
                  <a:moveTo>
                    <a:pt x="518617" y="59588"/>
                  </a:moveTo>
                  <a:lnTo>
                    <a:pt x="517652" y="58166"/>
                  </a:lnTo>
                  <a:lnTo>
                    <a:pt x="516102" y="55448"/>
                  </a:lnTo>
                  <a:lnTo>
                    <a:pt x="515023" y="56667"/>
                  </a:lnTo>
                  <a:lnTo>
                    <a:pt x="515747" y="59182"/>
                  </a:lnTo>
                  <a:lnTo>
                    <a:pt x="514946" y="60159"/>
                  </a:lnTo>
                  <a:lnTo>
                    <a:pt x="514146" y="61379"/>
                  </a:lnTo>
                  <a:lnTo>
                    <a:pt x="515988" y="61175"/>
                  </a:lnTo>
                  <a:lnTo>
                    <a:pt x="517525" y="60566"/>
                  </a:lnTo>
                  <a:lnTo>
                    <a:pt x="518617" y="59588"/>
                  </a:lnTo>
                  <a:close/>
                </a:path>
                <a:path w="577850" h="522604">
                  <a:moveTo>
                    <a:pt x="520827" y="54749"/>
                  </a:moveTo>
                  <a:lnTo>
                    <a:pt x="520192" y="54076"/>
                  </a:lnTo>
                  <a:lnTo>
                    <a:pt x="520204" y="54470"/>
                  </a:lnTo>
                  <a:lnTo>
                    <a:pt x="520623" y="54711"/>
                  </a:lnTo>
                  <a:lnTo>
                    <a:pt x="520827" y="54749"/>
                  </a:lnTo>
                  <a:close/>
                </a:path>
                <a:path w="577850" h="522604">
                  <a:moveTo>
                    <a:pt x="521017" y="60210"/>
                  </a:moveTo>
                  <a:lnTo>
                    <a:pt x="520649" y="58762"/>
                  </a:lnTo>
                  <a:lnTo>
                    <a:pt x="520014" y="57086"/>
                  </a:lnTo>
                  <a:lnTo>
                    <a:pt x="519747" y="58051"/>
                  </a:lnTo>
                  <a:lnTo>
                    <a:pt x="519303" y="58915"/>
                  </a:lnTo>
                  <a:lnTo>
                    <a:pt x="518617" y="59588"/>
                  </a:lnTo>
                  <a:lnTo>
                    <a:pt x="519061" y="60223"/>
                  </a:lnTo>
                  <a:lnTo>
                    <a:pt x="519391" y="60617"/>
                  </a:lnTo>
                  <a:lnTo>
                    <a:pt x="519480" y="60172"/>
                  </a:lnTo>
                  <a:lnTo>
                    <a:pt x="521017" y="60210"/>
                  </a:lnTo>
                  <a:close/>
                </a:path>
                <a:path w="577850" h="522604">
                  <a:moveTo>
                    <a:pt x="525018" y="50609"/>
                  </a:moveTo>
                  <a:lnTo>
                    <a:pt x="524878" y="50507"/>
                  </a:lnTo>
                  <a:lnTo>
                    <a:pt x="523367" y="51498"/>
                  </a:lnTo>
                  <a:lnTo>
                    <a:pt x="523100" y="51676"/>
                  </a:lnTo>
                  <a:lnTo>
                    <a:pt x="523341" y="51536"/>
                  </a:lnTo>
                  <a:lnTo>
                    <a:pt x="525018" y="50609"/>
                  </a:lnTo>
                  <a:close/>
                </a:path>
                <a:path w="577850" h="522604">
                  <a:moveTo>
                    <a:pt x="525322" y="40690"/>
                  </a:moveTo>
                  <a:lnTo>
                    <a:pt x="523354" y="38646"/>
                  </a:lnTo>
                  <a:lnTo>
                    <a:pt x="524535" y="40182"/>
                  </a:lnTo>
                  <a:lnTo>
                    <a:pt x="525322" y="40690"/>
                  </a:lnTo>
                  <a:close/>
                </a:path>
                <a:path w="577850" h="522604">
                  <a:moveTo>
                    <a:pt x="525653" y="49923"/>
                  </a:moveTo>
                  <a:lnTo>
                    <a:pt x="524738" y="49174"/>
                  </a:lnTo>
                  <a:lnTo>
                    <a:pt x="522427" y="47142"/>
                  </a:lnTo>
                  <a:lnTo>
                    <a:pt x="520534" y="47104"/>
                  </a:lnTo>
                  <a:lnTo>
                    <a:pt x="524865" y="50507"/>
                  </a:lnTo>
                  <a:lnTo>
                    <a:pt x="525653" y="49923"/>
                  </a:lnTo>
                  <a:close/>
                </a:path>
                <a:path w="577850" h="522604">
                  <a:moveTo>
                    <a:pt x="526237" y="50342"/>
                  </a:moveTo>
                  <a:lnTo>
                    <a:pt x="525856" y="49771"/>
                  </a:lnTo>
                  <a:lnTo>
                    <a:pt x="525653" y="49911"/>
                  </a:lnTo>
                  <a:lnTo>
                    <a:pt x="526084" y="50253"/>
                  </a:lnTo>
                  <a:lnTo>
                    <a:pt x="526237" y="50342"/>
                  </a:lnTo>
                  <a:close/>
                </a:path>
                <a:path w="577850" h="522604">
                  <a:moveTo>
                    <a:pt x="529094" y="43726"/>
                  </a:moveTo>
                  <a:lnTo>
                    <a:pt x="528866" y="40970"/>
                  </a:lnTo>
                  <a:lnTo>
                    <a:pt x="527354" y="40551"/>
                  </a:lnTo>
                  <a:lnTo>
                    <a:pt x="525335" y="40703"/>
                  </a:lnTo>
                  <a:lnTo>
                    <a:pt x="527329" y="41986"/>
                  </a:lnTo>
                  <a:lnTo>
                    <a:pt x="529094" y="43726"/>
                  </a:lnTo>
                  <a:close/>
                </a:path>
                <a:path w="577850" h="522604">
                  <a:moveTo>
                    <a:pt x="531355" y="46659"/>
                  </a:moveTo>
                  <a:lnTo>
                    <a:pt x="530618" y="45212"/>
                  </a:lnTo>
                  <a:lnTo>
                    <a:pt x="529094" y="43726"/>
                  </a:lnTo>
                  <a:lnTo>
                    <a:pt x="529450" y="47828"/>
                  </a:lnTo>
                  <a:lnTo>
                    <a:pt x="531355" y="46659"/>
                  </a:lnTo>
                  <a:close/>
                </a:path>
                <a:path w="577850" h="522604">
                  <a:moveTo>
                    <a:pt x="531456" y="56184"/>
                  </a:moveTo>
                  <a:lnTo>
                    <a:pt x="531279" y="54038"/>
                  </a:lnTo>
                  <a:lnTo>
                    <a:pt x="530237" y="54343"/>
                  </a:lnTo>
                  <a:lnTo>
                    <a:pt x="531456" y="56184"/>
                  </a:lnTo>
                  <a:close/>
                </a:path>
                <a:path w="577850" h="522604">
                  <a:moveTo>
                    <a:pt x="534060" y="53225"/>
                  </a:moveTo>
                  <a:lnTo>
                    <a:pt x="533069" y="52184"/>
                  </a:lnTo>
                  <a:lnTo>
                    <a:pt x="531317" y="50939"/>
                  </a:lnTo>
                  <a:lnTo>
                    <a:pt x="530860" y="49326"/>
                  </a:lnTo>
                  <a:lnTo>
                    <a:pt x="531266" y="54038"/>
                  </a:lnTo>
                  <a:lnTo>
                    <a:pt x="534060" y="53225"/>
                  </a:lnTo>
                  <a:close/>
                </a:path>
                <a:path w="577850" h="522604">
                  <a:moveTo>
                    <a:pt x="536892" y="32880"/>
                  </a:moveTo>
                  <a:lnTo>
                    <a:pt x="536473" y="29044"/>
                  </a:lnTo>
                  <a:lnTo>
                    <a:pt x="534733" y="27787"/>
                  </a:lnTo>
                  <a:lnTo>
                    <a:pt x="532942" y="28765"/>
                  </a:lnTo>
                  <a:lnTo>
                    <a:pt x="532485" y="27139"/>
                  </a:lnTo>
                  <a:lnTo>
                    <a:pt x="531914" y="29959"/>
                  </a:lnTo>
                  <a:lnTo>
                    <a:pt x="533641" y="31191"/>
                  </a:lnTo>
                  <a:lnTo>
                    <a:pt x="536892" y="32880"/>
                  </a:lnTo>
                  <a:close/>
                </a:path>
                <a:path w="577850" h="522604">
                  <a:moveTo>
                    <a:pt x="539699" y="39243"/>
                  </a:moveTo>
                  <a:lnTo>
                    <a:pt x="539673" y="37477"/>
                  </a:lnTo>
                  <a:lnTo>
                    <a:pt x="538949" y="36957"/>
                  </a:lnTo>
                  <a:lnTo>
                    <a:pt x="538518" y="36931"/>
                  </a:lnTo>
                  <a:lnTo>
                    <a:pt x="539699" y="39243"/>
                  </a:lnTo>
                  <a:close/>
                </a:path>
                <a:path w="577850" h="522604">
                  <a:moveTo>
                    <a:pt x="542518" y="24841"/>
                  </a:moveTo>
                  <a:lnTo>
                    <a:pt x="538607" y="24688"/>
                  </a:lnTo>
                  <a:lnTo>
                    <a:pt x="541401" y="26162"/>
                  </a:lnTo>
                  <a:lnTo>
                    <a:pt x="541185" y="26428"/>
                  </a:lnTo>
                  <a:lnTo>
                    <a:pt x="540816" y="26733"/>
                  </a:lnTo>
                  <a:lnTo>
                    <a:pt x="540042" y="27089"/>
                  </a:lnTo>
                  <a:lnTo>
                    <a:pt x="541566" y="28359"/>
                  </a:lnTo>
                  <a:lnTo>
                    <a:pt x="542277" y="26581"/>
                  </a:lnTo>
                  <a:lnTo>
                    <a:pt x="541413" y="26162"/>
                  </a:lnTo>
                  <a:lnTo>
                    <a:pt x="542518" y="24841"/>
                  </a:lnTo>
                  <a:close/>
                </a:path>
                <a:path w="577850" h="522604">
                  <a:moveTo>
                    <a:pt x="542785" y="29375"/>
                  </a:moveTo>
                  <a:lnTo>
                    <a:pt x="541566" y="28359"/>
                  </a:lnTo>
                  <a:lnTo>
                    <a:pt x="540664" y="30594"/>
                  </a:lnTo>
                  <a:lnTo>
                    <a:pt x="542785" y="29375"/>
                  </a:lnTo>
                  <a:close/>
                </a:path>
                <a:path w="577850" h="522604">
                  <a:moveTo>
                    <a:pt x="542874" y="40525"/>
                  </a:moveTo>
                  <a:lnTo>
                    <a:pt x="539851" y="35953"/>
                  </a:lnTo>
                  <a:lnTo>
                    <a:pt x="541477" y="38100"/>
                  </a:lnTo>
                  <a:lnTo>
                    <a:pt x="540131" y="35852"/>
                  </a:lnTo>
                  <a:lnTo>
                    <a:pt x="539648" y="33731"/>
                  </a:lnTo>
                  <a:lnTo>
                    <a:pt x="539673" y="37465"/>
                  </a:lnTo>
                  <a:lnTo>
                    <a:pt x="540893" y="38354"/>
                  </a:lnTo>
                  <a:lnTo>
                    <a:pt x="542874" y="40525"/>
                  </a:lnTo>
                  <a:close/>
                </a:path>
                <a:path w="577850" h="522604">
                  <a:moveTo>
                    <a:pt x="544068" y="56845"/>
                  </a:moveTo>
                  <a:lnTo>
                    <a:pt x="542378" y="53378"/>
                  </a:lnTo>
                  <a:lnTo>
                    <a:pt x="539369" y="52527"/>
                  </a:lnTo>
                  <a:lnTo>
                    <a:pt x="538899" y="50901"/>
                  </a:lnTo>
                  <a:lnTo>
                    <a:pt x="538797" y="55346"/>
                  </a:lnTo>
                  <a:lnTo>
                    <a:pt x="544068" y="56845"/>
                  </a:lnTo>
                  <a:close/>
                </a:path>
                <a:path w="577850" h="522604">
                  <a:moveTo>
                    <a:pt x="546087" y="47028"/>
                  </a:moveTo>
                  <a:lnTo>
                    <a:pt x="544499" y="39128"/>
                  </a:lnTo>
                  <a:lnTo>
                    <a:pt x="545566" y="47612"/>
                  </a:lnTo>
                  <a:lnTo>
                    <a:pt x="546087" y="47028"/>
                  </a:lnTo>
                  <a:close/>
                </a:path>
                <a:path w="577850" h="522604">
                  <a:moveTo>
                    <a:pt x="548665" y="34391"/>
                  </a:moveTo>
                  <a:lnTo>
                    <a:pt x="543966" y="30048"/>
                  </a:lnTo>
                  <a:lnTo>
                    <a:pt x="541604" y="33845"/>
                  </a:lnTo>
                  <a:lnTo>
                    <a:pt x="543852" y="34480"/>
                  </a:lnTo>
                  <a:lnTo>
                    <a:pt x="545884" y="34340"/>
                  </a:lnTo>
                  <a:lnTo>
                    <a:pt x="546290" y="38176"/>
                  </a:lnTo>
                  <a:lnTo>
                    <a:pt x="548665" y="34391"/>
                  </a:lnTo>
                  <a:close/>
                </a:path>
                <a:path w="577850" h="522604">
                  <a:moveTo>
                    <a:pt x="563156" y="31089"/>
                  </a:moveTo>
                  <a:lnTo>
                    <a:pt x="562902" y="31051"/>
                  </a:lnTo>
                  <a:lnTo>
                    <a:pt x="563143" y="31737"/>
                  </a:lnTo>
                  <a:lnTo>
                    <a:pt x="563156" y="31089"/>
                  </a:lnTo>
                  <a:close/>
                </a:path>
                <a:path w="577850" h="522604">
                  <a:moveTo>
                    <a:pt x="566661" y="41795"/>
                  </a:moveTo>
                  <a:lnTo>
                    <a:pt x="564730" y="36283"/>
                  </a:lnTo>
                  <a:lnTo>
                    <a:pt x="563143" y="31737"/>
                  </a:lnTo>
                  <a:lnTo>
                    <a:pt x="563016" y="36283"/>
                  </a:lnTo>
                  <a:lnTo>
                    <a:pt x="559498" y="36029"/>
                  </a:lnTo>
                  <a:lnTo>
                    <a:pt x="566661" y="41795"/>
                  </a:lnTo>
                  <a:close/>
                </a:path>
                <a:path w="577850" h="522604">
                  <a:moveTo>
                    <a:pt x="568134" y="44450"/>
                  </a:moveTo>
                  <a:lnTo>
                    <a:pt x="567651" y="42824"/>
                  </a:lnTo>
                  <a:lnTo>
                    <a:pt x="563143" y="41529"/>
                  </a:lnTo>
                  <a:lnTo>
                    <a:pt x="565111" y="43586"/>
                  </a:lnTo>
                  <a:lnTo>
                    <a:pt x="568134" y="44450"/>
                  </a:lnTo>
                  <a:close/>
                </a:path>
                <a:path w="577850" h="522604">
                  <a:moveTo>
                    <a:pt x="568909" y="32778"/>
                  </a:moveTo>
                  <a:lnTo>
                    <a:pt x="565035" y="26466"/>
                  </a:lnTo>
                  <a:lnTo>
                    <a:pt x="563194" y="29654"/>
                  </a:lnTo>
                  <a:lnTo>
                    <a:pt x="563156" y="31089"/>
                  </a:lnTo>
                  <a:lnTo>
                    <a:pt x="567182" y="31546"/>
                  </a:lnTo>
                  <a:lnTo>
                    <a:pt x="568909" y="32778"/>
                  </a:lnTo>
                  <a:close/>
                </a:path>
                <a:path w="577850" h="522604">
                  <a:moveTo>
                    <a:pt x="572046" y="29222"/>
                  </a:moveTo>
                  <a:lnTo>
                    <a:pt x="571627" y="25387"/>
                  </a:lnTo>
                  <a:lnTo>
                    <a:pt x="570407" y="23558"/>
                  </a:lnTo>
                  <a:lnTo>
                    <a:pt x="572046" y="29222"/>
                  </a:lnTo>
                  <a:close/>
                </a:path>
                <a:path w="577850" h="522604">
                  <a:moveTo>
                    <a:pt x="577583" y="4546"/>
                  </a:moveTo>
                  <a:lnTo>
                    <a:pt x="573760" y="812"/>
                  </a:lnTo>
                  <a:lnTo>
                    <a:pt x="573252" y="0"/>
                  </a:lnTo>
                  <a:lnTo>
                    <a:pt x="572719" y="2044"/>
                  </a:lnTo>
                  <a:lnTo>
                    <a:pt x="577443" y="5892"/>
                  </a:lnTo>
                  <a:lnTo>
                    <a:pt x="576491" y="4889"/>
                  </a:lnTo>
                  <a:lnTo>
                    <a:pt x="577583" y="454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904811" y="3629062"/>
              <a:ext cx="472440" cy="1066165"/>
            </a:xfrm>
            <a:custGeom>
              <a:avLst/>
              <a:gdLst/>
              <a:ahLst/>
              <a:cxnLst/>
              <a:rect l="l" t="t" r="r" b="b"/>
              <a:pathLst>
                <a:path w="472440" h="1066164">
                  <a:moveTo>
                    <a:pt x="25171" y="313677"/>
                  </a:moveTo>
                  <a:lnTo>
                    <a:pt x="24574" y="314109"/>
                  </a:lnTo>
                  <a:lnTo>
                    <a:pt x="24650" y="314274"/>
                  </a:lnTo>
                  <a:lnTo>
                    <a:pt x="24917" y="314401"/>
                  </a:lnTo>
                  <a:lnTo>
                    <a:pt x="25031" y="314147"/>
                  </a:lnTo>
                  <a:lnTo>
                    <a:pt x="25019" y="313944"/>
                  </a:lnTo>
                  <a:lnTo>
                    <a:pt x="25171" y="313677"/>
                  </a:lnTo>
                  <a:close/>
                </a:path>
                <a:path w="472440" h="1066164">
                  <a:moveTo>
                    <a:pt x="30632" y="319925"/>
                  </a:moveTo>
                  <a:lnTo>
                    <a:pt x="30060" y="319925"/>
                  </a:lnTo>
                  <a:lnTo>
                    <a:pt x="30073" y="321195"/>
                  </a:lnTo>
                  <a:lnTo>
                    <a:pt x="30632" y="319925"/>
                  </a:lnTo>
                  <a:close/>
                </a:path>
                <a:path w="472440" h="1066164">
                  <a:moveTo>
                    <a:pt x="30734" y="224980"/>
                  </a:moveTo>
                  <a:lnTo>
                    <a:pt x="24079" y="228612"/>
                  </a:lnTo>
                  <a:lnTo>
                    <a:pt x="24688" y="228803"/>
                  </a:lnTo>
                  <a:lnTo>
                    <a:pt x="25895" y="229146"/>
                  </a:lnTo>
                  <a:lnTo>
                    <a:pt x="24714" y="230632"/>
                  </a:lnTo>
                  <a:lnTo>
                    <a:pt x="30734" y="224980"/>
                  </a:lnTo>
                  <a:close/>
                </a:path>
                <a:path w="472440" h="1066164">
                  <a:moveTo>
                    <a:pt x="35585" y="224510"/>
                  </a:moveTo>
                  <a:lnTo>
                    <a:pt x="33185" y="228447"/>
                  </a:lnTo>
                  <a:lnTo>
                    <a:pt x="34988" y="228041"/>
                  </a:lnTo>
                  <a:lnTo>
                    <a:pt x="35585" y="224510"/>
                  </a:lnTo>
                  <a:close/>
                </a:path>
                <a:path w="472440" h="1066164">
                  <a:moveTo>
                    <a:pt x="36791" y="239928"/>
                  </a:moveTo>
                  <a:lnTo>
                    <a:pt x="36360" y="239458"/>
                  </a:lnTo>
                  <a:lnTo>
                    <a:pt x="35648" y="239268"/>
                  </a:lnTo>
                  <a:lnTo>
                    <a:pt x="36182" y="239903"/>
                  </a:lnTo>
                  <a:lnTo>
                    <a:pt x="36741" y="240461"/>
                  </a:lnTo>
                  <a:lnTo>
                    <a:pt x="36791" y="239928"/>
                  </a:lnTo>
                  <a:close/>
                </a:path>
                <a:path w="472440" h="1066164">
                  <a:moveTo>
                    <a:pt x="41224" y="241185"/>
                  </a:moveTo>
                  <a:lnTo>
                    <a:pt x="41122" y="238645"/>
                  </a:lnTo>
                  <a:lnTo>
                    <a:pt x="39776" y="241185"/>
                  </a:lnTo>
                  <a:lnTo>
                    <a:pt x="41224" y="241185"/>
                  </a:lnTo>
                  <a:close/>
                </a:path>
                <a:path w="472440" h="1066164">
                  <a:moveTo>
                    <a:pt x="102463" y="316471"/>
                  </a:moveTo>
                  <a:lnTo>
                    <a:pt x="102387" y="314934"/>
                  </a:lnTo>
                  <a:lnTo>
                    <a:pt x="102323" y="316115"/>
                  </a:lnTo>
                  <a:lnTo>
                    <a:pt x="102463" y="316471"/>
                  </a:lnTo>
                  <a:close/>
                </a:path>
                <a:path w="472440" h="1066164">
                  <a:moveTo>
                    <a:pt x="104711" y="315772"/>
                  </a:moveTo>
                  <a:lnTo>
                    <a:pt x="104584" y="313575"/>
                  </a:lnTo>
                  <a:lnTo>
                    <a:pt x="104533" y="310489"/>
                  </a:lnTo>
                  <a:lnTo>
                    <a:pt x="103708" y="314845"/>
                  </a:lnTo>
                  <a:lnTo>
                    <a:pt x="104711" y="315772"/>
                  </a:lnTo>
                  <a:close/>
                </a:path>
                <a:path w="472440" h="1066164">
                  <a:moveTo>
                    <a:pt x="105625" y="304685"/>
                  </a:moveTo>
                  <a:lnTo>
                    <a:pt x="104825" y="304685"/>
                  </a:lnTo>
                  <a:lnTo>
                    <a:pt x="104267" y="305955"/>
                  </a:lnTo>
                  <a:lnTo>
                    <a:pt x="104571" y="307225"/>
                  </a:lnTo>
                  <a:lnTo>
                    <a:pt x="104533" y="310489"/>
                  </a:lnTo>
                  <a:lnTo>
                    <a:pt x="105625" y="304685"/>
                  </a:lnTo>
                  <a:close/>
                </a:path>
                <a:path w="472440" h="1066164">
                  <a:moveTo>
                    <a:pt x="115620" y="356603"/>
                  </a:moveTo>
                  <a:lnTo>
                    <a:pt x="115506" y="356476"/>
                  </a:lnTo>
                  <a:lnTo>
                    <a:pt x="115265" y="356222"/>
                  </a:lnTo>
                  <a:lnTo>
                    <a:pt x="114554" y="359918"/>
                  </a:lnTo>
                  <a:lnTo>
                    <a:pt x="114998" y="359029"/>
                  </a:lnTo>
                  <a:lnTo>
                    <a:pt x="115620" y="356603"/>
                  </a:lnTo>
                  <a:close/>
                </a:path>
                <a:path w="472440" h="1066164">
                  <a:moveTo>
                    <a:pt x="154419" y="349135"/>
                  </a:moveTo>
                  <a:lnTo>
                    <a:pt x="150952" y="350405"/>
                  </a:lnTo>
                  <a:lnTo>
                    <a:pt x="153365" y="350405"/>
                  </a:lnTo>
                  <a:lnTo>
                    <a:pt x="154419" y="349135"/>
                  </a:lnTo>
                  <a:close/>
                </a:path>
                <a:path w="472440" h="1066164">
                  <a:moveTo>
                    <a:pt x="181546" y="1064488"/>
                  </a:moveTo>
                  <a:lnTo>
                    <a:pt x="179387" y="1058545"/>
                  </a:lnTo>
                  <a:lnTo>
                    <a:pt x="179527" y="1059929"/>
                  </a:lnTo>
                  <a:lnTo>
                    <a:pt x="177419" y="1059548"/>
                  </a:lnTo>
                  <a:lnTo>
                    <a:pt x="178181" y="1064831"/>
                  </a:lnTo>
                  <a:lnTo>
                    <a:pt x="177850" y="1065809"/>
                  </a:lnTo>
                  <a:lnTo>
                    <a:pt x="181546" y="1064488"/>
                  </a:lnTo>
                  <a:close/>
                </a:path>
                <a:path w="472440" h="1066164">
                  <a:moveTo>
                    <a:pt x="185229" y="321157"/>
                  </a:moveTo>
                  <a:lnTo>
                    <a:pt x="184988" y="325005"/>
                  </a:lnTo>
                  <a:lnTo>
                    <a:pt x="185178" y="322465"/>
                  </a:lnTo>
                  <a:lnTo>
                    <a:pt x="185229" y="321157"/>
                  </a:lnTo>
                  <a:close/>
                </a:path>
                <a:path w="472440" h="1066164">
                  <a:moveTo>
                    <a:pt x="195681" y="229692"/>
                  </a:moveTo>
                  <a:lnTo>
                    <a:pt x="195630" y="228460"/>
                  </a:lnTo>
                  <a:lnTo>
                    <a:pt x="195262" y="227380"/>
                  </a:lnTo>
                  <a:lnTo>
                    <a:pt x="194246" y="226479"/>
                  </a:lnTo>
                  <a:lnTo>
                    <a:pt x="194348" y="227723"/>
                  </a:lnTo>
                  <a:lnTo>
                    <a:pt x="194843" y="228777"/>
                  </a:lnTo>
                  <a:lnTo>
                    <a:pt x="195681" y="229692"/>
                  </a:lnTo>
                  <a:close/>
                </a:path>
                <a:path w="472440" h="1066164">
                  <a:moveTo>
                    <a:pt x="197675" y="309473"/>
                  </a:moveTo>
                  <a:lnTo>
                    <a:pt x="197218" y="308559"/>
                  </a:lnTo>
                  <a:lnTo>
                    <a:pt x="197053" y="308559"/>
                  </a:lnTo>
                  <a:lnTo>
                    <a:pt x="197231" y="308876"/>
                  </a:lnTo>
                  <a:lnTo>
                    <a:pt x="197675" y="309473"/>
                  </a:lnTo>
                  <a:close/>
                </a:path>
                <a:path w="472440" h="1066164">
                  <a:moveTo>
                    <a:pt x="202006" y="313105"/>
                  </a:moveTo>
                  <a:lnTo>
                    <a:pt x="199377" y="311645"/>
                  </a:lnTo>
                  <a:lnTo>
                    <a:pt x="197688" y="309473"/>
                  </a:lnTo>
                  <a:lnTo>
                    <a:pt x="200329" y="314629"/>
                  </a:lnTo>
                  <a:lnTo>
                    <a:pt x="202006" y="313105"/>
                  </a:lnTo>
                  <a:close/>
                </a:path>
                <a:path w="472440" h="1066164">
                  <a:moveTo>
                    <a:pt x="221856" y="302298"/>
                  </a:moveTo>
                  <a:lnTo>
                    <a:pt x="220827" y="302780"/>
                  </a:lnTo>
                  <a:lnTo>
                    <a:pt x="220967" y="304876"/>
                  </a:lnTo>
                  <a:lnTo>
                    <a:pt x="221856" y="302298"/>
                  </a:lnTo>
                  <a:close/>
                </a:path>
                <a:path w="472440" h="1066164">
                  <a:moveTo>
                    <a:pt x="226593" y="302145"/>
                  </a:moveTo>
                  <a:lnTo>
                    <a:pt x="222859" y="294525"/>
                  </a:lnTo>
                  <a:lnTo>
                    <a:pt x="225907" y="288175"/>
                  </a:lnTo>
                  <a:lnTo>
                    <a:pt x="217512" y="288175"/>
                  </a:lnTo>
                  <a:lnTo>
                    <a:pt x="215442" y="288175"/>
                  </a:lnTo>
                  <a:lnTo>
                    <a:pt x="220916" y="290715"/>
                  </a:lnTo>
                  <a:lnTo>
                    <a:pt x="223685" y="298335"/>
                  </a:lnTo>
                  <a:lnTo>
                    <a:pt x="219900" y="298335"/>
                  </a:lnTo>
                  <a:lnTo>
                    <a:pt x="226593" y="302145"/>
                  </a:lnTo>
                  <a:close/>
                </a:path>
                <a:path w="472440" h="1066164">
                  <a:moveTo>
                    <a:pt x="230619" y="273697"/>
                  </a:moveTo>
                  <a:lnTo>
                    <a:pt x="230581" y="273088"/>
                  </a:lnTo>
                  <a:lnTo>
                    <a:pt x="230454" y="272529"/>
                  </a:lnTo>
                  <a:lnTo>
                    <a:pt x="230454" y="272935"/>
                  </a:lnTo>
                  <a:lnTo>
                    <a:pt x="230479" y="274421"/>
                  </a:lnTo>
                  <a:lnTo>
                    <a:pt x="230619" y="273697"/>
                  </a:lnTo>
                  <a:close/>
                </a:path>
                <a:path w="472440" h="1066164">
                  <a:moveTo>
                    <a:pt x="233260" y="269125"/>
                  </a:moveTo>
                  <a:lnTo>
                    <a:pt x="233159" y="268986"/>
                  </a:lnTo>
                  <a:lnTo>
                    <a:pt x="232232" y="270395"/>
                  </a:lnTo>
                  <a:lnTo>
                    <a:pt x="233260" y="269125"/>
                  </a:lnTo>
                  <a:close/>
                </a:path>
                <a:path w="472440" h="1066164">
                  <a:moveTo>
                    <a:pt x="234124" y="280276"/>
                  </a:moveTo>
                  <a:lnTo>
                    <a:pt x="228409" y="275386"/>
                  </a:lnTo>
                  <a:lnTo>
                    <a:pt x="233603" y="280517"/>
                  </a:lnTo>
                  <a:lnTo>
                    <a:pt x="234124" y="280276"/>
                  </a:lnTo>
                  <a:close/>
                </a:path>
                <a:path w="472440" h="1066164">
                  <a:moveTo>
                    <a:pt x="235204" y="260235"/>
                  </a:moveTo>
                  <a:lnTo>
                    <a:pt x="235026" y="258025"/>
                  </a:lnTo>
                  <a:lnTo>
                    <a:pt x="233489" y="258965"/>
                  </a:lnTo>
                  <a:lnTo>
                    <a:pt x="235204" y="260235"/>
                  </a:lnTo>
                  <a:close/>
                </a:path>
                <a:path w="472440" h="1066164">
                  <a:moveTo>
                    <a:pt x="235559" y="257695"/>
                  </a:moveTo>
                  <a:lnTo>
                    <a:pt x="234975" y="257429"/>
                  </a:lnTo>
                  <a:lnTo>
                    <a:pt x="235026" y="258025"/>
                  </a:lnTo>
                  <a:lnTo>
                    <a:pt x="235559" y="257695"/>
                  </a:lnTo>
                  <a:close/>
                </a:path>
                <a:path w="472440" h="1066164">
                  <a:moveTo>
                    <a:pt x="237388" y="266814"/>
                  </a:moveTo>
                  <a:lnTo>
                    <a:pt x="235902" y="264820"/>
                  </a:lnTo>
                  <a:lnTo>
                    <a:pt x="236499" y="266115"/>
                  </a:lnTo>
                  <a:lnTo>
                    <a:pt x="237045" y="266979"/>
                  </a:lnTo>
                  <a:lnTo>
                    <a:pt x="237388" y="266814"/>
                  </a:lnTo>
                  <a:close/>
                </a:path>
                <a:path w="472440" h="1066164">
                  <a:moveTo>
                    <a:pt x="247167" y="262775"/>
                  </a:moveTo>
                  <a:lnTo>
                    <a:pt x="246926" y="261886"/>
                  </a:lnTo>
                  <a:lnTo>
                    <a:pt x="245783" y="257644"/>
                  </a:lnTo>
                  <a:lnTo>
                    <a:pt x="245999" y="261505"/>
                  </a:lnTo>
                  <a:lnTo>
                    <a:pt x="245732" y="261505"/>
                  </a:lnTo>
                  <a:lnTo>
                    <a:pt x="247167" y="262775"/>
                  </a:lnTo>
                  <a:close/>
                </a:path>
                <a:path w="472440" h="1066164">
                  <a:moveTo>
                    <a:pt x="247561" y="203085"/>
                  </a:moveTo>
                  <a:lnTo>
                    <a:pt x="245478" y="201815"/>
                  </a:lnTo>
                  <a:lnTo>
                    <a:pt x="244779" y="203085"/>
                  </a:lnTo>
                  <a:lnTo>
                    <a:pt x="247561" y="203085"/>
                  </a:lnTo>
                  <a:close/>
                </a:path>
                <a:path w="472440" h="1066164">
                  <a:moveTo>
                    <a:pt x="248145" y="261505"/>
                  </a:moveTo>
                  <a:lnTo>
                    <a:pt x="246824" y="261505"/>
                  </a:lnTo>
                  <a:lnTo>
                    <a:pt x="246926" y="261886"/>
                  </a:lnTo>
                  <a:lnTo>
                    <a:pt x="247980" y="262305"/>
                  </a:lnTo>
                  <a:lnTo>
                    <a:pt x="248145" y="261505"/>
                  </a:lnTo>
                  <a:close/>
                </a:path>
                <a:path w="472440" h="1066164">
                  <a:moveTo>
                    <a:pt x="260832" y="251129"/>
                  </a:moveTo>
                  <a:lnTo>
                    <a:pt x="258419" y="248475"/>
                  </a:lnTo>
                  <a:lnTo>
                    <a:pt x="257213" y="250075"/>
                  </a:lnTo>
                  <a:lnTo>
                    <a:pt x="260832" y="251129"/>
                  </a:lnTo>
                  <a:close/>
                </a:path>
                <a:path w="472440" h="1066164">
                  <a:moveTo>
                    <a:pt x="261289" y="269125"/>
                  </a:moveTo>
                  <a:lnTo>
                    <a:pt x="258572" y="266585"/>
                  </a:lnTo>
                  <a:lnTo>
                    <a:pt x="247980" y="262305"/>
                  </a:lnTo>
                  <a:lnTo>
                    <a:pt x="247357" y="265315"/>
                  </a:lnTo>
                  <a:lnTo>
                    <a:pt x="255295" y="270395"/>
                  </a:lnTo>
                  <a:lnTo>
                    <a:pt x="254698" y="266585"/>
                  </a:lnTo>
                  <a:lnTo>
                    <a:pt x="261289" y="269125"/>
                  </a:lnTo>
                  <a:close/>
                </a:path>
                <a:path w="472440" h="1066164">
                  <a:moveTo>
                    <a:pt x="261493" y="263982"/>
                  </a:moveTo>
                  <a:lnTo>
                    <a:pt x="260311" y="262382"/>
                  </a:lnTo>
                  <a:lnTo>
                    <a:pt x="258610" y="261023"/>
                  </a:lnTo>
                  <a:lnTo>
                    <a:pt x="257048" y="261747"/>
                  </a:lnTo>
                  <a:lnTo>
                    <a:pt x="261493" y="263982"/>
                  </a:lnTo>
                  <a:close/>
                </a:path>
                <a:path w="472440" h="1066164">
                  <a:moveTo>
                    <a:pt x="268376" y="234835"/>
                  </a:moveTo>
                  <a:lnTo>
                    <a:pt x="267716" y="234835"/>
                  </a:lnTo>
                  <a:lnTo>
                    <a:pt x="268160" y="235889"/>
                  </a:lnTo>
                  <a:lnTo>
                    <a:pt x="268376" y="234835"/>
                  </a:lnTo>
                  <a:close/>
                </a:path>
                <a:path w="472440" h="1066164">
                  <a:moveTo>
                    <a:pt x="269811" y="239915"/>
                  </a:moveTo>
                  <a:lnTo>
                    <a:pt x="268160" y="235889"/>
                  </a:lnTo>
                  <a:lnTo>
                    <a:pt x="267576" y="238645"/>
                  </a:lnTo>
                  <a:lnTo>
                    <a:pt x="269811" y="239915"/>
                  </a:lnTo>
                  <a:close/>
                </a:path>
                <a:path w="472440" h="1066164">
                  <a:moveTo>
                    <a:pt x="270319" y="253885"/>
                  </a:moveTo>
                  <a:lnTo>
                    <a:pt x="260832" y="251129"/>
                  </a:lnTo>
                  <a:lnTo>
                    <a:pt x="262178" y="252615"/>
                  </a:lnTo>
                  <a:lnTo>
                    <a:pt x="266179" y="256425"/>
                  </a:lnTo>
                  <a:lnTo>
                    <a:pt x="270319" y="253885"/>
                  </a:lnTo>
                  <a:close/>
                </a:path>
                <a:path w="472440" h="1066164">
                  <a:moveTo>
                    <a:pt x="274459" y="196989"/>
                  </a:moveTo>
                  <a:lnTo>
                    <a:pt x="271868" y="192239"/>
                  </a:lnTo>
                  <a:lnTo>
                    <a:pt x="272948" y="196088"/>
                  </a:lnTo>
                  <a:lnTo>
                    <a:pt x="274459" y="196989"/>
                  </a:lnTo>
                  <a:close/>
                </a:path>
                <a:path w="472440" h="1066164">
                  <a:moveTo>
                    <a:pt x="279641" y="220865"/>
                  </a:moveTo>
                  <a:lnTo>
                    <a:pt x="279234" y="219595"/>
                  </a:lnTo>
                  <a:lnTo>
                    <a:pt x="278422" y="217055"/>
                  </a:lnTo>
                  <a:lnTo>
                    <a:pt x="277609" y="214515"/>
                  </a:lnTo>
                  <a:lnTo>
                    <a:pt x="239623" y="214515"/>
                  </a:lnTo>
                  <a:lnTo>
                    <a:pt x="236016" y="214515"/>
                  </a:lnTo>
                  <a:lnTo>
                    <a:pt x="228587" y="214515"/>
                  </a:lnTo>
                  <a:lnTo>
                    <a:pt x="231940" y="217055"/>
                  </a:lnTo>
                  <a:lnTo>
                    <a:pt x="229958" y="217055"/>
                  </a:lnTo>
                  <a:lnTo>
                    <a:pt x="226009" y="214515"/>
                  </a:lnTo>
                  <a:lnTo>
                    <a:pt x="224040" y="213245"/>
                  </a:lnTo>
                  <a:lnTo>
                    <a:pt x="217347" y="209435"/>
                  </a:lnTo>
                  <a:lnTo>
                    <a:pt x="211975" y="206895"/>
                  </a:lnTo>
                  <a:lnTo>
                    <a:pt x="212407" y="205625"/>
                  </a:lnTo>
                  <a:lnTo>
                    <a:pt x="212318" y="204355"/>
                  </a:lnTo>
                  <a:lnTo>
                    <a:pt x="209143" y="204355"/>
                  </a:lnTo>
                  <a:lnTo>
                    <a:pt x="211010" y="206895"/>
                  </a:lnTo>
                  <a:lnTo>
                    <a:pt x="214274" y="211975"/>
                  </a:lnTo>
                  <a:lnTo>
                    <a:pt x="215265" y="214515"/>
                  </a:lnTo>
                  <a:lnTo>
                    <a:pt x="211848" y="211975"/>
                  </a:lnTo>
                  <a:lnTo>
                    <a:pt x="208724" y="205625"/>
                  </a:lnTo>
                  <a:lnTo>
                    <a:pt x="206133" y="206895"/>
                  </a:lnTo>
                  <a:lnTo>
                    <a:pt x="205117" y="209435"/>
                  </a:lnTo>
                  <a:lnTo>
                    <a:pt x="205498" y="214515"/>
                  </a:lnTo>
                  <a:lnTo>
                    <a:pt x="204965" y="218325"/>
                  </a:lnTo>
                  <a:lnTo>
                    <a:pt x="201155" y="219595"/>
                  </a:lnTo>
                  <a:lnTo>
                    <a:pt x="206794" y="223405"/>
                  </a:lnTo>
                  <a:lnTo>
                    <a:pt x="207022" y="225945"/>
                  </a:lnTo>
                  <a:lnTo>
                    <a:pt x="204292" y="227215"/>
                  </a:lnTo>
                  <a:lnTo>
                    <a:pt x="196938" y="227215"/>
                  </a:lnTo>
                  <a:lnTo>
                    <a:pt x="197789" y="232295"/>
                  </a:lnTo>
                  <a:lnTo>
                    <a:pt x="196913" y="231025"/>
                  </a:lnTo>
                  <a:lnTo>
                    <a:pt x="196227" y="231025"/>
                  </a:lnTo>
                  <a:lnTo>
                    <a:pt x="195668" y="229755"/>
                  </a:lnTo>
                  <a:lnTo>
                    <a:pt x="195808" y="233565"/>
                  </a:lnTo>
                  <a:lnTo>
                    <a:pt x="193243" y="238645"/>
                  </a:lnTo>
                  <a:lnTo>
                    <a:pt x="196011" y="243725"/>
                  </a:lnTo>
                  <a:lnTo>
                    <a:pt x="188709" y="239915"/>
                  </a:lnTo>
                  <a:lnTo>
                    <a:pt x="186817" y="244995"/>
                  </a:lnTo>
                  <a:lnTo>
                    <a:pt x="185407" y="250075"/>
                  </a:lnTo>
                  <a:lnTo>
                    <a:pt x="179603" y="246265"/>
                  </a:lnTo>
                  <a:lnTo>
                    <a:pt x="175183" y="251345"/>
                  </a:lnTo>
                  <a:lnTo>
                    <a:pt x="174002" y="250075"/>
                  </a:lnTo>
                  <a:lnTo>
                    <a:pt x="169875" y="251345"/>
                  </a:lnTo>
                  <a:lnTo>
                    <a:pt x="173748" y="260235"/>
                  </a:lnTo>
                  <a:lnTo>
                    <a:pt x="172123" y="260235"/>
                  </a:lnTo>
                  <a:lnTo>
                    <a:pt x="171462" y="258965"/>
                  </a:lnTo>
                  <a:lnTo>
                    <a:pt x="170853" y="257695"/>
                  </a:lnTo>
                  <a:lnTo>
                    <a:pt x="163474" y="258965"/>
                  </a:lnTo>
                  <a:lnTo>
                    <a:pt x="163550" y="260235"/>
                  </a:lnTo>
                  <a:lnTo>
                    <a:pt x="165963" y="270395"/>
                  </a:lnTo>
                  <a:lnTo>
                    <a:pt x="161366" y="266585"/>
                  </a:lnTo>
                  <a:lnTo>
                    <a:pt x="162712" y="270395"/>
                  </a:lnTo>
                  <a:lnTo>
                    <a:pt x="147891" y="265315"/>
                  </a:lnTo>
                  <a:lnTo>
                    <a:pt x="148082" y="275475"/>
                  </a:lnTo>
                  <a:lnTo>
                    <a:pt x="147650" y="274205"/>
                  </a:lnTo>
                  <a:lnTo>
                    <a:pt x="146939" y="272935"/>
                  </a:lnTo>
                  <a:lnTo>
                    <a:pt x="146723" y="271665"/>
                  </a:lnTo>
                  <a:lnTo>
                    <a:pt x="142989" y="276745"/>
                  </a:lnTo>
                  <a:lnTo>
                    <a:pt x="136131" y="278015"/>
                  </a:lnTo>
                  <a:lnTo>
                    <a:pt x="131838" y="280555"/>
                  </a:lnTo>
                  <a:lnTo>
                    <a:pt x="135788" y="289445"/>
                  </a:lnTo>
                  <a:lnTo>
                    <a:pt x="136067" y="297065"/>
                  </a:lnTo>
                  <a:lnTo>
                    <a:pt x="141757" y="294525"/>
                  </a:lnTo>
                  <a:lnTo>
                    <a:pt x="142011" y="304685"/>
                  </a:lnTo>
                  <a:lnTo>
                    <a:pt x="146392" y="305955"/>
                  </a:lnTo>
                  <a:lnTo>
                    <a:pt x="145503" y="308495"/>
                  </a:lnTo>
                  <a:lnTo>
                    <a:pt x="137210" y="304685"/>
                  </a:lnTo>
                  <a:lnTo>
                    <a:pt x="138607" y="302145"/>
                  </a:lnTo>
                  <a:lnTo>
                    <a:pt x="139712" y="302145"/>
                  </a:lnTo>
                  <a:lnTo>
                    <a:pt x="136779" y="299605"/>
                  </a:lnTo>
                  <a:lnTo>
                    <a:pt x="132168" y="299605"/>
                  </a:lnTo>
                  <a:lnTo>
                    <a:pt x="129387" y="299605"/>
                  </a:lnTo>
                  <a:lnTo>
                    <a:pt x="124117" y="299605"/>
                  </a:lnTo>
                  <a:lnTo>
                    <a:pt x="121005" y="302145"/>
                  </a:lnTo>
                  <a:lnTo>
                    <a:pt x="117843" y="303415"/>
                  </a:lnTo>
                  <a:lnTo>
                    <a:pt x="116192" y="304685"/>
                  </a:lnTo>
                  <a:lnTo>
                    <a:pt x="109004" y="304685"/>
                  </a:lnTo>
                  <a:lnTo>
                    <a:pt x="107111" y="305955"/>
                  </a:lnTo>
                  <a:lnTo>
                    <a:pt x="110045" y="316115"/>
                  </a:lnTo>
                  <a:lnTo>
                    <a:pt x="108089" y="317385"/>
                  </a:lnTo>
                  <a:lnTo>
                    <a:pt x="107149" y="314845"/>
                  </a:lnTo>
                  <a:lnTo>
                    <a:pt x="106095" y="308495"/>
                  </a:lnTo>
                  <a:lnTo>
                    <a:pt x="107149" y="308495"/>
                  </a:lnTo>
                  <a:lnTo>
                    <a:pt x="105575" y="303415"/>
                  </a:lnTo>
                  <a:lnTo>
                    <a:pt x="106349" y="314845"/>
                  </a:lnTo>
                  <a:lnTo>
                    <a:pt x="106464" y="317385"/>
                  </a:lnTo>
                  <a:lnTo>
                    <a:pt x="104711" y="315772"/>
                  </a:lnTo>
                  <a:lnTo>
                    <a:pt x="104800" y="317385"/>
                  </a:lnTo>
                  <a:lnTo>
                    <a:pt x="103314" y="318655"/>
                  </a:lnTo>
                  <a:lnTo>
                    <a:pt x="102463" y="316471"/>
                  </a:lnTo>
                  <a:lnTo>
                    <a:pt x="101892" y="318655"/>
                  </a:lnTo>
                  <a:lnTo>
                    <a:pt x="102095" y="315772"/>
                  </a:lnTo>
                  <a:lnTo>
                    <a:pt x="102209" y="313575"/>
                  </a:lnTo>
                  <a:lnTo>
                    <a:pt x="102387" y="314934"/>
                  </a:lnTo>
                  <a:lnTo>
                    <a:pt x="102476" y="313575"/>
                  </a:lnTo>
                  <a:lnTo>
                    <a:pt x="102616" y="311035"/>
                  </a:lnTo>
                  <a:lnTo>
                    <a:pt x="102311" y="311035"/>
                  </a:lnTo>
                  <a:lnTo>
                    <a:pt x="102285" y="309765"/>
                  </a:lnTo>
                  <a:lnTo>
                    <a:pt x="101866" y="311035"/>
                  </a:lnTo>
                  <a:lnTo>
                    <a:pt x="100291" y="311035"/>
                  </a:lnTo>
                  <a:lnTo>
                    <a:pt x="100304" y="312305"/>
                  </a:lnTo>
                  <a:lnTo>
                    <a:pt x="100431" y="316471"/>
                  </a:lnTo>
                  <a:lnTo>
                    <a:pt x="100672" y="321195"/>
                  </a:lnTo>
                  <a:lnTo>
                    <a:pt x="99568" y="326275"/>
                  </a:lnTo>
                  <a:lnTo>
                    <a:pt x="98552" y="322465"/>
                  </a:lnTo>
                  <a:lnTo>
                    <a:pt x="99098" y="332625"/>
                  </a:lnTo>
                  <a:lnTo>
                    <a:pt x="98920" y="330085"/>
                  </a:lnTo>
                  <a:lnTo>
                    <a:pt x="98564" y="327545"/>
                  </a:lnTo>
                  <a:lnTo>
                    <a:pt x="98094" y="326275"/>
                  </a:lnTo>
                  <a:lnTo>
                    <a:pt x="97904" y="325005"/>
                  </a:lnTo>
                  <a:lnTo>
                    <a:pt x="96926" y="318655"/>
                  </a:lnTo>
                  <a:lnTo>
                    <a:pt x="96735" y="317385"/>
                  </a:lnTo>
                  <a:lnTo>
                    <a:pt x="91960" y="318655"/>
                  </a:lnTo>
                  <a:lnTo>
                    <a:pt x="92227" y="313575"/>
                  </a:lnTo>
                  <a:lnTo>
                    <a:pt x="89293" y="318655"/>
                  </a:lnTo>
                  <a:lnTo>
                    <a:pt x="87807" y="317385"/>
                  </a:lnTo>
                  <a:lnTo>
                    <a:pt x="86588" y="314845"/>
                  </a:lnTo>
                  <a:lnTo>
                    <a:pt x="86245" y="316115"/>
                  </a:lnTo>
                  <a:lnTo>
                    <a:pt x="82880" y="325005"/>
                  </a:lnTo>
                  <a:lnTo>
                    <a:pt x="81610" y="322465"/>
                  </a:lnTo>
                  <a:lnTo>
                    <a:pt x="83883" y="317385"/>
                  </a:lnTo>
                  <a:lnTo>
                    <a:pt x="84442" y="316115"/>
                  </a:lnTo>
                  <a:lnTo>
                    <a:pt x="85572" y="313575"/>
                  </a:lnTo>
                  <a:lnTo>
                    <a:pt x="86156" y="309765"/>
                  </a:lnTo>
                  <a:lnTo>
                    <a:pt x="86245" y="305955"/>
                  </a:lnTo>
                  <a:lnTo>
                    <a:pt x="88798" y="299605"/>
                  </a:lnTo>
                  <a:lnTo>
                    <a:pt x="86347" y="303415"/>
                  </a:lnTo>
                  <a:lnTo>
                    <a:pt x="82435" y="303415"/>
                  </a:lnTo>
                  <a:lnTo>
                    <a:pt x="83794" y="300875"/>
                  </a:lnTo>
                  <a:lnTo>
                    <a:pt x="84467" y="299605"/>
                  </a:lnTo>
                  <a:lnTo>
                    <a:pt x="81711" y="300672"/>
                  </a:lnTo>
                  <a:lnTo>
                    <a:pt x="81711" y="303834"/>
                  </a:lnTo>
                  <a:lnTo>
                    <a:pt x="78257" y="308495"/>
                  </a:lnTo>
                  <a:lnTo>
                    <a:pt x="78028" y="305955"/>
                  </a:lnTo>
                  <a:lnTo>
                    <a:pt x="80238" y="304685"/>
                  </a:lnTo>
                  <a:lnTo>
                    <a:pt x="81711" y="303834"/>
                  </a:lnTo>
                  <a:lnTo>
                    <a:pt x="81711" y="300672"/>
                  </a:lnTo>
                  <a:lnTo>
                    <a:pt x="81153" y="300875"/>
                  </a:lnTo>
                  <a:lnTo>
                    <a:pt x="80797" y="298335"/>
                  </a:lnTo>
                  <a:lnTo>
                    <a:pt x="79349" y="294525"/>
                  </a:lnTo>
                  <a:lnTo>
                    <a:pt x="78270" y="290715"/>
                  </a:lnTo>
                  <a:lnTo>
                    <a:pt x="77495" y="286905"/>
                  </a:lnTo>
                  <a:lnTo>
                    <a:pt x="74142" y="284365"/>
                  </a:lnTo>
                  <a:lnTo>
                    <a:pt x="72339" y="285635"/>
                  </a:lnTo>
                  <a:lnTo>
                    <a:pt x="70523" y="288175"/>
                  </a:lnTo>
                  <a:lnTo>
                    <a:pt x="66890" y="289445"/>
                  </a:lnTo>
                  <a:lnTo>
                    <a:pt x="69138" y="285635"/>
                  </a:lnTo>
                  <a:lnTo>
                    <a:pt x="72898" y="279285"/>
                  </a:lnTo>
                  <a:lnTo>
                    <a:pt x="71069" y="278015"/>
                  </a:lnTo>
                  <a:lnTo>
                    <a:pt x="62026" y="285635"/>
                  </a:lnTo>
                  <a:lnTo>
                    <a:pt x="63703" y="283095"/>
                  </a:lnTo>
                  <a:lnTo>
                    <a:pt x="66230" y="279285"/>
                  </a:lnTo>
                  <a:lnTo>
                    <a:pt x="63220" y="283095"/>
                  </a:lnTo>
                  <a:lnTo>
                    <a:pt x="62001" y="281825"/>
                  </a:lnTo>
                  <a:lnTo>
                    <a:pt x="57353" y="271665"/>
                  </a:lnTo>
                  <a:lnTo>
                    <a:pt x="48844" y="262775"/>
                  </a:lnTo>
                  <a:lnTo>
                    <a:pt x="41706" y="253885"/>
                  </a:lnTo>
                  <a:lnTo>
                    <a:pt x="41414" y="246265"/>
                  </a:lnTo>
                  <a:lnTo>
                    <a:pt x="41262" y="242455"/>
                  </a:lnTo>
                  <a:lnTo>
                    <a:pt x="39116" y="242455"/>
                  </a:lnTo>
                  <a:lnTo>
                    <a:pt x="37896" y="242455"/>
                  </a:lnTo>
                  <a:lnTo>
                    <a:pt x="36614" y="242455"/>
                  </a:lnTo>
                  <a:lnTo>
                    <a:pt x="32461" y="244995"/>
                  </a:lnTo>
                  <a:lnTo>
                    <a:pt x="30251" y="246265"/>
                  </a:lnTo>
                  <a:lnTo>
                    <a:pt x="31432" y="241185"/>
                  </a:lnTo>
                  <a:lnTo>
                    <a:pt x="32613" y="236105"/>
                  </a:lnTo>
                  <a:lnTo>
                    <a:pt x="25361" y="241185"/>
                  </a:lnTo>
                  <a:lnTo>
                    <a:pt x="27736" y="231025"/>
                  </a:lnTo>
                  <a:lnTo>
                    <a:pt x="21082" y="236105"/>
                  </a:lnTo>
                  <a:lnTo>
                    <a:pt x="23520" y="236105"/>
                  </a:lnTo>
                  <a:lnTo>
                    <a:pt x="17373" y="241185"/>
                  </a:lnTo>
                  <a:lnTo>
                    <a:pt x="11976" y="247535"/>
                  </a:lnTo>
                  <a:lnTo>
                    <a:pt x="6477" y="253885"/>
                  </a:lnTo>
                  <a:lnTo>
                    <a:pt x="0" y="260235"/>
                  </a:lnTo>
                  <a:lnTo>
                    <a:pt x="3454" y="260235"/>
                  </a:lnTo>
                  <a:lnTo>
                    <a:pt x="2146" y="266585"/>
                  </a:lnTo>
                  <a:lnTo>
                    <a:pt x="1752" y="270395"/>
                  </a:lnTo>
                  <a:lnTo>
                    <a:pt x="7937" y="270395"/>
                  </a:lnTo>
                  <a:lnTo>
                    <a:pt x="6731" y="272935"/>
                  </a:lnTo>
                  <a:lnTo>
                    <a:pt x="4305" y="272935"/>
                  </a:lnTo>
                  <a:lnTo>
                    <a:pt x="2501" y="274205"/>
                  </a:lnTo>
                  <a:lnTo>
                    <a:pt x="7340" y="272935"/>
                  </a:lnTo>
                  <a:lnTo>
                    <a:pt x="9169" y="272935"/>
                  </a:lnTo>
                  <a:lnTo>
                    <a:pt x="9182" y="276745"/>
                  </a:lnTo>
                  <a:lnTo>
                    <a:pt x="7975" y="276745"/>
                  </a:lnTo>
                  <a:lnTo>
                    <a:pt x="14058" y="283095"/>
                  </a:lnTo>
                  <a:lnTo>
                    <a:pt x="12280" y="288175"/>
                  </a:lnTo>
                  <a:lnTo>
                    <a:pt x="15367" y="298335"/>
                  </a:lnTo>
                  <a:lnTo>
                    <a:pt x="19596" y="293255"/>
                  </a:lnTo>
                  <a:lnTo>
                    <a:pt x="20205" y="295795"/>
                  </a:lnTo>
                  <a:lnTo>
                    <a:pt x="19011" y="297065"/>
                  </a:lnTo>
                  <a:lnTo>
                    <a:pt x="18415" y="298335"/>
                  </a:lnTo>
                  <a:lnTo>
                    <a:pt x="21653" y="295795"/>
                  </a:lnTo>
                  <a:lnTo>
                    <a:pt x="21196" y="294525"/>
                  </a:lnTo>
                  <a:lnTo>
                    <a:pt x="21018" y="293255"/>
                  </a:lnTo>
                  <a:lnTo>
                    <a:pt x="20853" y="291985"/>
                  </a:lnTo>
                  <a:lnTo>
                    <a:pt x="24422" y="289445"/>
                  </a:lnTo>
                  <a:lnTo>
                    <a:pt x="22301" y="295795"/>
                  </a:lnTo>
                  <a:lnTo>
                    <a:pt x="24549" y="299605"/>
                  </a:lnTo>
                  <a:lnTo>
                    <a:pt x="26454" y="303415"/>
                  </a:lnTo>
                  <a:lnTo>
                    <a:pt x="23317" y="309765"/>
                  </a:lnTo>
                  <a:lnTo>
                    <a:pt x="25158" y="312305"/>
                  </a:lnTo>
                  <a:lnTo>
                    <a:pt x="28155" y="304685"/>
                  </a:lnTo>
                  <a:lnTo>
                    <a:pt x="29984" y="307225"/>
                  </a:lnTo>
                  <a:lnTo>
                    <a:pt x="27571" y="309765"/>
                  </a:lnTo>
                  <a:lnTo>
                    <a:pt x="31800" y="308495"/>
                  </a:lnTo>
                  <a:lnTo>
                    <a:pt x="32435" y="309765"/>
                  </a:lnTo>
                  <a:lnTo>
                    <a:pt x="29413" y="313575"/>
                  </a:lnTo>
                  <a:lnTo>
                    <a:pt x="27000" y="316115"/>
                  </a:lnTo>
                  <a:lnTo>
                    <a:pt x="26987" y="314845"/>
                  </a:lnTo>
                  <a:lnTo>
                    <a:pt x="24917" y="314845"/>
                  </a:lnTo>
                  <a:lnTo>
                    <a:pt x="23101" y="319925"/>
                  </a:lnTo>
                  <a:lnTo>
                    <a:pt x="30060" y="319925"/>
                  </a:lnTo>
                  <a:lnTo>
                    <a:pt x="30035" y="317385"/>
                  </a:lnTo>
                  <a:lnTo>
                    <a:pt x="35140" y="321195"/>
                  </a:lnTo>
                  <a:lnTo>
                    <a:pt x="39598" y="326275"/>
                  </a:lnTo>
                  <a:lnTo>
                    <a:pt x="45212" y="332625"/>
                  </a:lnTo>
                  <a:lnTo>
                    <a:pt x="53809" y="336435"/>
                  </a:lnTo>
                  <a:lnTo>
                    <a:pt x="55168" y="333895"/>
                  </a:lnTo>
                  <a:lnTo>
                    <a:pt x="59296" y="336435"/>
                  </a:lnTo>
                  <a:lnTo>
                    <a:pt x="60528" y="338975"/>
                  </a:lnTo>
                  <a:lnTo>
                    <a:pt x="61531" y="342785"/>
                  </a:lnTo>
                  <a:lnTo>
                    <a:pt x="65011" y="346595"/>
                  </a:lnTo>
                  <a:lnTo>
                    <a:pt x="64439" y="347865"/>
                  </a:lnTo>
                  <a:lnTo>
                    <a:pt x="67144" y="346595"/>
                  </a:lnTo>
                  <a:lnTo>
                    <a:pt x="69329" y="346595"/>
                  </a:lnTo>
                  <a:lnTo>
                    <a:pt x="70726" y="349135"/>
                  </a:lnTo>
                  <a:lnTo>
                    <a:pt x="67614" y="350405"/>
                  </a:lnTo>
                  <a:lnTo>
                    <a:pt x="70650" y="359295"/>
                  </a:lnTo>
                  <a:lnTo>
                    <a:pt x="66954" y="360565"/>
                  </a:lnTo>
                  <a:lnTo>
                    <a:pt x="75641" y="361835"/>
                  </a:lnTo>
                  <a:lnTo>
                    <a:pt x="72174" y="359295"/>
                  </a:lnTo>
                  <a:lnTo>
                    <a:pt x="79743" y="351675"/>
                  </a:lnTo>
                  <a:lnTo>
                    <a:pt x="78930" y="358025"/>
                  </a:lnTo>
                  <a:lnTo>
                    <a:pt x="81610" y="355485"/>
                  </a:lnTo>
                  <a:lnTo>
                    <a:pt x="82423" y="352945"/>
                  </a:lnTo>
                  <a:lnTo>
                    <a:pt x="85280" y="354215"/>
                  </a:lnTo>
                  <a:lnTo>
                    <a:pt x="81927" y="356755"/>
                  </a:lnTo>
                  <a:lnTo>
                    <a:pt x="85090" y="365645"/>
                  </a:lnTo>
                  <a:lnTo>
                    <a:pt x="80937" y="368185"/>
                  </a:lnTo>
                  <a:lnTo>
                    <a:pt x="82715" y="378345"/>
                  </a:lnTo>
                  <a:lnTo>
                    <a:pt x="92138" y="378345"/>
                  </a:lnTo>
                  <a:lnTo>
                    <a:pt x="92773" y="389775"/>
                  </a:lnTo>
                  <a:lnTo>
                    <a:pt x="93103" y="389775"/>
                  </a:lnTo>
                  <a:lnTo>
                    <a:pt x="93205" y="388505"/>
                  </a:lnTo>
                  <a:lnTo>
                    <a:pt x="94183" y="384695"/>
                  </a:lnTo>
                  <a:lnTo>
                    <a:pt x="94208" y="382155"/>
                  </a:lnTo>
                  <a:lnTo>
                    <a:pt x="93853" y="380885"/>
                  </a:lnTo>
                  <a:lnTo>
                    <a:pt x="93065" y="374535"/>
                  </a:lnTo>
                  <a:lnTo>
                    <a:pt x="88950" y="373265"/>
                  </a:lnTo>
                  <a:lnTo>
                    <a:pt x="90373" y="371995"/>
                  </a:lnTo>
                  <a:lnTo>
                    <a:pt x="89979" y="364375"/>
                  </a:lnTo>
                  <a:lnTo>
                    <a:pt x="93713" y="360565"/>
                  </a:lnTo>
                  <a:lnTo>
                    <a:pt x="95161" y="364375"/>
                  </a:lnTo>
                  <a:lnTo>
                    <a:pt x="95415" y="364375"/>
                  </a:lnTo>
                  <a:lnTo>
                    <a:pt x="96570" y="366915"/>
                  </a:lnTo>
                  <a:lnTo>
                    <a:pt x="97942" y="373265"/>
                  </a:lnTo>
                  <a:lnTo>
                    <a:pt x="100215" y="378345"/>
                  </a:lnTo>
                  <a:lnTo>
                    <a:pt x="103505" y="378345"/>
                  </a:lnTo>
                  <a:lnTo>
                    <a:pt x="103479" y="379615"/>
                  </a:lnTo>
                  <a:lnTo>
                    <a:pt x="102857" y="380885"/>
                  </a:lnTo>
                  <a:lnTo>
                    <a:pt x="105448" y="382155"/>
                  </a:lnTo>
                  <a:lnTo>
                    <a:pt x="107124" y="370725"/>
                  </a:lnTo>
                  <a:lnTo>
                    <a:pt x="110515" y="374535"/>
                  </a:lnTo>
                  <a:lnTo>
                    <a:pt x="111137" y="370725"/>
                  </a:lnTo>
                  <a:lnTo>
                    <a:pt x="111340" y="369455"/>
                  </a:lnTo>
                  <a:lnTo>
                    <a:pt x="112509" y="368185"/>
                  </a:lnTo>
                  <a:lnTo>
                    <a:pt x="112915" y="366915"/>
                  </a:lnTo>
                  <a:lnTo>
                    <a:pt x="113334" y="365645"/>
                  </a:lnTo>
                  <a:lnTo>
                    <a:pt x="113131" y="359295"/>
                  </a:lnTo>
                  <a:lnTo>
                    <a:pt x="108229" y="366915"/>
                  </a:lnTo>
                  <a:lnTo>
                    <a:pt x="110096" y="360565"/>
                  </a:lnTo>
                  <a:lnTo>
                    <a:pt x="111633" y="354215"/>
                  </a:lnTo>
                  <a:lnTo>
                    <a:pt x="112128" y="352945"/>
                  </a:lnTo>
                  <a:lnTo>
                    <a:pt x="112623" y="351675"/>
                  </a:lnTo>
                  <a:lnTo>
                    <a:pt x="113614" y="349135"/>
                  </a:lnTo>
                  <a:lnTo>
                    <a:pt x="116814" y="347865"/>
                  </a:lnTo>
                  <a:lnTo>
                    <a:pt x="117005" y="350405"/>
                  </a:lnTo>
                  <a:lnTo>
                    <a:pt x="116293" y="354215"/>
                  </a:lnTo>
                  <a:lnTo>
                    <a:pt x="115620" y="356755"/>
                  </a:lnTo>
                  <a:lnTo>
                    <a:pt x="117716" y="359295"/>
                  </a:lnTo>
                  <a:lnTo>
                    <a:pt x="117817" y="352945"/>
                  </a:lnTo>
                  <a:lnTo>
                    <a:pt x="120053" y="354215"/>
                  </a:lnTo>
                  <a:lnTo>
                    <a:pt x="120027" y="360565"/>
                  </a:lnTo>
                  <a:lnTo>
                    <a:pt x="117652" y="364375"/>
                  </a:lnTo>
                  <a:lnTo>
                    <a:pt x="114439" y="368185"/>
                  </a:lnTo>
                  <a:lnTo>
                    <a:pt x="111887" y="375805"/>
                  </a:lnTo>
                  <a:lnTo>
                    <a:pt x="113817" y="374535"/>
                  </a:lnTo>
                  <a:lnTo>
                    <a:pt x="115608" y="370725"/>
                  </a:lnTo>
                  <a:lnTo>
                    <a:pt x="116979" y="369455"/>
                  </a:lnTo>
                  <a:lnTo>
                    <a:pt x="117652" y="374535"/>
                  </a:lnTo>
                  <a:lnTo>
                    <a:pt x="117627" y="369455"/>
                  </a:lnTo>
                  <a:lnTo>
                    <a:pt x="117614" y="365645"/>
                  </a:lnTo>
                  <a:lnTo>
                    <a:pt x="119113" y="364375"/>
                  </a:lnTo>
                  <a:lnTo>
                    <a:pt x="121132" y="364375"/>
                  </a:lnTo>
                  <a:lnTo>
                    <a:pt x="123088" y="363105"/>
                  </a:lnTo>
                  <a:lnTo>
                    <a:pt x="125679" y="363105"/>
                  </a:lnTo>
                  <a:lnTo>
                    <a:pt x="125971" y="355485"/>
                  </a:lnTo>
                  <a:lnTo>
                    <a:pt x="127736" y="361835"/>
                  </a:lnTo>
                  <a:lnTo>
                    <a:pt x="128130" y="360565"/>
                  </a:lnTo>
                  <a:lnTo>
                    <a:pt x="128536" y="356755"/>
                  </a:lnTo>
                  <a:lnTo>
                    <a:pt x="129806" y="355485"/>
                  </a:lnTo>
                  <a:lnTo>
                    <a:pt x="130225" y="361835"/>
                  </a:lnTo>
                  <a:lnTo>
                    <a:pt x="130314" y="365645"/>
                  </a:lnTo>
                  <a:lnTo>
                    <a:pt x="132334" y="360565"/>
                  </a:lnTo>
                  <a:lnTo>
                    <a:pt x="139649" y="360565"/>
                  </a:lnTo>
                  <a:lnTo>
                    <a:pt x="140995" y="359295"/>
                  </a:lnTo>
                  <a:lnTo>
                    <a:pt x="142354" y="358025"/>
                  </a:lnTo>
                  <a:lnTo>
                    <a:pt x="138239" y="359295"/>
                  </a:lnTo>
                  <a:lnTo>
                    <a:pt x="136309" y="358025"/>
                  </a:lnTo>
                  <a:lnTo>
                    <a:pt x="135369" y="355485"/>
                  </a:lnTo>
                  <a:lnTo>
                    <a:pt x="134899" y="354215"/>
                  </a:lnTo>
                  <a:lnTo>
                    <a:pt x="134035" y="352945"/>
                  </a:lnTo>
                  <a:lnTo>
                    <a:pt x="132321" y="350405"/>
                  </a:lnTo>
                  <a:lnTo>
                    <a:pt x="134924" y="347865"/>
                  </a:lnTo>
                  <a:lnTo>
                    <a:pt x="136232" y="346595"/>
                  </a:lnTo>
                  <a:lnTo>
                    <a:pt x="141351" y="349135"/>
                  </a:lnTo>
                  <a:lnTo>
                    <a:pt x="147485" y="351675"/>
                  </a:lnTo>
                  <a:lnTo>
                    <a:pt x="150952" y="350405"/>
                  </a:lnTo>
                  <a:lnTo>
                    <a:pt x="146812" y="350405"/>
                  </a:lnTo>
                  <a:lnTo>
                    <a:pt x="147434" y="346595"/>
                  </a:lnTo>
                  <a:lnTo>
                    <a:pt x="150075" y="345325"/>
                  </a:lnTo>
                  <a:lnTo>
                    <a:pt x="154127" y="345325"/>
                  </a:lnTo>
                  <a:lnTo>
                    <a:pt x="157492" y="346595"/>
                  </a:lnTo>
                  <a:lnTo>
                    <a:pt x="158508" y="345325"/>
                  </a:lnTo>
                  <a:lnTo>
                    <a:pt x="161569" y="341515"/>
                  </a:lnTo>
                  <a:lnTo>
                    <a:pt x="158724" y="341515"/>
                  </a:lnTo>
                  <a:lnTo>
                    <a:pt x="152933" y="341515"/>
                  </a:lnTo>
                  <a:lnTo>
                    <a:pt x="152412" y="337705"/>
                  </a:lnTo>
                  <a:lnTo>
                    <a:pt x="158724" y="341515"/>
                  </a:lnTo>
                  <a:lnTo>
                    <a:pt x="155613" y="337705"/>
                  </a:lnTo>
                  <a:lnTo>
                    <a:pt x="152488" y="333895"/>
                  </a:lnTo>
                  <a:lnTo>
                    <a:pt x="152577" y="332625"/>
                  </a:lnTo>
                  <a:lnTo>
                    <a:pt x="152768" y="330085"/>
                  </a:lnTo>
                  <a:lnTo>
                    <a:pt x="156857" y="335165"/>
                  </a:lnTo>
                  <a:lnTo>
                    <a:pt x="158953" y="332625"/>
                  </a:lnTo>
                  <a:lnTo>
                    <a:pt x="157619" y="330085"/>
                  </a:lnTo>
                  <a:lnTo>
                    <a:pt x="155613" y="326275"/>
                  </a:lnTo>
                  <a:lnTo>
                    <a:pt x="154952" y="325005"/>
                  </a:lnTo>
                  <a:lnTo>
                    <a:pt x="157099" y="323735"/>
                  </a:lnTo>
                  <a:lnTo>
                    <a:pt x="160921" y="331355"/>
                  </a:lnTo>
                  <a:lnTo>
                    <a:pt x="161709" y="327545"/>
                  </a:lnTo>
                  <a:lnTo>
                    <a:pt x="165874" y="333895"/>
                  </a:lnTo>
                  <a:lnTo>
                    <a:pt x="164871" y="327545"/>
                  </a:lnTo>
                  <a:lnTo>
                    <a:pt x="170218" y="327545"/>
                  </a:lnTo>
                  <a:lnTo>
                    <a:pt x="166789" y="325005"/>
                  </a:lnTo>
                  <a:lnTo>
                    <a:pt x="166065" y="323735"/>
                  </a:lnTo>
                  <a:lnTo>
                    <a:pt x="163144" y="318655"/>
                  </a:lnTo>
                  <a:lnTo>
                    <a:pt x="164134" y="317385"/>
                  </a:lnTo>
                  <a:lnTo>
                    <a:pt x="165125" y="316115"/>
                  </a:lnTo>
                  <a:lnTo>
                    <a:pt x="168986" y="318655"/>
                  </a:lnTo>
                  <a:lnTo>
                    <a:pt x="168186" y="321195"/>
                  </a:lnTo>
                  <a:lnTo>
                    <a:pt x="170611" y="318655"/>
                  </a:lnTo>
                  <a:lnTo>
                    <a:pt x="172478" y="322465"/>
                  </a:lnTo>
                  <a:lnTo>
                    <a:pt x="174929" y="326275"/>
                  </a:lnTo>
                  <a:lnTo>
                    <a:pt x="169875" y="322465"/>
                  </a:lnTo>
                  <a:lnTo>
                    <a:pt x="171069" y="325005"/>
                  </a:lnTo>
                  <a:lnTo>
                    <a:pt x="171767" y="326275"/>
                  </a:lnTo>
                  <a:lnTo>
                    <a:pt x="172935" y="327545"/>
                  </a:lnTo>
                  <a:lnTo>
                    <a:pt x="177266" y="330085"/>
                  </a:lnTo>
                  <a:lnTo>
                    <a:pt x="177431" y="326275"/>
                  </a:lnTo>
                  <a:lnTo>
                    <a:pt x="177482" y="325005"/>
                  </a:lnTo>
                  <a:lnTo>
                    <a:pt x="177241" y="325005"/>
                  </a:lnTo>
                  <a:lnTo>
                    <a:pt x="176403" y="323735"/>
                  </a:lnTo>
                  <a:lnTo>
                    <a:pt x="175755" y="318655"/>
                  </a:lnTo>
                  <a:lnTo>
                    <a:pt x="175437" y="316115"/>
                  </a:lnTo>
                  <a:lnTo>
                    <a:pt x="175107" y="313575"/>
                  </a:lnTo>
                  <a:lnTo>
                    <a:pt x="177317" y="314845"/>
                  </a:lnTo>
                  <a:lnTo>
                    <a:pt x="178676" y="318655"/>
                  </a:lnTo>
                  <a:lnTo>
                    <a:pt x="179108" y="317385"/>
                  </a:lnTo>
                  <a:lnTo>
                    <a:pt x="177850" y="314845"/>
                  </a:lnTo>
                  <a:lnTo>
                    <a:pt x="178790" y="313575"/>
                  </a:lnTo>
                  <a:lnTo>
                    <a:pt x="181775" y="317385"/>
                  </a:lnTo>
                  <a:lnTo>
                    <a:pt x="185229" y="321157"/>
                  </a:lnTo>
                  <a:lnTo>
                    <a:pt x="185458" y="317385"/>
                  </a:lnTo>
                  <a:lnTo>
                    <a:pt x="187172" y="318655"/>
                  </a:lnTo>
                  <a:lnTo>
                    <a:pt x="191541" y="319925"/>
                  </a:lnTo>
                  <a:lnTo>
                    <a:pt x="192227" y="321195"/>
                  </a:lnTo>
                  <a:lnTo>
                    <a:pt x="196469" y="321195"/>
                  </a:lnTo>
                  <a:lnTo>
                    <a:pt x="194957" y="317385"/>
                  </a:lnTo>
                  <a:lnTo>
                    <a:pt x="193446" y="313575"/>
                  </a:lnTo>
                  <a:lnTo>
                    <a:pt x="191439" y="308495"/>
                  </a:lnTo>
                  <a:lnTo>
                    <a:pt x="197053" y="309765"/>
                  </a:lnTo>
                  <a:lnTo>
                    <a:pt x="196570" y="308495"/>
                  </a:lnTo>
                  <a:lnTo>
                    <a:pt x="196265" y="307225"/>
                  </a:lnTo>
                  <a:lnTo>
                    <a:pt x="196443" y="305955"/>
                  </a:lnTo>
                  <a:lnTo>
                    <a:pt x="200050" y="304685"/>
                  </a:lnTo>
                  <a:lnTo>
                    <a:pt x="206654" y="307225"/>
                  </a:lnTo>
                  <a:lnTo>
                    <a:pt x="206324" y="304685"/>
                  </a:lnTo>
                  <a:lnTo>
                    <a:pt x="205511" y="298335"/>
                  </a:lnTo>
                  <a:lnTo>
                    <a:pt x="213360" y="303415"/>
                  </a:lnTo>
                  <a:lnTo>
                    <a:pt x="214617" y="299758"/>
                  </a:lnTo>
                  <a:lnTo>
                    <a:pt x="219951" y="305371"/>
                  </a:lnTo>
                  <a:lnTo>
                    <a:pt x="220967" y="304876"/>
                  </a:lnTo>
                  <a:lnTo>
                    <a:pt x="213550" y="298615"/>
                  </a:lnTo>
                  <a:lnTo>
                    <a:pt x="214426" y="299554"/>
                  </a:lnTo>
                  <a:lnTo>
                    <a:pt x="208991" y="298335"/>
                  </a:lnTo>
                  <a:lnTo>
                    <a:pt x="203288" y="297065"/>
                  </a:lnTo>
                  <a:lnTo>
                    <a:pt x="204165" y="294525"/>
                  </a:lnTo>
                  <a:lnTo>
                    <a:pt x="205473" y="290715"/>
                  </a:lnTo>
                  <a:lnTo>
                    <a:pt x="206717" y="285635"/>
                  </a:lnTo>
                  <a:lnTo>
                    <a:pt x="211696" y="295795"/>
                  </a:lnTo>
                  <a:lnTo>
                    <a:pt x="214452" y="297065"/>
                  </a:lnTo>
                  <a:lnTo>
                    <a:pt x="213017" y="291985"/>
                  </a:lnTo>
                  <a:lnTo>
                    <a:pt x="210604" y="285635"/>
                  </a:lnTo>
                  <a:lnTo>
                    <a:pt x="209638" y="283095"/>
                  </a:lnTo>
                  <a:lnTo>
                    <a:pt x="217347" y="285635"/>
                  </a:lnTo>
                  <a:lnTo>
                    <a:pt x="217424" y="286905"/>
                  </a:lnTo>
                  <a:lnTo>
                    <a:pt x="226517" y="286905"/>
                  </a:lnTo>
                  <a:lnTo>
                    <a:pt x="224663" y="283095"/>
                  </a:lnTo>
                  <a:lnTo>
                    <a:pt x="222796" y="279285"/>
                  </a:lnTo>
                  <a:lnTo>
                    <a:pt x="226656" y="280555"/>
                  </a:lnTo>
                  <a:lnTo>
                    <a:pt x="226123" y="281825"/>
                  </a:lnTo>
                  <a:lnTo>
                    <a:pt x="226733" y="281825"/>
                  </a:lnTo>
                  <a:lnTo>
                    <a:pt x="226212" y="283095"/>
                  </a:lnTo>
                  <a:lnTo>
                    <a:pt x="228828" y="281825"/>
                  </a:lnTo>
                  <a:lnTo>
                    <a:pt x="227533" y="279285"/>
                  </a:lnTo>
                  <a:lnTo>
                    <a:pt x="225628" y="275475"/>
                  </a:lnTo>
                  <a:lnTo>
                    <a:pt x="224370" y="272935"/>
                  </a:lnTo>
                  <a:lnTo>
                    <a:pt x="225272" y="270395"/>
                  </a:lnTo>
                  <a:lnTo>
                    <a:pt x="229946" y="270395"/>
                  </a:lnTo>
                  <a:lnTo>
                    <a:pt x="230454" y="272935"/>
                  </a:lnTo>
                  <a:lnTo>
                    <a:pt x="230428" y="267855"/>
                  </a:lnTo>
                  <a:lnTo>
                    <a:pt x="231470" y="266585"/>
                  </a:lnTo>
                  <a:lnTo>
                    <a:pt x="233159" y="268986"/>
                  </a:lnTo>
                  <a:lnTo>
                    <a:pt x="234759" y="266585"/>
                  </a:lnTo>
                  <a:lnTo>
                    <a:pt x="235597" y="265315"/>
                  </a:lnTo>
                  <a:lnTo>
                    <a:pt x="235902" y="265315"/>
                  </a:lnTo>
                  <a:lnTo>
                    <a:pt x="234721" y="262775"/>
                  </a:lnTo>
                  <a:lnTo>
                    <a:pt x="233794" y="260235"/>
                  </a:lnTo>
                  <a:lnTo>
                    <a:pt x="233324" y="258965"/>
                  </a:lnTo>
                  <a:lnTo>
                    <a:pt x="232829" y="256425"/>
                  </a:lnTo>
                  <a:lnTo>
                    <a:pt x="234975" y="257429"/>
                  </a:lnTo>
                  <a:lnTo>
                    <a:pt x="234899" y="256425"/>
                  </a:lnTo>
                  <a:lnTo>
                    <a:pt x="234797" y="255155"/>
                  </a:lnTo>
                  <a:lnTo>
                    <a:pt x="238734" y="256425"/>
                  </a:lnTo>
                  <a:lnTo>
                    <a:pt x="239649" y="261505"/>
                  </a:lnTo>
                  <a:lnTo>
                    <a:pt x="237591" y="262775"/>
                  </a:lnTo>
                  <a:lnTo>
                    <a:pt x="243382" y="266585"/>
                  </a:lnTo>
                  <a:lnTo>
                    <a:pt x="243687" y="265315"/>
                  </a:lnTo>
                  <a:lnTo>
                    <a:pt x="243573" y="261505"/>
                  </a:lnTo>
                  <a:lnTo>
                    <a:pt x="245732" y="261505"/>
                  </a:lnTo>
                  <a:lnTo>
                    <a:pt x="244297" y="260235"/>
                  </a:lnTo>
                  <a:lnTo>
                    <a:pt x="241147" y="255155"/>
                  </a:lnTo>
                  <a:lnTo>
                    <a:pt x="240360" y="253885"/>
                  </a:lnTo>
                  <a:lnTo>
                    <a:pt x="243154" y="256425"/>
                  </a:lnTo>
                  <a:lnTo>
                    <a:pt x="245579" y="256425"/>
                  </a:lnTo>
                  <a:lnTo>
                    <a:pt x="245783" y="257644"/>
                  </a:lnTo>
                  <a:lnTo>
                    <a:pt x="245719" y="256425"/>
                  </a:lnTo>
                  <a:lnTo>
                    <a:pt x="248678" y="256425"/>
                  </a:lnTo>
                  <a:lnTo>
                    <a:pt x="248069" y="253885"/>
                  </a:lnTo>
                  <a:lnTo>
                    <a:pt x="247764" y="252615"/>
                  </a:lnTo>
                  <a:lnTo>
                    <a:pt x="251853" y="257695"/>
                  </a:lnTo>
                  <a:lnTo>
                    <a:pt x="252209" y="255155"/>
                  </a:lnTo>
                  <a:lnTo>
                    <a:pt x="253669" y="252615"/>
                  </a:lnTo>
                  <a:lnTo>
                    <a:pt x="258953" y="258965"/>
                  </a:lnTo>
                  <a:lnTo>
                    <a:pt x="259232" y="256425"/>
                  </a:lnTo>
                  <a:lnTo>
                    <a:pt x="256349" y="252615"/>
                  </a:lnTo>
                  <a:lnTo>
                    <a:pt x="255892" y="251345"/>
                  </a:lnTo>
                  <a:lnTo>
                    <a:pt x="255447" y="250075"/>
                  </a:lnTo>
                  <a:lnTo>
                    <a:pt x="254990" y="248805"/>
                  </a:lnTo>
                  <a:lnTo>
                    <a:pt x="257568" y="247535"/>
                  </a:lnTo>
                  <a:lnTo>
                    <a:pt x="258419" y="248475"/>
                  </a:lnTo>
                  <a:lnTo>
                    <a:pt x="259130" y="247535"/>
                  </a:lnTo>
                  <a:lnTo>
                    <a:pt x="260083" y="246265"/>
                  </a:lnTo>
                  <a:lnTo>
                    <a:pt x="264871" y="246265"/>
                  </a:lnTo>
                  <a:lnTo>
                    <a:pt x="264731" y="243725"/>
                  </a:lnTo>
                  <a:lnTo>
                    <a:pt x="264655" y="242455"/>
                  </a:lnTo>
                  <a:lnTo>
                    <a:pt x="264617" y="234835"/>
                  </a:lnTo>
                  <a:lnTo>
                    <a:pt x="267716" y="234835"/>
                  </a:lnTo>
                  <a:lnTo>
                    <a:pt x="267195" y="233565"/>
                  </a:lnTo>
                  <a:lnTo>
                    <a:pt x="267716" y="233565"/>
                  </a:lnTo>
                  <a:lnTo>
                    <a:pt x="269506" y="236105"/>
                  </a:lnTo>
                  <a:lnTo>
                    <a:pt x="269341" y="233565"/>
                  </a:lnTo>
                  <a:lnTo>
                    <a:pt x="269265" y="232295"/>
                  </a:lnTo>
                  <a:lnTo>
                    <a:pt x="264223" y="229755"/>
                  </a:lnTo>
                  <a:lnTo>
                    <a:pt x="264998" y="225945"/>
                  </a:lnTo>
                  <a:lnTo>
                    <a:pt x="264769" y="223405"/>
                  </a:lnTo>
                  <a:lnTo>
                    <a:pt x="269151" y="224675"/>
                  </a:lnTo>
                  <a:lnTo>
                    <a:pt x="273786" y="225945"/>
                  </a:lnTo>
                  <a:lnTo>
                    <a:pt x="274142" y="223405"/>
                  </a:lnTo>
                  <a:lnTo>
                    <a:pt x="274320" y="222135"/>
                  </a:lnTo>
                  <a:lnTo>
                    <a:pt x="276529" y="223405"/>
                  </a:lnTo>
                  <a:lnTo>
                    <a:pt x="277291" y="225945"/>
                  </a:lnTo>
                  <a:lnTo>
                    <a:pt x="279590" y="228485"/>
                  </a:lnTo>
                  <a:lnTo>
                    <a:pt x="279146" y="222135"/>
                  </a:lnTo>
                  <a:lnTo>
                    <a:pt x="278968" y="219595"/>
                  </a:lnTo>
                  <a:lnTo>
                    <a:pt x="279641" y="220865"/>
                  </a:lnTo>
                  <a:close/>
                </a:path>
                <a:path w="472440" h="1066164">
                  <a:moveTo>
                    <a:pt x="283006" y="213245"/>
                  </a:moveTo>
                  <a:lnTo>
                    <a:pt x="280009" y="211975"/>
                  </a:lnTo>
                  <a:lnTo>
                    <a:pt x="276999" y="210705"/>
                  </a:lnTo>
                  <a:lnTo>
                    <a:pt x="275463" y="205625"/>
                  </a:lnTo>
                  <a:lnTo>
                    <a:pt x="274701" y="203085"/>
                  </a:lnTo>
                  <a:lnTo>
                    <a:pt x="272948" y="196735"/>
                  </a:lnTo>
                  <a:lnTo>
                    <a:pt x="270294" y="195465"/>
                  </a:lnTo>
                  <a:lnTo>
                    <a:pt x="267995" y="194195"/>
                  </a:lnTo>
                  <a:lnTo>
                    <a:pt x="266776" y="192925"/>
                  </a:lnTo>
                  <a:lnTo>
                    <a:pt x="267017" y="190385"/>
                  </a:lnTo>
                  <a:lnTo>
                    <a:pt x="252450" y="190385"/>
                  </a:lnTo>
                  <a:lnTo>
                    <a:pt x="250520" y="190385"/>
                  </a:lnTo>
                  <a:lnTo>
                    <a:pt x="250456" y="190779"/>
                  </a:lnTo>
                  <a:lnTo>
                    <a:pt x="250380" y="191884"/>
                  </a:lnTo>
                  <a:lnTo>
                    <a:pt x="250634" y="192925"/>
                  </a:lnTo>
                  <a:lnTo>
                    <a:pt x="247561" y="195465"/>
                  </a:lnTo>
                  <a:lnTo>
                    <a:pt x="246837" y="194195"/>
                  </a:lnTo>
                  <a:lnTo>
                    <a:pt x="244652" y="198005"/>
                  </a:lnTo>
                  <a:lnTo>
                    <a:pt x="246278" y="198005"/>
                  </a:lnTo>
                  <a:lnTo>
                    <a:pt x="251714" y="205625"/>
                  </a:lnTo>
                  <a:lnTo>
                    <a:pt x="249631" y="204355"/>
                  </a:lnTo>
                  <a:lnTo>
                    <a:pt x="244094" y="204355"/>
                  </a:lnTo>
                  <a:lnTo>
                    <a:pt x="239255" y="204355"/>
                  </a:lnTo>
                  <a:lnTo>
                    <a:pt x="238620" y="205625"/>
                  </a:lnTo>
                  <a:lnTo>
                    <a:pt x="237871" y="206895"/>
                  </a:lnTo>
                  <a:lnTo>
                    <a:pt x="233299" y="206895"/>
                  </a:lnTo>
                  <a:lnTo>
                    <a:pt x="237617" y="210705"/>
                  </a:lnTo>
                  <a:lnTo>
                    <a:pt x="238950" y="213245"/>
                  </a:lnTo>
                  <a:lnTo>
                    <a:pt x="277202" y="213245"/>
                  </a:lnTo>
                  <a:lnTo>
                    <a:pt x="276796" y="211975"/>
                  </a:lnTo>
                  <a:lnTo>
                    <a:pt x="283006" y="213245"/>
                  </a:lnTo>
                  <a:close/>
                </a:path>
                <a:path w="472440" h="1066164">
                  <a:moveTo>
                    <a:pt x="285521" y="211886"/>
                  </a:moveTo>
                  <a:lnTo>
                    <a:pt x="284657" y="211277"/>
                  </a:lnTo>
                  <a:lnTo>
                    <a:pt x="283845" y="210464"/>
                  </a:lnTo>
                  <a:lnTo>
                    <a:pt x="283032" y="209638"/>
                  </a:lnTo>
                  <a:lnTo>
                    <a:pt x="283476" y="210629"/>
                  </a:lnTo>
                  <a:lnTo>
                    <a:pt x="284251" y="211531"/>
                  </a:lnTo>
                  <a:lnTo>
                    <a:pt x="285521" y="211886"/>
                  </a:lnTo>
                  <a:close/>
                </a:path>
                <a:path w="472440" h="1066164">
                  <a:moveTo>
                    <a:pt x="287147" y="213969"/>
                  </a:moveTo>
                  <a:lnTo>
                    <a:pt x="283006" y="212890"/>
                  </a:lnTo>
                  <a:lnTo>
                    <a:pt x="284226" y="213474"/>
                  </a:lnTo>
                  <a:lnTo>
                    <a:pt x="285584" y="213842"/>
                  </a:lnTo>
                  <a:lnTo>
                    <a:pt x="287147" y="213969"/>
                  </a:lnTo>
                  <a:close/>
                </a:path>
                <a:path w="472440" h="1066164">
                  <a:moveTo>
                    <a:pt x="299529" y="202285"/>
                  </a:moveTo>
                  <a:lnTo>
                    <a:pt x="299123" y="201815"/>
                  </a:lnTo>
                  <a:lnTo>
                    <a:pt x="297129" y="203085"/>
                  </a:lnTo>
                  <a:lnTo>
                    <a:pt x="299529" y="202285"/>
                  </a:lnTo>
                  <a:close/>
                </a:path>
                <a:path w="472440" h="1066164">
                  <a:moveTo>
                    <a:pt x="299707" y="191884"/>
                  </a:moveTo>
                  <a:lnTo>
                    <a:pt x="299504" y="191643"/>
                  </a:lnTo>
                  <a:lnTo>
                    <a:pt x="299707" y="191884"/>
                  </a:lnTo>
                  <a:close/>
                </a:path>
                <a:path w="472440" h="1066164">
                  <a:moveTo>
                    <a:pt x="308825" y="199275"/>
                  </a:moveTo>
                  <a:lnTo>
                    <a:pt x="305689" y="196735"/>
                  </a:lnTo>
                  <a:lnTo>
                    <a:pt x="304126" y="195465"/>
                  </a:lnTo>
                  <a:lnTo>
                    <a:pt x="299707" y="191884"/>
                  </a:lnTo>
                  <a:lnTo>
                    <a:pt x="302615" y="195465"/>
                  </a:lnTo>
                  <a:lnTo>
                    <a:pt x="295668" y="190385"/>
                  </a:lnTo>
                  <a:lnTo>
                    <a:pt x="300951" y="201815"/>
                  </a:lnTo>
                  <a:lnTo>
                    <a:pt x="299529" y="202285"/>
                  </a:lnTo>
                  <a:lnTo>
                    <a:pt x="301307" y="204355"/>
                  </a:lnTo>
                  <a:lnTo>
                    <a:pt x="301815" y="205625"/>
                  </a:lnTo>
                  <a:lnTo>
                    <a:pt x="301574" y="196735"/>
                  </a:lnTo>
                  <a:lnTo>
                    <a:pt x="305752" y="201815"/>
                  </a:lnTo>
                  <a:lnTo>
                    <a:pt x="305803" y="199275"/>
                  </a:lnTo>
                  <a:lnTo>
                    <a:pt x="308825" y="199275"/>
                  </a:lnTo>
                  <a:close/>
                </a:path>
                <a:path w="472440" h="1066164">
                  <a:moveTo>
                    <a:pt x="311353" y="194195"/>
                  </a:moveTo>
                  <a:lnTo>
                    <a:pt x="310984" y="193154"/>
                  </a:lnTo>
                  <a:lnTo>
                    <a:pt x="308457" y="194195"/>
                  </a:lnTo>
                  <a:lnTo>
                    <a:pt x="311353" y="194195"/>
                  </a:lnTo>
                  <a:close/>
                </a:path>
                <a:path w="472440" h="1066164">
                  <a:moveTo>
                    <a:pt x="311518" y="192925"/>
                  </a:moveTo>
                  <a:lnTo>
                    <a:pt x="310146" y="190779"/>
                  </a:lnTo>
                  <a:lnTo>
                    <a:pt x="310984" y="193154"/>
                  </a:lnTo>
                  <a:lnTo>
                    <a:pt x="311518" y="192925"/>
                  </a:lnTo>
                  <a:close/>
                </a:path>
                <a:path w="472440" h="1066164">
                  <a:moveTo>
                    <a:pt x="320040" y="110197"/>
                  </a:moveTo>
                  <a:lnTo>
                    <a:pt x="315569" y="107886"/>
                  </a:lnTo>
                  <a:lnTo>
                    <a:pt x="309219" y="103784"/>
                  </a:lnTo>
                  <a:lnTo>
                    <a:pt x="313143" y="107873"/>
                  </a:lnTo>
                  <a:lnTo>
                    <a:pt x="317220" y="111620"/>
                  </a:lnTo>
                  <a:lnTo>
                    <a:pt x="317512" y="110045"/>
                  </a:lnTo>
                  <a:lnTo>
                    <a:pt x="318643" y="109855"/>
                  </a:lnTo>
                  <a:lnTo>
                    <a:pt x="320040" y="110197"/>
                  </a:lnTo>
                  <a:close/>
                </a:path>
                <a:path w="472440" h="1066164">
                  <a:moveTo>
                    <a:pt x="321348" y="111645"/>
                  </a:moveTo>
                  <a:lnTo>
                    <a:pt x="320040" y="110375"/>
                  </a:lnTo>
                  <a:lnTo>
                    <a:pt x="321106" y="111645"/>
                  </a:lnTo>
                  <a:lnTo>
                    <a:pt x="321348" y="111645"/>
                  </a:lnTo>
                  <a:close/>
                </a:path>
                <a:path w="472440" h="1066164">
                  <a:moveTo>
                    <a:pt x="343979" y="164985"/>
                  </a:moveTo>
                  <a:lnTo>
                    <a:pt x="343522" y="163715"/>
                  </a:lnTo>
                  <a:lnTo>
                    <a:pt x="343395" y="163588"/>
                  </a:lnTo>
                  <a:lnTo>
                    <a:pt x="343979" y="164985"/>
                  </a:lnTo>
                  <a:close/>
                </a:path>
                <a:path w="472440" h="1066164">
                  <a:moveTo>
                    <a:pt x="349580" y="162445"/>
                  </a:moveTo>
                  <a:lnTo>
                    <a:pt x="347713" y="161086"/>
                  </a:lnTo>
                  <a:lnTo>
                    <a:pt x="347332" y="161175"/>
                  </a:lnTo>
                  <a:lnTo>
                    <a:pt x="349580" y="162445"/>
                  </a:lnTo>
                  <a:close/>
                </a:path>
                <a:path w="472440" h="1066164">
                  <a:moveTo>
                    <a:pt x="356920" y="152374"/>
                  </a:moveTo>
                  <a:lnTo>
                    <a:pt x="356844" y="151765"/>
                  </a:lnTo>
                  <a:lnTo>
                    <a:pt x="356717" y="151053"/>
                  </a:lnTo>
                  <a:lnTo>
                    <a:pt x="356450" y="150164"/>
                  </a:lnTo>
                  <a:lnTo>
                    <a:pt x="356514" y="151180"/>
                  </a:lnTo>
                  <a:lnTo>
                    <a:pt x="356704" y="151853"/>
                  </a:lnTo>
                  <a:lnTo>
                    <a:pt x="356920" y="152374"/>
                  </a:lnTo>
                  <a:close/>
                </a:path>
                <a:path w="472440" h="1066164">
                  <a:moveTo>
                    <a:pt x="357251" y="154914"/>
                  </a:moveTo>
                  <a:lnTo>
                    <a:pt x="357098" y="154800"/>
                  </a:lnTo>
                  <a:lnTo>
                    <a:pt x="357251" y="154914"/>
                  </a:lnTo>
                  <a:close/>
                </a:path>
                <a:path w="472440" h="1066164">
                  <a:moveTo>
                    <a:pt x="358013" y="154927"/>
                  </a:moveTo>
                  <a:lnTo>
                    <a:pt x="356933" y="152374"/>
                  </a:lnTo>
                  <a:lnTo>
                    <a:pt x="357238" y="154825"/>
                  </a:lnTo>
                  <a:lnTo>
                    <a:pt x="358013" y="154927"/>
                  </a:lnTo>
                  <a:close/>
                </a:path>
                <a:path w="472440" h="1066164">
                  <a:moveTo>
                    <a:pt x="362140" y="155498"/>
                  </a:moveTo>
                  <a:lnTo>
                    <a:pt x="360743" y="152641"/>
                  </a:lnTo>
                  <a:lnTo>
                    <a:pt x="358025" y="154927"/>
                  </a:lnTo>
                  <a:lnTo>
                    <a:pt x="362140" y="155498"/>
                  </a:lnTo>
                  <a:close/>
                </a:path>
                <a:path w="472440" h="1066164">
                  <a:moveTo>
                    <a:pt x="366547" y="161239"/>
                  </a:moveTo>
                  <a:lnTo>
                    <a:pt x="359219" y="156248"/>
                  </a:lnTo>
                  <a:lnTo>
                    <a:pt x="357251" y="154914"/>
                  </a:lnTo>
                  <a:lnTo>
                    <a:pt x="357428" y="156248"/>
                  </a:lnTo>
                  <a:lnTo>
                    <a:pt x="355346" y="155651"/>
                  </a:lnTo>
                  <a:lnTo>
                    <a:pt x="361759" y="161340"/>
                  </a:lnTo>
                  <a:lnTo>
                    <a:pt x="366547" y="161239"/>
                  </a:lnTo>
                  <a:close/>
                </a:path>
                <a:path w="472440" h="1066164">
                  <a:moveTo>
                    <a:pt x="372275" y="110439"/>
                  </a:moveTo>
                  <a:lnTo>
                    <a:pt x="363601" y="100850"/>
                  </a:lnTo>
                  <a:lnTo>
                    <a:pt x="371754" y="111036"/>
                  </a:lnTo>
                  <a:lnTo>
                    <a:pt x="372275" y="110439"/>
                  </a:lnTo>
                  <a:close/>
                </a:path>
                <a:path w="472440" h="1066164">
                  <a:moveTo>
                    <a:pt x="374586" y="59207"/>
                  </a:moveTo>
                  <a:lnTo>
                    <a:pt x="371983" y="58369"/>
                  </a:lnTo>
                  <a:lnTo>
                    <a:pt x="369836" y="58343"/>
                  </a:lnTo>
                  <a:lnTo>
                    <a:pt x="371233" y="62217"/>
                  </a:lnTo>
                  <a:lnTo>
                    <a:pt x="371805" y="62445"/>
                  </a:lnTo>
                  <a:lnTo>
                    <a:pt x="372186" y="62471"/>
                  </a:lnTo>
                  <a:lnTo>
                    <a:pt x="372706" y="62636"/>
                  </a:lnTo>
                  <a:lnTo>
                    <a:pt x="372948" y="61188"/>
                  </a:lnTo>
                  <a:lnTo>
                    <a:pt x="373316" y="59867"/>
                  </a:lnTo>
                  <a:lnTo>
                    <a:pt x="374586" y="59207"/>
                  </a:lnTo>
                  <a:close/>
                </a:path>
                <a:path w="472440" h="1066164">
                  <a:moveTo>
                    <a:pt x="389686" y="124040"/>
                  </a:moveTo>
                  <a:lnTo>
                    <a:pt x="388493" y="123913"/>
                  </a:lnTo>
                  <a:lnTo>
                    <a:pt x="387413" y="123380"/>
                  </a:lnTo>
                  <a:lnTo>
                    <a:pt x="386422" y="122720"/>
                  </a:lnTo>
                  <a:lnTo>
                    <a:pt x="387375" y="123863"/>
                  </a:lnTo>
                  <a:lnTo>
                    <a:pt x="388493" y="124561"/>
                  </a:lnTo>
                  <a:lnTo>
                    <a:pt x="389686" y="124040"/>
                  </a:lnTo>
                  <a:close/>
                </a:path>
                <a:path w="472440" h="1066164">
                  <a:moveTo>
                    <a:pt x="398348" y="39255"/>
                  </a:moveTo>
                  <a:lnTo>
                    <a:pt x="396976" y="40525"/>
                  </a:lnTo>
                  <a:lnTo>
                    <a:pt x="398195" y="40525"/>
                  </a:lnTo>
                  <a:lnTo>
                    <a:pt x="398348" y="39255"/>
                  </a:lnTo>
                  <a:close/>
                </a:path>
                <a:path w="472440" h="1066164">
                  <a:moveTo>
                    <a:pt x="399961" y="34823"/>
                  </a:moveTo>
                  <a:lnTo>
                    <a:pt x="398691" y="33921"/>
                  </a:lnTo>
                  <a:lnTo>
                    <a:pt x="398208" y="33566"/>
                  </a:lnTo>
                  <a:lnTo>
                    <a:pt x="398627" y="34010"/>
                  </a:lnTo>
                  <a:lnTo>
                    <a:pt x="399961" y="34823"/>
                  </a:lnTo>
                  <a:close/>
                </a:path>
                <a:path w="472440" h="1066164">
                  <a:moveTo>
                    <a:pt x="401929" y="77774"/>
                  </a:moveTo>
                  <a:lnTo>
                    <a:pt x="401472" y="76149"/>
                  </a:lnTo>
                  <a:lnTo>
                    <a:pt x="401764" y="74752"/>
                  </a:lnTo>
                  <a:lnTo>
                    <a:pt x="400011" y="73494"/>
                  </a:lnTo>
                  <a:lnTo>
                    <a:pt x="398919" y="76898"/>
                  </a:lnTo>
                  <a:lnTo>
                    <a:pt x="400138" y="78740"/>
                  </a:lnTo>
                  <a:lnTo>
                    <a:pt x="401650" y="79184"/>
                  </a:lnTo>
                  <a:lnTo>
                    <a:pt x="401929" y="77774"/>
                  </a:lnTo>
                  <a:close/>
                </a:path>
                <a:path w="472440" h="1066164">
                  <a:moveTo>
                    <a:pt x="402882" y="32105"/>
                  </a:moveTo>
                  <a:lnTo>
                    <a:pt x="401980" y="32575"/>
                  </a:lnTo>
                  <a:lnTo>
                    <a:pt x="402247" y="33147"/>
                  </a:lnTo>
                  <a:lnTo>
                    <a:pt x="402882" y="32105"/>
                  </a:lnTo>
                  <a:close/>
                </a:path>
                <a:path w="472440" h="1066164">
                  <a:moveTo>
                    <a:pt x="403021" y="33616"/>
                  </a:moveTo>
                  <a:lnTo>
                    <a:pt x="402602" y="33489"/>
                  </a:lnTo>
                  <a:lnTo>
                    <a:pt x="402323" y="33324"/>
                  </a:lnTo>
                  <a:lnTo>
                    <a:pt x="402247" y="33147"/>
                  </a:lnTo>
                  <a:lnTo>
                    <a:pt x="402043" y="33439"/>
                  </a:lnTo>
                  <a:lnTo>
                    <a:pt x="401764" y="33832"/>
                  </a:lnTo>
                  <a:lnTo>
                    <a:pt x="402310" y="33718"/>
                  </a:lnTo>
                  <a:lnTo>
                    <a:pt x="403021" y="33616"/>
                  </a:lnTo>
                  <a:close/>
                </a:path>
                <a:path w="472440" h="1066164">
                  <a:moveTo>
                    <a:pt x="403707" y="39268"/>
                  </a:moveTo>
                  <a:lnTo>
                    <a:pt x="403288" y="38836"/>
                  </a:lnTo>
                  <a:lnTo>
                    <a:pt x="398627" y="34010"/>
                  </a:lnTo>
                  <a:lnTo>
                    <a:pt x="399288" y="36868"/>
                  </a:lnTo>
                  <a:lnTo>
                    <a:pt x="400862" y="39814"/>
                  </a:lnTo>
                  <a:lnTo>
                    <a:pt x="402196" y="38836"/>
                  </a:lnTo>
                  <a:lnTo>
                    <a:pt x="403707" y="39268"/>
                  </a:lnTo>
                  <a:close/>
                </a:path>
                <a:path w="472440" h="1066164">
                  <a:moveTo>
                    <a:pt x="404050" y="92049"/>
                  </a:moveTo>
                  <a:lnTo>
                    <a:pt x="403936" y="90970"/>
                  </a:lnTo>
                  <a:lnTo>
                    <a:pt x="403644" y="91325"/>
                  </a:lnTo>
                  <a:lnTo>
                    <a:pt x="404050" y="92049"/>
                  </a:lnTo>
                  <a:close/>
                </a:path>
                <a:path w="472440" h="1066164">
                  <a:moveTo>
                    <a:pt x="404431" y="31775"/>
                  </a:moveTo>
                  <a:lnTo>
                    <a:pt x="403923" y="31000"/>
                  </a:lnTo>
                  <a:lnTo>
                    <a:pt x="403453" y="30645"/>
                  </a:lnTo>
                  <a:lnTo>
                    <a:pt x="403313" y="32054"/>
                  </a:lnTo>
                  <a:lnTo>
                    <a:pt x="403771" y="31940"/>
                  </a:lnTo>
                  <a:lnTo>
                    <a:pt x="404101" y="31864"/>
                  </a:lnTo>
                  <a:lnTo>
                    <a:pt x="404431" y="31775"/>
                  </a:lnTo>
                  <a:close/>
                </a:path>
                <a:path w="472440" h="1066164">
                  <a:moveTo>
                    <a:pt x="405218" y="33845"/>
                  </a:moveTo>
                  <a:lnTo>
                    <a:pt x="404444" y="33629"/>
                  </a:lnTo>
                  <a:lnTo>
                    <a:pt x="403694" y="33540"/>
                  </a:lnTo>
                  <a:lnTo>
                    <a:pt x="403021" y="33616"/>
                  </a:lnTo>
                  <a:lnTo>
                    <a:pt x="403479" y="33769"/>
                  </a:lnTo>
                  <a:lnTo>
                    <a:pt x="404177" y="33870"/>
                  </a:lnTo>
                  <a:lnTo>
                    <a:pt x="405218" y="33845"/>
                  </a:lnTo>
                  <a:close/>
                </a:path>
                <a:path w="472440" h="1066164">
                  <a:moveTo>
                    <a:pt x="408965" y="91325"/>
                  </a:moveTo>
                  <a:lnTo>
                    <a:pt x="408825" y="90055"/>
                  </a:lnTo>
                  <a:lnTo>
                    <a:pt x="408546" y="87515"/>
                  </a:lnTo>
                  <a:lnTo>
                    <a:pt x="402869" y="81165"/>
                  </a:lnTo>
                  <a:lnTo>
                    <a:pt x="403936" y="90970"/>
                  </a:lnTo>
                  <a:lnTo>
                    <a:pt x="404685" y="90055"/>
                  </a:lnTo>
                  <a:lnTo>
                    <a:pt x="407568" y="92595"/>
                  </a:lnTo>
                  <a:lnTo>
                    <a:pt x="407441" y="93865"/>
                  </a:lnTo>
                  <a:lnTo>
                    <a:pt x="407403" y="95021"/>
                  </a:lnTo>
                  <a:lnTo>
                    <a:pt x="408965" y="91325"/>
                  </a:lnTo>
                  <a:close/>
                </a:path>
                <a:path w="472440" h="1066164">
                  <a:moveTo>
                    <a:pt x="409409" y="23075"/>
                  </a:moveTo>
                  <a:lnTo>
                    <a:pt x="408889" y="23672"/>
                  </a:lnTo>
                  <a:lnTo>
                    <a:pt x="409168" y="23876"/>
                  </a:lnTo>
                  <a:lnTo>
                    <a:pt x="409409" y="23075"/>
                  </a:lnTo>
                  <a:close/>
                </a:path>
                <a:path w="472440" h="1066164">
                  <a:moveTo>
                    <a:pt x="410540" y="98945"/>
                  </a:moveTo>
                  <a:lnTo>
                    <a:pt x="407390" y="95135"/>
                  </a:lnTo>
                  <a:lnTo>
                    <a:pt x="410540" y="98945"/>
                  </a:lnTo>
                  <a:close/>
                </a:path>
                <a:path w="472440" h="1066164">
                  <a:moveTo>
                    <a:pt x="411619" y="25933"/>
                  </a:moveTo>
                  <a:lnTo>
                    <a:pt x="410629" y="24904"/>
                  </a:lnTo>
                  <a:lnTo>
                    <a:pt x="409168" y="23876"/>
                  </a:lnTo>
                  <a:lnTo>
                    <a:pt x="408584" y="25946"/>
                  </a:lnTo>
                  <a:lnTo>
                    <a:pt x="409295" y="24904"/>
                  </a:lnTo>
                  <a:lnTo>
                    <a:pt x="410514" y="25615"/>
                  </a:lnTo>
                  <a:lnTo>
                    <a:pt x="411619" y="25933"/>
                  </a:lnTo>
                  <a:close/>
                </a:path>
                <a:path w="472440" h="1066164">
                  <a:moveTo>
                    <a:pt x="416483" y="92367"/>
                  </a:moveTo>
                  <a:lnTo>
                    <a:pt x="415277" y="90538"/>
                  </a:lnTo>
                  <a:lnTo>
                    <a:pt x="416382" y="87134"/>
                  </a:lnTo>
                  <a:lnTo>
                    <a:pt x="413067" y="87668"/>
                  </a:lnTo>
                  <a:lnTo>
                    <a:pt x="414286" y="89509"/>
                  </a:lnTo>
                  <a:lnTo>
                    <a:pt x="413905" y="95338"/>
                  </a:lnTo>
                  <a:lnTo>
                    <a:pt x="416483" y="92367"/>
                  </a:lnTo>
                  <a:close/>
                </a:path>
                <a:path w="472440" h="1066164">
                  <a:moveTo>
                    <a:pt x="419493" y="83566"/>
                  </a:moveTo>
                  <a:lnTo>
                    <a:pt x="418553" y="80327"/>
                  </a:lnTo>
                  <a:lnTo>
                    <a:pt x="417055" y="79895"/>
                  </a:lnTo>
                  <a:lnTo>
                    <a:pt x="416064" y="78867"/>
                  </a:lnTo>
                  <a:lnTo>
                    <a:pt x="414324" y="77609"/>
                  </a:lnTo>
                  <a:lnTo>
                    <a:pt x="419493" y="83566"/>
                  </a:lnTo>
                  <a:close/>
                </a:path>
                <a:path w="472440" h="1066164">
                  <a:moveTo>
                    <a:pt x="420331" y="20281"/>
                  </a:moveTo>
                  <a:lnTo>
                    <a:pt x="417144" y="16383"/>
                  </a:lnTo>
                  <a:lnTo>
                    <a:pt x="418071" y="19621"/>
                  </a:lnTo>
                  <a:lnTo>
                    <a:pt x="420331" y="20281"/>
                  </a:lnTo>
                  <a:close/>
                </a:path>
                <a:path w="472440" h="1066164">
                  <a:moveTo>
                    <a:pt x="422389" y="47980"/>
                  </a:moveTo>
                  <a:lnTo>
                    <a:pt x="421576" y="46926"/>
                  </a:lnTo>
                  <a:lnTo>
                    <a:pt x="421157" y="46240"/>
                  </a:lnTo>
                  <a:lnTo>
                    <a:pt x="421563" y="47015"/>
                  </a:lnTo>
                  <a:lnTo>
                    <a:pt x="422389" y="47980"/>
                  </a:lnTo>
                  <a:close/>
                </a:path>
                <a:path w="472440" h="1066164">
                  <a:moveTo>
                    <a:pt x="424154" y="19138"/>
                  </a:moveTo>
                  <a:lnTo>
                    <a:pt x="423976" y="16116"/>
                  </a:lnTo>
                  <a:lnTo>
                    <a:pt x="420560" y="11430"/>
                  </a:lnTo>
                  <a:lnTo>
                    <a:pt x="424154" y="19138"/>
                  </a:lnTo>
                  <a:close/>
                </a:path>
                <a:path w="472440" h="1066164">
                  <a:moveTo>
                    <a:pt x="424992" y="45605"/>
                  </a:moveTo>
                  <a:lnTo>
                    <a:pt x="423418" y="44335"/>
                  </a:lnTo>
                  <a:lnTo>
                    <a:pt x="420116" y="44335"/>
                  </a:lnTo>
                  <a:lnTo>
                    <a:pt x="420928" y="45605"/>
                  </a:lnTo>
                  <a:lnTo>
                    <a:pt x="424992" y="45605"/>
                  </a:lnTo>
                  <a:close/>
                </a:path>
                <a:path w="472440" h="1066164">
                  <a:moveTo>
                    <a:pt x="426783" y="53695"/>
                  </a:moveTo>
                  <a:lnTo>
                    <a:pt x="426046" y="52933"/>
                  </a:lnTo>
                  <a:lnTo>
                    <a:pt x="425894" y="52222"/>
                  </a:lnTo>
                  <a:lnTo>
                    <a:pt x="425907" y="51574"/>
                  </a:lnTo>
                  <a:lnTo>
                    <a:pt x="424472" y="52565"/>
                  </a:lnTo>
                  <a:lnTo>
                    <a:pt x="422198" y="52895"/>
                  </a:lnTo>
                  <a:lnTo>
                    <a:pt x="423506" y="54254"/>
                  </a:lnTo>
                  <a:lnTo>
                    <a:pt x="426783" y="53695"/>
                  </a:lnTo>
                  <a:close/>
                </a:path>
                <a:path w="472440" h="1066164">
                  <a:moveTo>
                    <a:pt x="427215" y="50393"/>
                  </a:moveTo>
                  <a:lnTo>
                    <a:pt x="426910" y="49276"/>
                  </a:lnTo>
                  <a:lnTo>
                    <a:pt x="426580" y="49657"/>
                  </a:lnTo>
                  <a:lnTo>
                    <a:pt x="425932" y="50507"/>
                  </a:lnTo>
                  <a:lnTo>
                    <a:pt x="425907" y="51574"/>
                  </a:lnTo>
                  <a:lnTo>
                    <a:pt x="426669" y="51066"/>
                  </a:lnTo>
                  <a:lnTo>
                    <a:pt x="427215" y="50393"/>
                  </a:lnTo>
                  <a:close/>
                </a:path>
                <a:path w="472440" h="1066164">
                  <a:moveTo>
                    <a:pt x="427875" y="45605"/>
                  </a:moveTo>
                  <a:lnTo>
                    <a:pt x="426593" y="41795"/>
                  </a:lnTo>
                  <a:lnTo>
                    <a:pt x="423849" y="40525"/>
                  </a:lnTo>
                  <a:lnTo>
                    <a:pt x="421093" y="39255"/>
                  </a:lnTo>
                  <a:lnTo>
                    <a:pt x="420446" y="34175"/>
                  </a:lnTo>
                  <a:lnTo>
                    <a:pt x="417360" y="26555"/>
                  </a:lnTo>
                  <a:lnTo>
                    <a:pt x="421424" y="26555"/>
                  </a:lnTo>
                  <a:lnTo>
                    <a:pt x="418693" y="24015"/>
                  </a:lnTo>
                  <a:lnTo>
                    <a:pt x="417322" y="24015"/>
                  </a:lnTo>
                  <a:lnTo>
                    <a:pt x="413740" y="21475"/>
                  </a:lnTo>
                  <a:lnTo>
                    <a:pt x="416648" y="25285"/>
                  </a:lnTo>
                  <a:lnTo>
                    <a:pt x="415112" y="27825"/>
                  </a:lnTo>
                  <a:lnTo>
                    <a:pt x="413816" y="30365"/>
                  </a:lnTo>
                  <a:lnTo>
                    <a:pt x="417449" y="34175"/>
                  </a:lnTo>
                  <a:lnTo>
                    <a:pt x="412711" y="31635"/>
                  </a:lnTo>
                  <a:lnTo>
                    <a:pt x="410146" y="30365"/>
                  </a:lnTo>
                  <a:lnTo>
                    <a:pt x="407682" y="30365"/>
                  </a:lnTo>
                  <a:lnTo>
                    <a:pt x="403225" y="29095"/>
                  </a:lnTo>
                  <a:lnTo>
                    <a:pt x="404990" y="30365"/>
                  </a:lnTo>
                  <a:lnTo>
                    <a:pt x="407301" y="31635"/>
                  </a:lnTo>
                  <a:lnTo>
                    <a:pt x="404431" y="32905"/>
                  </a:lnTo>
                  <a:lnTo>
                    <a:pt x="404837" y="32905"/>
                  </a:lnTo>
                  <a:lnTo>
                    <a:pt x="405485" y="34175"/>
                  </a:lnTo>
                  <a:lnTo>
                    <a:pt x="405739" y="35445"/>
                  </a:lnTo>
                  <a:lnTo>
                    <a:pt x="405638" y="34175"/>
                  </a:lnTo>
                  <a:lnTo>
                    <a:pt x="406869" y="35445"/>
                  </a:lnTo>
                  <a:lnTo>
                    <a:pt x="408165" y="35445"/>
                  </a:lnTo>
                  <a:lnTo>
                    <a:pt x="409270" y="36715"/>
                  </a:lnTo>
                  <a:lnTo>
                    <a:pt x="412178" y="41795"/>
                  </a:lnTo>
                  <a:lnTo>
                    <a:pt x="408825" y="44335"/>
                  </a:lnTo>
                  <a:lnTo>
                    <a:pt x="409752" y="48145"/>
                  </a:lnTo>
                  <a:lnTo>
                    <a:pt x="407733" y="48145"/>
                  </a:lnTo>
                  <a:lnTo>
                    <a:pt x="408305" y="45605"/>
                  </a:lnTo>
                  <a:lnTo>
                    <a:pt x="405828" y="44335"/>
                  </a:lnTo>
                  <a:lnTo>
                    <a:pt x="407225" y="48145"/>
                  </a:lnTo>
                  <a:lnTo>
                    <a:pt x="403275" y="44335"/>
                  </a:lnTo>
                  <a:lnTo>
                    <a:pt x="400469" y="44335"/>
                  </a:lnTo>
                  <a:lnTo>
                    <a:pt x="400011" y="44335"/>
                  </a:lnTo>
                  <a:lnTo>
                    <a:pt x="399186" y="43065"/>
                  </a:lnTo>
                  <a:lnTo>
                    <a:pt x="399884" y="44335"/>
                  </a:lnTo>
                  <a:lnTo>
                    <a:pt x="397725" y="44335"/>
                  </a:lnTo>
                  <a:lnTo>
                    <a:pt x="398043" y="41795"/>
                  </a:lnTo>
                  <a:lnTo>
                    <a:pt x="396163" y="41795"/>
                  </a:lnTo>
                  <a:lnTo>
                    <a:pt x="396163" y="46875"/>
                  </a:lnTo>
                  <a:lnTo>
                    <a:pt x="393153" y="45605"/>
                  </a:lnTo>
                  <a:lnTo>
                    <a:pt x="396024" y="45605"/>
                  </a:lnTo>
                  <a:lnTo>
                    <a:pt x="396163" y="46875"/>
                  </a:lnTo>
                  <a:lnTo>
                    <a:pt x="396163" y="41795"/>
                  </a:lnTo>
                  <a:lnTo>
                    <a:pt x="395617" y="41795"/>
                  </a:lnTo>
                  <a:lnTo>
                    <a:pt x="389064" y="41795"/>
                  </a:lnTo>
                  <a:lnTo>
                    <a:pt x="389382" y="44335"/>
                  </a:lnTo>
                  <a:lnTo>
                    <a:pt x="387350" y="44335"/>
                  </a:lnTo>
                  <a:lnTo>
                    <a:pt x="388531" y="47167"/>
                  </a:lnTo>
                  <a:lnTo>
                    <a:pt x="386943" y="53225"/>
                  </a:lnTo>
                  <a:lnTo>
                    <a:pt x="385953" y="53225"/>
                  </a:lnTo>
                  <a:lnTo>
                    <a:pt x="383616" y="55765"/>
                  </a:lnTo>
                  <a:lnTo>
                    <a:pt x="381927" y="60845"/>
                  </a:lnTo>
                  <a:lnTo>
                    <a:pt x="381304" y="61379"/>
                  </a:lnTo>
                  <a:lnTo>
                    <a:pt x="379704" y="59118"/>
                  </a:lnTo>
                  <a:lnTo>
                    <a:pt x="377113" y="58547"/>
                  </a:lnTo>
                  <a:lnTo>
                    <a:pt x="375577" y="58699"/>
                  </a:lnTo>
                  <a:lnTo>
                    <a:pt x="374586" y="59220"/>
                  </a:lnTo>
                  <a:lnTo>
                    <a:pt x="378091" y="60337"/>
                  </a:lnTo>
                  <a:lnTo>
                    <a:pt x="380695" y="61887"/>
                  </a:lnTo>
                  <a:lnTo>
                    <a:pt x="378942" y="63385"/>
                  </a:lnTo>
                  <a:lnTo>
                    <a:pt x="372706" y="63385"/>
                  </a:lnTo>
                  <a:lnTo>
                    <a:pt x="372325" y="65925"/>
                  </a:lnTo>
                  <a:lnTo>
                    <a:pt x="372122" y="68465"/>
                  </a:lnTo>
                  <a:lnTo>
                    <a:pt x="368820" y="68465"/>
                  </a:lnTo>
                  <a:lnTo>
                    <a:pt x="365099" y="65925"/>
                  </a:lnTo>
                  <a:lnTo>
                    <a:pt x="364540" y="68465"/>
                  </a:lnTo>
                  <a:lnTo>
                    <a:pt x="356679" y="65925"/>
                  </a:lnTo>
                  <a:lnTo>
                    <a:pt x="359359" y="71005"/>
                  </a:lnTo>
                  <a:lnTo>
                    <a:pt x="353187" y="68465"/>
                  </a:lnTo>
                  <a:lnTo>
                    <a:pt x="349669" y="71005"/>
                  </a:lnTo>
                  <a:lnTo>
                    <a:pt x="347294" y="74815"/>
                  </a:lnTo>
                  <a:lnTo>
                    <a:pt x="344551" y="77355"/>
                  </a:lnTo>
                  <a:lnTo>
                    <a:pt x="348716" y="82435"/>
                  </a:lnTo>
                  <a:lnTo>
                    <a:pt x="346405" y="83705"/>
                  </a:lnTo>
                  <a:lnTo>
                    <a:pt x="345630" y="86245"/>
                  </a:lnTo>
                  <a:lnTo>
                    <a:pt x="344779" y="91325"/>
                  </a:lnTo>
                  <a:lnTo>
                    <a:pt x="348716" y="95135"/>
                  </a:lnTo>
                  <a:lnTo>
                    <a:pt x="349605" y="100215"/>
                  </a:lnTo>
                  <a:lnTo>
                    <a:pt x="340321" y="97675"/>
                  </a:lnTo>
                  <a:lnTo>
                    <a:pt x="337197" y="100215"/>
                  </a:lnTo>
                  <a:lnTo>
                    <a:pt x="335991" y="98945"/>
                  </a:lnTo>
                  <a:lnTo>
                    <a:pt x="332816" y="98945"/>
                  </a:lnTo>
                  <a:lnTo>
                    <a:pt x="331419" y="104025"/>
                  </a:lnTo>
                  <a:lnTo>
                    <a:pt x="330517" y="109105"/>
                  </a:lnTo>
                  <a:lnTo>
                    <a:pt x="326110" y="110375"/>
                  </a:lnTo>
                  <a:lnTo>
                    <a:pt x="326542" y="112915"/>
                  </a:lnTo>
                  <a:lnTo>
                    <a:pt x="325386" y="112915"/>
                  </a:lnTo>
                  <a:lnTo>
                    <a:pt x="323761" y="111645"/>
                  </a:lnTo>
                  <a:lnTo>
                    <a:pt x="323176" y="111645"/>
                  </a:lnTo>
                  <a:lnTo>
                    <a:pt x="321881" y="114185"/>
                  </a:lnTo>
                  <a:lnTo>
                    <a:pt x="321741" y="116725"/>
                  </a:lnTo>
                  <a:lnTo>
                    <a:pt x="318350" y="112915"/>
                  </a:lnTo>
                  <a:lnTo>
                    <a:pt x="317220" y="111645"/>
                  </a:lnTo>
                  <a:lnTo>
                    <a:pt x="317182" y="112915"/>
                  </a:lnTo>
                  <a:lnTo>
                    <a:pt x="314515" y="111645"/>
                  </a:lnTo>
                  <a:lnTo>
                    <a:pt x="318147" y="115455"/>
                  </a:lnTo>
                  <a:lnTo>
                    <a:pt x="321779" y="117995"/>
                  </a:lnTo>
                  <a:lnTo>
                    <a:pt x="321894" y="119265"/>
                  </a:lnTo>
                  <a:lnTo>
                    <a:pt x="322783" y="123075"/>
                  </a:lnTo>
                  <a:lnTo>
                    <a:pt x="319430" y="120535"/>
                  </a:lnTo>
                  <a:lnTo>
                    <a:pt x="318668" y="121805"/>
                  </a:lnTo>
                  <a:lnTo>
                    <a:pt x="317754" y="123075"/>
                  </a:lnTo>
                  <a:lnTo>
                    <a:pt x="313969" y="120535"/>
                  </a:lnTo>
                  <a:lnTo>
                    <a:pt x="316649" y="125615"/>
                  </a:lnTo>
                  <a:lnTo>
                    <a:pt x="311073" y="128155"/>
                  </a:lnTo>
                  <a:lnTo>
                    <a:pt x="317677" y="137045"/>
                  </a:lnTo>
                  <a:lnTo>
                    <a:pt x="316699" y="135775"/>
                  </a:lnTo>
                  <a:lnTo>
                    <a:pt x="312407" y="135775"/>
                  </a:lnTo>
                  <a:lnTo>
                    <a:pt x="313347" y="138315"/>
                  </a:lnTo>
                  <a:lnTo>
                    <a:pt x="307670" y="133235"/>
                  </a:lnTo>
                  <a:lnTo>
                    <a:pt x="311962" y="143395"/>
                  </a:lnTo>
                  <a:lnTo>
                    <a:pt x="307213" y="140855"/>
                  </a:lnTo>
                  <a:lnTo>
                    <a:pt x="304723" y="139585"/>
                  </a:lnTo>
                  <a:lnTo>
                    <a:pt x="302336" y="134505"/>
                  </a:lnTo>
                  <a:lnTo>
                    <a:pt x="303199" y="139585"/>
                  </a:lnTo>
                  <a:lnTo>
                    <a:pt x="303136" y="144665"/>
                  </a:lnTo>
                  <a:lnTo>
                    <a:pt x="304304" y="149745"/>
                  </a:lnTo>
                  <a:lnTo>
                    <a:pt x="301117" y="144665"/>
                  </a:lnTo>
                  <a:lnTo>
                    <a:pt x="300075" y="145935"/>
                  </a:lnTo>
                  <a:lnTo>
                    <a:pt x="302679" y="153555"/>
                  </a:lnTo>
                  <a:lnTo>
                    <a:pt x="299212" y="151015"/>
                  </a:lnTo>
                  <a:lnTo>
                    <a:pt x="293065" y="149745"/>
                  </a:lnTo>
                  <a:lnTo>
                    <a:pt x="287350" y="153555"/>
                  </a:lnTo>
                  <a:lnTo>
                    <a:pt x="286473" y="154254"/>
                  </a:lnTo>
                  <a:lnTo>
                    <a:pt x="286473" y="203085"/>
                  </a:lnTo>
                  <a:lnTo>
                    <a:pt x="285076" y="203085"/>
                  </a:lnTo>
                  <a:lnTo>
                    <a:pt x="282702" y="201815"/>
                  </a:lnTo>
                  <a:lnTo>
                    <a:pt x="282968" y="200545"/>
                  </a:lnTo>
                  <a:lnTo>
                    <a:pt x="283806" y="200545"/>
                  </a:lnTo>
                  <a:lnTo>
                    <a:pt x="285597" y="201815"/>
                  </a:lnTo>
                  <a:lnTo>
                    <a:pt x="286473" y="203085"/>
                  </a:lnTo>
                  <a:lnTo>
                    <a:pt x="286473" y="154254"/>
                  </a:lnTo>
                  <a:lnTo>
                    <a:pt x="280949" y="158635"/>
                  </a:lnTo>
                  <a:lnTo>
                    <a:pt x="272757" y="161175"/>
                  </a:lnTo>
                  <a:lnTo>
                    <a:pt x="276390" y="164985"/>
                  </a:lnTo>
                  <a:lnTo>
                    <a:pt x="274078" y="163715"/>
                  </a:lnTo>
                  <a:lnTo>
                    <a:pt x="271068" y="163715"/>
                  </a:lnTo>
                  <a:lnTo>
                    <a:pt x="272580" y="167525"/>
                  </a:lnTo>
                  <a:lnTo>
                    <a:pt x="271221" y="166255"/>
                  </a:lnTo>
                  <a:lnTo>
                    <a:pt x="269862" y="164985"/>
                  </a:lnTo>
                  <a:lnTo>
                    <a:pt x="267601" y="163715"/>
                  </a:lnTo>
                  <a:lnTo>
                    <a:pt x="266674" y="161175"/>
                  </a:lnTo>
                  <a:lnTo>
                    <a:pt x="265531" y="166255"/>
                  </a:lnTo>
                  <a:lnTo>
                    <a:pt x="257835" y="161175"/>
                  </a:lnTo>
                  <a:lnTo>
                    <a:pt x="261886" y="171335"/>
                  </a:lnTo>
                  <a:lnTo>
                    <a:pt x="259156" y="168795"/>
                  </a:lnTo>
                  <a:lnTo>
                    <a:pt x="259207" y="166255"/>
                  </a:lnTo>
                  <a:lnTo>
                    <a:pt x="257479" y="164985"/>
                  </a:lnTo>
                  <a:lnTo>
                    <a:pt x="258419" y="168795"/>
                  </a:lnTo>
                  <a:lnTo>
                    <a:pt x="254939" y="166255"/>
                  </a:lnTo>
                  <a:lnTo>
                    <a:pt x="255219" y="164985"/>
                  </a:lnTo>
                  <a:lnTo>
                    <a:pt x="254749" y="162445"/>
                  </a:lnTo>
                  <a:lnTo>
                    <a:pt x="254114" y="166255"/>
                  </a:lnTo>
                  <a:lnTo>
                    <a:pt x="256235" y="171335"/>
                  </a:lnTo>
                  <a:lnTo>
                    <a:pt x="260159" y="176415"/>
                  </a:lnTo>
                  <a:lnTo>
                    <a:pt x="264922" y="182765"/>
                  </a:lnTo>
                  <a:lnTo>
                    <a:pt x="259956" y="180225"/>
                  </a:lnTo>
                  <a:lnTo>
                    <a:pt x="259524" y="181495"/>
                  </a:lnTo>
                  <a:lnTo>
                    <a:pt x="262661" y="187845"/>
                  </a:lnTo>
                  <a:lnTo>
                    <a:pt x="259842" y="186575"/>
                  </a:lnTo>
                  <a:lnTo>
                    <a:pt x="256501" y="184035"/>
                  </a:lnTo>
                  <a:lnTo>
                    <a:pt x="257886" y="181495"/>
                  </a:lnTo>
                  <a:lnTo>
                    <a:pt x="256336" y="182765"/>
                  </a:lnTo>
                  <a:lnTo>
                    <a:pt x="247180" y="184035"/>
                  </a:lnTo>
                  <a:lnTo>
                    <a:pt x="251396" y="189115"/>
                  </a:lnTo>
                  <a:lnTo>
                    <a:pt x="267131" y="189115"/>
                  </a:lnTo>
                  <a:lnTo>
                    <a:pt x="267258" y="187845"/>
                  </a:lnTo>
                  <a:lnTo>
                    <a:pt x="267373" y="186575"/>
                  </a:lnTo>
                  <a:lnTo>
                    <a:pt x="268681" y="187845"/>
                  </a:lnTo>
                  <a:lnTo>
                    <a:pt x="270179" y="190385"/>
                  </a:lnTo>
                  <a:lnTo>
                    <a:pt x="271868" y="192925"/>
                  </a:lnTo>
                  <a:lnTo>
                    <a:pt x="271208" y="190385"/>
                  </a:lnTo>
                  <a:lnTo>
                    <a:pt x="274459" y="191655"/>
                  </a:lnTo>
                  <a:lnTo>
                    <a:pt x="276923" y="195465"/>
                  </a:lnTo>
                  <a:lnTo>
                    <a:pt x="279044" y="200545"/>
                  </a:lnTo>
                  <a:lnTo>
                    <a:pt x="274459" y="198005"/>
                  </a:lnTo>
                  <a:lnTo>
                    <a:pt x="276872" y="201815"/>
                  </a:lnTo>
                  <a:lnTo>
                    <a:pt x="279692" y="206895"/>
                  </a:lnTo>
                  <a:lnTo>
                    <a:pt x="283032" y="210705"/>
                  </a:lnTo>
                  <a:lnTo>
                    <a:pt x="282638" y="209435"/>
                  </a:lnTo>
                  <a:lnTo>
                    <a:pt x="282536" y="208165"/>
                  </a:lnTo>
                  <a:lnTo>
                    <a:pt x="282714" y="208165"/>
                  </a:lnTo>
                  <a:lnTo>
                    <a:pt x="283387" y="209435"/>
                  </a:lnTo>
                  <a:lnTo>
                    <a:pt x="284035" y="209435"/>
                  </a:lnTo>
                  <a:lnTo>
                    <a:pt x="285369" y="210705"/>
                  </a:lnTo>
                  <a:lnTo>
                    <a:pt x="284530" y="209435"/>
                  </a:lnTo>
                  <a:lnTo>
                    <a:pt x="284137" y="208165"/>
                  </a:lnTo>
                  <a:lnTo>
                    <a:pt x="283730" y="206895"/>
                  </a:lnTo>
                  <a:lnTo>
                    <a:pt x="290537" y="213245"/>
                  </a:lnTo>
                  <a:lnTo>
                    <a:pt x="288340" y="210705"/>
                  </a:lnTo>
                  <a:lnTo>
                    <a:pt x="296684" y="210705"/>
                  </a:lnTo>
                  <a:lnTo>
                    <a:pt x="295503" y="206895"/>
                  </a:lnTo>
                  <a:lnTo>
                    <a:pt x="294309" y="203085"/>
                  </a:lnTo>
                  <a:lnTo>
                    <a:pt x="291541" y="194195"/>
                  </a:lnTo>
                  <a:lnTo>
                    <a:pt x="290588" y="190385"/>
                  </a:lnTo>
                  <a:lnTo>
                    <a:pt x="289953" y="187845"/>
                  </a:lnTo>
                  <a:lnTo>
                    <a:pt x="290042" y="186575"/>
                  </a:lnTo>
                  <a:lnTo>
                    <a:pt x="290334" y="182765"/>
                  </a:lnTo>
                  <a:lnTo>
                    <a:pt x="290525" y="180225"/>
                  </a:lnTo>
                  <a:lnTo>
                    <a:pt x="293649" y="186575"/>
                  </a:lnTo>
                  <a:lnTo>
                    <a:pt x="297459" y="189115"/>
                  </a:lnTo>
                  <a:lnTo>
                    <a:pt x="299504" y="191643"/>
                  </a:lnTo>
                  <a:lnTo>
                    <a:pt x="306768" y="190385"/>
                  </a:lnTo>
                  <a:lnTo>
                    <a:pt x="306133" y="185305"/>
                  </a:lnTo>
                  <a:lnTo>
                    <a:pt x="309092" y="189115"/>
                  </a:lnTo>
                  <a:lnTo>
                    <a:pt x="310146" y="190779"/>
                  </a:lnTo>
                  <a:lnTo>
                    <a:pt x="309562" y="189115"/>
                  </a:lnTo>
                  <a:lnTo>
                    <a:pt x="308076" y="185305"/>
                  </a:lnTo>
                  <a:lnTo>
                    <a:pt x="307581" y="184035"/>
                  </a:lnTo>
                  <a:lnTo>
                    <a:pt x="308648" y="184035"/>
                  </a:lnTo>
                  <a:lnTo>
                    <a:pt x="309867" y="185305"/>
                  </a:lnTo>
                  <a:lnTo>
                    <a:pt x="309473" y="184035"/>
                  </a:lnTo>
                  <a:lnTo>
                    <a:pt x="308698" y="181495"/>
                  </a:lnTo>
                  <a:lnTo>
                    <a:pt x="314020" y="181495"/>
                  </a:lnTo>
                  <a:lnTo>
                    <a:pt x="315709" y="184035"/>
                  </a:lnTo>
                  <a:lnTo>
                    <a:pt x="315188" y="185305"/>
                  </a:lnTo>
                  <a:lnTo>
                    <a:pt x="318985" y="182765"/>
                  </a:lnTo>
                  <a:lnTo>
                    <a:pt x="319760" y="181495"/>
                  </a:lnTo>
                  <a:lnTo>
                    <a:pt x="320535" y="180225"/>
                  </a:lnTo>
                  <a:lnTo>
                    <a:pt x="322097" y="177685"/>
                  </a:lnTo>
                  <a:lnTo>
                    <a:pt x="323049" y="172605"/>
                  </a:lnTo>
                  <a:lnTo>
                    <a:pt x="322516" y="171335"/>
                  </a:lnTo>
                  <a:lnTo>
                    <a:pt x="320929" y="167525"/>
                  </a:lnTo>
                  <a:lnTo>
                    <a:pt x="320395" y="166255"/>
                  </a:lnTo>
                  <a:lnTo>
                    <a:pt x="321360" y="167525"/>
                  </a:lnTo>
                  <a:lnTo>
                    <a:pt x="328549" y="176415"/>
                  </a:lnTo>
                  <a:lnTo>
                    <a:pt x="329768" y="177685"/>
                  </a:lnTo>
                  <a:lnTo>
                    <a:pt x="323786" y="166255"/>
                  </a:lnTo>
                  <a:lnTo>
                    <a:pt x="323126" y="164985"/>
                  </a:lnTo>
                  <a:lnTo>
                    <a:pt x="317144" y="153555"/>
                  </a:lnTo>
                  <a:lnTo>
                    <a:pt x="315150" y="149745"/>
                  </a:lnTo>
                  <a:lnTo>
                    <a:pt x="312496" y="144665"/>
                  </a:lnTo>
                  <a:lnTo>
                    <a:pt x="318376" y="151015"/>
                  </a:lnTo>
                  <a:lnTo>
                    <a:pt x="326986" y="161175"/>
                  </a:lnTo>
                  <a:lnTo>
                    <a:pt x="332435" y="167525"/>
                  </a:lnTo>
                  <a:lnTo>
                    <a:pt x="334619" y="172313"/>
                  </a:lnTo>
                  <a:lnTo>
                    <a:pt x="323507" y="161798"/>
                  </a:lnTo>
                  <a:lnTo>
                    <a:pt x="335038" y="178917"/>
                  </a:lnTo>
                  <a:lnTo>
                    <a:pt x="331812" y="172605"/>
                  </a:lnTo>
                  <a:lnTo>
                    <a:pt x="333133" y="172567"/>
                  </a:lnTo>
                  <a:lnTo>
                    <a:pt x="334810" y="172732"/>
                  </a:lnTo>
                  <a:lnTo>
                    <a:pt x="335343" y="173875"/>
                  </a:lnTo>
                  <a:lnTo>
                    <a:pt x="339305" y="173875"/>
                  </a:lnTo>
                  <a:lnTo>
                    <a:pt x="339077" y="170065"/>
                  </a:lnTo>
                  <a:lnTo>
                    <a:pt x="328599" y="161175"/>
                  </a:lnTo>
                  <a:lnTo>
                    <a:pt x="328891" y="159905"/>
                  </a:lnTo>
                  <a:lnTo>
                    <a:pt x="338112" y="164985"/>
                  </a:lnTo>
                  <a:lnTo>
                    <a:pt x="334187" y="162445"/>
                  </a:lnTo>
                  <a:lnTo>
                    <a:pt x="342938" y="166255"/>
                  </a:lnTo>
                  <a:lnTo>
                    <a:pt x="340677" y="164985"/>
                  </a:lnTo>
                  <a:lnTo>
                    <a:pt x="338759" y="162445"/>
                  </a:lnTo>
                  <a:lnTo>
                    <a:pt x="336842" y="159905"/>
                  </a:lnTo>
                  <a:lnTo>
                    <a:pt x="332054" y="153555"/>
                  </a:lnTo>
                  <a:lnTo>
                    <a:pt x="333857" y="152285"/>
                  </a:lnTo>
                  <a:lnTo>
                    <a:pt x="335064" y="154825"/>
                  </a:lnTo>
                  <a:lnTo>
                    <a:pt x="343395" y="163588"/>
                  </a:lnTo>
                  <a:lnTo>
                    <a:pt x="339394" y="153936"/>
                  </a:lnTo>
                  <a:lnTo>
                    <a:pt x="346075" y="159905"/>
                  </a:lnTo>
                  <a:lnTo>
                    <a:pt x="347713" y="161086"/>
                  </a:lnTo>
                  <a:lnTo>
                    <a:pt x="352945" y="159905"/>
                  </a:lnTo>
                  <a:lnTo>
                    <a:pt x="352996" y="157365"/>
                  </a:lnTo>
                  <a:lnTo>
                    <a:pt x="349224" y="157365"/>
                  </a:lnTo>
                  <a:lnTo>
                    <a:pt x="350227" y="153555"/>
                  </a:lnTo>
                  <a:lnTo>
                    <a:pt x="349250" y="151015"/>
                  </a:lnTo>
                  <a:lnTo>
                    <a:pt x="347294" y="145935"/>
                  </a:lnTo>
                  <a:lnTo>
                    <a:pt x="346671" y="144665"/>
                  </a:lnTo>
                  <a:lnTo>
                    <a:pt x="346049" y="143395"/>
                  </a:lnTo>
                  <a:lnTo>
                    <a:pt x="344195" y="139585"/>
                  </a:lnTo>
                  <a:lnTo>
                    <a:pt x="344297" y="138315"/>
                  </a:lnTo>
                  <a:lnTo>
                    <a:pt x="344411" y="137045"/>
                  </a:lnTo>
                  <a:lnTo>
                    <a:pt x="344639" y="134505"/>
                  </a:lnTo>
                  <a:lnTo>
                    <a:pt x="346100" y="138315"/>
                  </a:lnTo>
                  <a:lnTo>
                    <a:pt x="355473" y="149745"/>
                  </a:lnTo>
                  <a:lnTo>
                    <a:pt x="358775" y="149745"/>
                  </a:lnTo>
                  <a:lnTo>
                    <a:pt x="354139" y="142125"/>
                  </a:lnTo>
                  <a:lnTo>
                    <a:pt x="349885" y="134505"/>
                  </a:lnTo>
                  <a:lnTo>
                    <a:pt x="347751" y="130695"/>
                  </a:lnTo>
                  <a:lnTo>
                    <a:pt x="343966" y="123075"/>
                  </a:lnTo>
                  <a:lnTo>
                    <a:pt x="342074" y="119265"/>
                  </a:lnTo>
                  <a:lnTo>
                    <a:pt x="341249" y="116725"/>
                  </a:lnTo>
                  <a:lnTo>
                    <a:pt x="340017" y="112915"/>
                  </a:lnTo>
                  <a:lnTo>
                    <a:pt x="339598" y="111645"/>
                  </a:lnTo>
                  <a:lnTo>
                    <a:pt x="343077" y="114185"/>
                  </a:lnTo>
                  <a:lnTo>
                    <a:pt x="342938" y="111645"/>
                  </a:lnTo>
                  <a:lnTo>
                    <a:pt x="342722" y="107835"/>
                  </a:lnTo>
                  <a:lnTo>
                    <a:pt x="347624" y="116725"/>
                  </a:lnTo>
                  <a:lnTo>
                    <a:pt x="353237" y="128155"/>
                  </a:lnTo>
                  <a:lnTo>
                    <a:pt x="358432" y="139585"/>
                  </a:lnTo>
                  <a:lnTo>
                    <a:pt x="362064" y="148475"/>
                  </a:lnTo>
                  <a:lnTo>
                    <a:pt x="365823" y="149745"/>
                  </a:lnTo>
                  <a:lnTo>
                    <a:pt x="365772" y="152285"/>
                  </a:lnTo>
                  <a:lnTo>
                    <a:pt x="367855" y="149745"/>
                  </a:lnTo>
                  <a:lnTo>
                    <a:pt x="371297" y="152285"/>
                  </a:lnTo>
                  <a:lnTo>
                    <a:pt x="370535" y="154825"/>
                  </a:lnTo>
                  <a:lnTo>
                    <a:pt x="370001" y="156095"/>
                  </a:lnTo>
                  <a:lnTo>
                    <a:pt x="377126" y="153555"/>
                  </a:lnTo>
                  <a:lnTo>
                    <a:pt x="371208" y="147205"/>
                  </a:lnTo>
                  <a:lnTo>
                    <a:pt x="375602" y="143395"/>
                  </a:lnTo>
                  <a:lnTo>
                    <a:pt x="370674" y="138315"/>
                  </a:lnTo>
                  <a:lnTo>
                    <a:pt x="370636" y="149745"/>
                  </a:lnTo>
                  <a:lnTo>
                    <a:pt x="366242" y="143395"/>
                  </a:lnTo>
                  <a:lnTo>
                    <a:pt x="362686" y="137045"/>
                  </a:lnTo>
                  <a:lnTo>
                    <a:pt x="361149" y="129425"/>
                  </a:lnTo>
                  <a:lnTo>
                    <a:pt x="362813" y="125615"/>
                  </a:lnTo>
                  <a:lnTo>
                    <a:pt x="366052" y="128155"/>
                  </a:lnTo>
                  <a:lnTo>
                    <a:pt x="372173" y="138315"/>
                  </a:lnTo>
                  <a:lnTo>
                    <a:pt x="374154" y="140855"/>
                  </a:lnTo>
                  <a:lnTo>
                    <a:pt x="372694" y="137045"/>
                  </a:lnTo>
                  <a:lnTo>
                    <a:pt x="374078" y="133235"/>
                  </a:lnTo>
                  <a:lnTo>
                    <a:pt x="375818" y="134505"/>
                  </a:lnTo>
                  <a:lnTo>
                    <a:pt x="377215" y="138315"/>
                  </a:lnTo>
                  <a:lnTo>
                    <a:pt x="378523" y="137045"/>
                  </a:lnTo>
                  <a:lnTo>
                    <a:pt x="377812" y="133235"/>
                  </a:lnTo>
                  <a:lnTo>
                    <a:pt x="377812" y="130695"/>
                  </a:lnTo>
                  <a:lnTo>
                    <a:pt x="382460" y="130695"/>
                  </a:lnTo>
                  <a:lnTo>
                    <a:pt x="391172" y="137045"/>
                  </a:lnTo>
                  <a:lnTo>
                    <a:pt x="387959" y="133235"/>
                  </a:lnTo>
                  <a:lnTo>
                    <a:pt x="385356" y="130695"/>
                  </a:lnTo>
                  <a:lnTo>
                    <a:pt x="380149" y="125615"/>
                  </a:lnTo>
                  <a:lnTo>
                    <a:pt x="370382" y="115455"/>
                  </a:lnTo>
                  <a:lnTo>
                    <a:pt x="363639" y="107835"/>
                  </a:lnTo>
                  <a:lnTo>
                    <a:pt x="361391" y="105295"/>
                  </a:lnTo>
                  <a:lnTo>
                    <a:pt x="356946" y="100215"/>
                  </a:lnTo>
                  <a:lnTo>
                    <a:pt x="355841" y="98945"/>
                  </a:lnTo>
                  <a:lnTo>
                    <a:pt x="356590" y="98945"/>
                  </a:lnTo>
                  <a:lnTo>
                    <a:pt x="366699" y="101485"/>
                  </a:lnTo>
                  <a:lnTo>
                    <a:pt x="370916" y="104025"/>
                  </a:lnTo>
                  <a:lnTo>
                    <a:pt x="377456" y="107835"/>
                  </a:lnTo>
                  <a:lnTo>
                    <a:pt x="380809" y="119265"/>
                  </a:lnTo>
                  <a:lnTo>
                    <a:pt x="386422" y="123075"/>
                  </a:lnTo>
                  <a:lnTo>
                    <a:pt x="384924" y="121805"/>
                  </a:lnTo>
                  <a:lnTo>
                    <a:pt x="383819" y="119265"/>
                  </a:lnTo>
                  <a:lnTo>
                    <a:pt x="383552" y="117995"/>
                  </a:lnTo>
                  <a:lnTo>
                    <a:pt x="385800" y="117995"/>
                  </a:lnTo>
                  <a:lnTo>
                    <a:pt x="387959" y="123075"/>
                  </a:lnTo>
                  <a:lnTo>
                    <a:pt x="389293" y="120535"/>
                  </a:lnTo>
                  <a:lnTo>
                    <a:pt x="387604" y="117995"/>
                  </a:lnTo>
                  <a:lnTo>
                    <a:pt x="388505" y="116725"/>
                  </a:lnTo>
                  <a:lnTo>
                    <a:pt x="388835" y="115455"/>
                  </a:lnTo>
                  <a:lnTo>
                    <a:pt x="385394" y="114185"/>
                  </a:lnTo>
                  <a:lnTo>
                    <a:pt x="385737" y="110375"/>
                  </a:lnTo>
                  <a:lnTo>
                    <a:pt x="388683" y="114185"/>
                  </a:lnTo>
                  <a:lnTo>
                    <a:pt x="390779" y="111645"/>
                  </a:lnTo>
                  <a:lnTo>
                    <a:pt x="389293" y="110375"/>
                  </a:lnTo>
                  <a:lnTo>
                    <a:pt x="386308" y="107835"/>
                  </a:lnTo>
                  <a:lnTo>
                    <a:pt x="382054" y="98945"/>
                  </a:lnTo>
                  <a:lnTo>
                    <a:pt x="380225" y="95135"/>
                  </a:lnTo>
                  <a:lnTo>
                    <a:pt x="380580" y="91325"/>
                  </a:lnTo>
                  <a:lnTo>
                    <a:pt x="381914" y="93865"/>
                  </a:lnTo>
                  <a:lnTo>
                    <a:pt x="384276" y="95135"/>
                  </a:lnTo>
                  <a:lnTo>
                    <a:pt x="385356" y="96405"/>
                  </a:lnTo>
                  <a:lnTo>
                    <a:pt x="385876" y="95973"/>
                  </a:lnTo>
                  <a:lnTo>
                    <a:pt x="386245" y="96189"/>
                  </a:lnTo>
                  <a:lnTo>
                    <a:pt x="386067" y="96075"/>
                  </a:lnTo>
                  <a:lnTo>
                    <a:pt x="385889" y="95961"/>
                  </a:lnTo>
                  <a:lnTo>
                    <a:pt x="389953" y="92595"/>
                  </a:lnTo>
                  <a:lnTo>
                    <a:pt x="394754" y="93865"/>
                  </a:lnTo>
                  <a:lnTo>
                    <a:pt x="396684" y="92595"/>
                  </a:lnTo>
                  <a:lnTo>
                    <a:pt x="398602" y="91325"/>
                  </a:lnTo>
                  <a:lnTo>
                    <a:pt x="400354" y="92595"/>
                  </a:lnTo>
                  <a:lnTo>
                    <a:pt x="403872" y="92595"/>
                  </a:lnTo>
                  <a:lnTo>
                    <a:pt x="405561" y="96405"/>
                  </a:lnTo>
                  <a:lnTo>
                    <a:pt x="405091" y="93865"/>
                  </a:lnTo>
                  <a:lnTo>
                    <a:pt x="404050" y="92049"/>
                  </a:lnTo>
                  <a:lnTo>
                    <a:pt x="404114" y="92595"/>
                  </a:lnTo>
                  <a:lnTo>
                    <a:pt x="403148" y="91325"/>
                  </a:lnTo>
                  <a:lnTo>
                    <a:pt x="393204" y="68465"/>
                  </a:lnTo>
                  <a:lnTo>
                    <a:pt x="393115" y="67195"/>
                  </a:lnTo>
                  <a:lnTo>
                    <a:pt x="394512" y="62115"/>
                  </a:lnTo>
                  <a:lnTo>
                    <a:pt x="399097" y="71005"/>
                  </a:lnTo>
                  <a:lnTo>
                    <a:pt x="398627" y="69735"/>
                  </a:lnTo>
                  <a:lnTo>
                    <a:pt x="400659" y="64655"/>
                  </a:lnTo>
                  <a:lnTo>
                    <a:pt x="399948" y="62115"/>
                  </a:lnTo>
                  <a:lnTo>
                    <a:pt x="398881" y="58305"/>
                  </a:lnTo>
                  <a:lnTo>
                    <a:pt x="397649" y="53225"/>
                  </a:lnTo>
                  <a:lnTo>
                    <a:pt x="401307" y="51955"/>
                  </a:lnTo>
                  <a:lnTo>
                    <a:pt x="407797" y="55765"/>
                  </a:lnTo>
                  <a:lnTo>
                    <a:pt x="410425" y="62115"/>
                  </a:lnTo>
                  <a:lnTo>
                    <a:pt x="414134" y="65925"/>
                  </a:lnTo>
                  <a:lnTo>
                    <a:pt x="413283" y="69735"/>
                  </a:lnTo>
                  <a:lnTo>
                    <a:pt x="407301" y="65925"/>
                  </a:lnTo>
                  <a:lnTo>
                    <a:pt x="405739" y="67195"/>
                  </a:lnTo>
                  <a:lnTo>
                    <a:pt x="410032" y="68465"/>
                  </a:lnTo>
                  <a:lnTo>
                    <a:pt x="410718" y="71005"/>
                  </a:lnTo>
                  <a:lnTo>
                    <a:pt x="410146" y="73545"/>
                  </a:lnTo>
                  <a:lnTo>
                    <a:pt x="407898" y="72275"/>
                  </a:lnTo>
                  <a:lnTo>
                    <a:pt x="413613" y="76085"/>
                  </a:lnTo>
                  <a:lnTo>
                    <a:pt x="414743" y="73545"/>
                  </a:lnTo>
                  <a:lnTo>
                    <a:pt x="416445" y="69735"/>
                  </a:lnTo>
                  <a:lnTo>
                    <a:pt x="418706" y="64655"/>
                  </a:lnTo>
                  <a:lnTo>
                    <a:pt x="427050" y="64655"/>
                  </a:lnTo>
                  <a:lnTo>
                    <a:pt x="426339" y="62115"/>
                  </a:lnTo>
                  <a:lnTo>
                    <a:pt x="426161" y="59575"/>
                  </a:lnTo>
                  <a:lnTo>
                    <a:pt x="423672" y="58305"/>
                  </a:lnTo>
                  <a:lnTo>
                    <a:pt x="422859" y="59575"/>
                  </a:lnTo>
                  <a:lnTo>
                    <a:pt x="417868" y="57035"/>
                  </a:lnTo>
                  <a:lnTo>
                    <a:pt x="420535" y="51955"/>
                  </a:lnTo>
                  <a:lnTo>
                    <a:pt x="416991" y="51955"/>
                  </a:lnTo>
                  <a:lnTo>
                    <a:pt x="416521" y="48145"/>
                  </a:lnTo>
                  <a:lnTo>
                    <a:pt x="416356" y="46875"/>
                  </a:lnTo>
                  <a:lnTo>
                    <a:pt x="414489" y="40525"/>
                  </a:lnTo>
                  <a:lnTo>
                    <a:pt x="419303" y="40525"/>
                  </a:lnTo>
                  <a:lnTo>
                    <a:pt x="424992" y="45605"/>
                  </a:lnTo>
                  <a:lnTo>
                    <a:pt x="427875" y="45605"/>
                  </a:lnTo>
                  <a:close/>
                </a:path>
                <a:path w="472440" h="1066164">
                  <a:moveTo>
                    <a:pt x="428955" y="36220"/>
                  </a:moveTo>
                  <a:lnTo>
                    <a:pt x="428840" y="36398"/>
                  </a:lnTo>
                  <a:lnTo>
                    <a:pt x="424319" y="30683"/>
                  </a:lnTo>
                  <a:lnTo>
                    <a:pt x="424675" y="36741"/>
                  </a:lnTo>
                  <a:lnTo>
                    <a:pt x="428244" y="40462"/>
                  </a:lnTo>
                  <a:lnTo>
                    <a:pt x="428269" y="38100"/>
                  </a:lnTo>
                  <a:lnTo>
                    <a:pt x="428955" y="36220"/>
                  </a:lnTo>
                  <a:close/>
                </a:path>
                <a:path w="472440" h="1066164">
                  <a:moveTo>
                    <a:pt x="430276" y="34632"/>
                  </a:moveTo>
                  <a:lnTo>
                    <a:pt x="428510" y="32334"/>
                  </a:lnTo>
                  <a:lnTo>
                    <a:pt x="429387" y="34620"/>
                  </a:lnTo>
                  <a:lnTo>
                    <a:pt x="429145" y="35814"/>
                  </a:lnTo>
                  <a:lnTo>
                    <a:pt x="429387" y="35267"/>
                  </a:lnTo>
                  <a:lnTo>
                    <a:pt x="429717" y="34798"/>
                  </a:lnTo>
                  <a:lnTo>
                    <a:pt x="430276" y="34632"/>
                  </a:lnTo>
                  <a:close/>
                </a:path>
                <a:path w="472440" h="1066164">
                  <a:moveTo>
                    <a:pt x="431380" y="14351"/>
                  </a:moveTo>
                  <a:lnTo>
                    <a:pt x="429895" y="14490"/>
                  </a:lnTo>
                  <a:lnTo>
                    <a:pt x="427901" y="13576"/>
                  </a:lnTo>
                  <a:lnTo>
                    <a:pt x="424091" y="11696"/>
                  </a:lnTo>
                  <a:lnTo>
                    <a:pt x="424395" y="14719"/>
                  </a:lnTo>
                  <a:lnTo>
                    <a:pt x="425361" y="16357"/>
                  </a:lnTo>
                  <a:lnTo>
                    <a:pt x="426377" y="17691"/>
                  </a:lnTo>
                  <a:lnTo>
                    <a:pt x="430771" y="14719"/>
                  </a:lnTo>
                  <a:lnTo>
                    <a:pt x="430999" y="15519"/>
                  </a:lnTo>
                  <a:lnTo>
                    <a:pt x="431380" y="14351"/>
                  </a:lnTo>
                  <a:close/>
                </a:path>
                <a:path w="472440" h="1066164">
                  <a:moveTo>
                    <a:pt x="432866" y="8547"/>
                  </a:moveTo>
                  <a:lnTo>
                    <a:pt x="431292" y="7645"/>
                  </a:lnTo>
                  <a:lnTo>
                    <a:pt x="428637" y="6426"/>
                  </a:lnTo>
                  <a:lnTo>
                    <a:pt x="429425" y="7620"/>
                  </a:lnTo>
                  <a:lnTo>
                    <a:pt x="430618" y="8077"/>
                  </a:lnTo>
                  <a:lnTo>
                    <a:pt x="431761" y="8356"/>
                  </a:lnTo>
                  <a:lnTo>
                    <a:pt x="432866" y="8547"/>
                  </a:lnTo>
                  <a:close/>
                </a:path>
                <a:path w="472440" h="1066164">
                  <a:moveTo>
                    <a:pt x="435406" y="52463"/>
                  </a:moveTo>
                  <a:lnTo>
                    <a:pt x="433895" y="52031"/>
                  </a:lnTo>
                  <a:lnTo>
                    <a:pt x="432104" y="52997"/>
                  </a:lnTo>
                  <a:lnTo>
                    <a:pt x="435406" y="52463"/>
                  </a:lnTo>
                  <a:close/>
                </a:path>
                <a:path w="472440" h="1066164">
                  <a:moveTo>
                    <a:pt x="436956" y="26644"/>
                  </a:moveTo>
                  <a:lnTo>
                    <a:pt x="433387" y="23406"/>
                  </a:lnTo>
                  <a:lnTo>
                    <a:pt x="426961" y="18415"/>
                  </a:lnTo>
                  <a:lnTo>
                    <a:pt x="428358" y="20116"/>
                  </a:lnTo>
                  <a:lnTo>
                    <a:pt x="429704" y="21628"/>
                  </a:lnTo>
                  <a:lnTo>
                    <a:pt x="429742" y="25577"/>
                  </a:lnTo>
                  <a:lnTo>
                    <a:pt x="432244" y="27025"/>
                  </a:lnTo>
                  <a:lnTo>
                    <a:pt x="436956" y="26644"/>
                  </a:lnTo>
                  <a:close/>
                </a:path>
                <a:path w="472440" h="1066164">
                  <a:moveTo>
                    <a:pt x="437032" y="48475"/>
                  </a:moveTo>
                  <a:lnTo>
                    <a:pt x="432333" y="44145"/>
                  </a:lnTo>
                  <a:lnTo>
                    <a:pt x="435000" y="48628"/>
                  </a:lnTo>
                  <a:lnTo>
                    <a:pt x="437032" y="48475"/>
                  </a:lnTo>
                  <a:close/>
                </a:path>
                <a:path w="472440" h="1066164">
                  <a:moveTo>
                    <a:pt x="438035" y="34378"/>
                  </a:moveTo>
                  <a:lnTo>
                    <a:pt x="436410" y="31953"/>
                  </a:lnTo>
                  <a:lnTo>
                    <a:pt x="433400" y="31064"/>
                  </a:lnTo>
                  <a:lnTo>
                    <a:pt x="438035" y="34378"/>
                  </a:lnTo>
                  <a:close/>
                </a:path>
                <a:path w="472440" h="1066164">
                  <a:moveTo>
                    <a:pt x="438632" y="34810"/>
                  </a:moveTo>
                  <a:lnTo>
                    <a:pt x="438035" y="34378"/>
                  </a:lnTo>
                  <a:lnTo>
                    <a:pt x="438518" y="35102"/>
                  </a:lnTo>
                  <a:lnTo>
                    <a:pt x="438632" y="34810"/>
                  </a:lnTo>
                  <a:close/>
                </a:path>
                <a:path w="472440" h="1066164">
                  <a:moveTo>
                    <a:pt x="438835" y="28346"/>
                  </a:moveTo>
                  <a:lnTo>
                    <a:pt x="438315" y="26543"/>
                  </a:lnTo>
                  <a:lnTo>
                    <a:pt x="436956" y="26644"/>
                  </a:lnTo>
                  <a:lnTo>
                    <a:pt x="438835" y="28346"/>
                  </a:lnTo>
                  <a:close/>
                </a:path>
                <a:path w="472440" h="1066164">
                  <a:moveTo>
                    <a:pt x="441274" y="914"/>
                  </a:moveTo>
                  <a:lnTo>
                    <a:pt x="441236" y="622"/>
                  </a:lnTo>
                  <a:lnTo>
                    <a:pt x="440194" y="0"/>
                  </a:lnTo>
                  <a:lnTo>
                    <a:pt x="440601" y="393"/>
                  </a:lnTo>
                  <a:lnTo>
                    <a:pt x="441274" y="914"/>
                  </a:lnTo>
                  <a:close/>
                </a:path>
                <a:path w="472440" h="1066164">
                  <a:moveTo>
                    <a:pt x="442671" y="2743"/>
                  </a:moveTo>
                  <a:lnTo>
                    <a:pt x="442556" y="1778"/>
                  </a:lnTo>
                  <a:lnTo>
                    <a:pt x="442201" y="1587"/>
                  </a:lnTo>
                  <a:lnTo>
                    <a:pt x="441706" y="1244"/>
                  </a:lnTo>
                  <a:lnTo>
                    <a:pt x="441274" y="914"/>
                  </a:lnTo>
                  <a:lnTo>
                    <a:pt x="441363" y="1879"/>
                  </a:lnTo>
                  <a:lnTo>
                    <a:pt x="441909" y="3187"/>
                  </a:lnTo>
                  <a:lnTo>
                    <a:pt x="442353" y="4381"/>
                  </a:lnTo>
                  <a:lnTo>
                    <a:pt x="442582" y="3606"/>
                  </a:lnTo>
                  <a:lnTo>
                    <a:pt x="442671" y="2743"/>
                  </a:lnTo>
                  <a:close/>
                </a:path>
                <a:path w="472440" h="1066164">
                  <a:moveTo>
                    <a:pt x="444042" y="44056"/>
                  </a:moveTo>
                  <a:lnTo>
                    <a:pt x="443966" y="43789"/>
                  </a:lnTo>
                  <a:lnTo>
                    <a:pt x="442976" y="42760"/>
                  </a:lnTo>
                  <a:lnTo>
                    <a:pt x="444042" y="44056"/>
                  </a:lnTo>
                  <a:close/>
                </a:path>
                <a:path w="472440" h="1066164">
                  <a:moveTo>
                    <a:pt x="444804" y="20243"/>
                  </a:moveTo>
                  <a:lnTo>
                    <a:pt x="443204" y="19088"/>
                  </a:lnTo>
                  <a:lnTo>
                    <a:pt x="441325" y="17729"/>
                  </a:lnTo>
                  <a:lnTo>
                    <a:pt x="441147" y="14719"/>
                  </a:lnTo>
                  <a:lnTo>
                    <a:pt x="438264" y="19088"/>
                  </a:lnTo>
                  <a:lnTo>
                    <a:pt x="440169" y="11582"/>
                  </a:lnTo>
                  <a:lnTo>
                    <a:pt x="435406" y="11582"/>
                  </a:lnTo>
                  <a:lnTo>
                    <a:pt x="435444" y="11137"/>
                  </a:lnTo>
                  <a:lnTo>
                    <a:pt x="435533" y="10210"/>
                  </a:lnTo>
                  <a:lnTo>
                    <a:pt x="436016" y="9398"/>
                  </a:lnTo>
                  <a:lnTo>
                    <a:pt x="436422" y="8788"/>
                  </a:lnTo>
                  <a:lnTo>
                    <a:pt x="435483" y="8788"/>
                  </a:lnTo>
                  <a:lnTo>
                    <a:pt x="434162" y="8763"/>
                  </a:lnTo>
                  <a:lnTo>
                    <a:pt x="433755" y="8699"/>
                  </a:lnTo>
                  <a:lnTo>
                    <a:pt x="432879" y="8559"/>
                  </a:lnTo>
                  <a:lnTo>
                    <a:pt x="433184" y="8737"/>
                  </a:lnTo>
                  <a:lnTo>
                    <a:pt x="433857" y="9131"/>
                  </a:lnTo>
                  <a:lnTo>
                    <a:pt x="434187" y="9398"/>
                  </a:lnTo>
                  <a:lnTo>
                    <a:pt x="433743" y="9271"/>
                  </a:lnTo>
                  <a:lnTo>
                    <a:pt x="433743" y="9423"/>
                  </a:lnTo>
                  <a:lnTo>
                    <a:pt x="434225" y="10007"/>
                  </a:lnTo>
                  <a:lnTo>
                    <a:pt x="434936" y="11112"/>
                  </a:lnTo>
                  <a:lnTo>
                    <a:pt x="433095" y="11239"/>
                  </a:lnTo>
                  <a:lnTo>
                    <a:pt x="433806" y="10223"/>
                  </a:lnTo>
                  <a:lnTo>
                    <a:pt x="433717" y="9398"/>
                  </a:lnTo>
                  <a:lnTo>
                    <a:pt x="433247" y="8788"/>
                  </a:lnTo>
                  <a:lnTo>
                    <a:pt x="431393" y="14338"/>
                  </a:lnTo>
                  <a:lnTo>
                    <a:pt x="432701" y="14198"/>
                  </a:lnTo>
                  <a:lnTo>
                    <a:pt x="433603" y="13182"/>
                  </a:lnTo>
                  <a:lnTo>
                    <a:pt x="434886" y="11239"/>
                  </a:lnTo>
                  <a:lnTo>
                    <a:pt x="437972" y="15786"/>
                  </a:lnTo>
                  <a:lnTo>
                    <a:pt x="437603" y="19227"/>
                  </a:lnTo>
                  <a:lnTo>
                    <a:pt x="442709" y="22606"/>
                  </a:lnTo>
                  <a:lnTo>
                    <a:pt x="444804" y="20243"/>
                  </a:lnTo>
                  <a:close/>
                </a:path>
                <a:path w="472440" h="1066164">
                  <a:moveTo>
                    <a:pt x="446163" y="46647"/>
                  </a:moveTo>
                  <a:lnTo>
                    <a:pt x="444042" y="44056"/>
                  </a:lnTo>
                  <a:lnTo>
                    <a:pt x="444665" y="46228"/>
                  </a:lnTo>
                  <a:lnTo>
                    <a:pt x="446163" y="46647"/>
                  </a:lnTo>
                  <a:close/>
                </a:path>
                <a:path w="472440" h="1066164">
                  <a:moveTo>
                    <a:pt x="447598" y="39636"/>
                  </a:moveTo>
                  <a:lnTo>
                    <a:pt x="446354" y="37312"/>
                  </a:lnTo>
                  <a:lnTo>
                    <a:pt x="445439" y="35623"/>
                  </a:lnTo>
                  <a:lnTo>
                    <a:pt x="445211" y="35191"/>
                  </a:lnTo>
                  <a:lnTo>
                    <a:pt x="439966" y="29387"/>
                  </a:lnTo>
                  <a:lnTo>
                    <a:pt x="438835" y="28346"/>
                  </a:lnTo>
                  <a:lnTo>
                    <a:pt x="439597" y="31064"/>
                  </a:lnTo>
                  <a:lnTo>
                    <a:pt x="439597" y="31953"/>
                  </a:lnTo>
                  <a:lnTo>
                    <a:pt x="438861" y="35623"/>
                  </a:lnTo>
                  <a:lnTo>
                    <a:pt x="438518" y="35102"/>
                  </a:lnTo>
                  <a:lnTo>
                    <a:pt x="436194" y="40792"/>
                  </a:lnTo>
                  <a:lnTo>
                    <a:pt x="442874" y="47180"/>
                  </a:lnTo>
                  <a:lnTo>
                    <a:pt x="442976" y="42760"/>
                  </a:lnTo>
                  <a:lnTo>
                    <a:pt x="442099" y="37312"/>
                  </a:lnTo>
                  <a:lnTo>
                    <a:pt x="447598" y="39636"/>
                  </a:lnTo>
                  <a:close/>
                </a:path>
                <a:path w="472440" h="1066164">
                  <a:moveTo>
                    <a:pt x="451485" y="36283"/>
                  </a:moveTo>
                  <a:lnTo>
                    <a:pt x="451243" y="35483"/>
                  </a:lnTo>
                  <a:lnTo>
                    <a:pt x="449275" y="33413"/>
                  </a:lnTo>
                  <a:lnTo>
                    <a:pt x="448233" y="34594"/>
                  </a:lnTo>
                  <a:lnTo>
                    <a:pt x="448932" y="37045"/>
                  </a:lnTo>
                  <a:lnTo>
                    <a:pt x="450951" y="36868"/>
                  </a:lnTo>
                  <a:lnTo>
                    <a:pt x="450723" y="36068"/>
                  </a:lnTo>
                  <a:lnTo>
                    <a:pt x="451485" y="36283"/>
                  </a:lnTo>
                  <a:close/>
                </a:path>
                <a:path w="472440" h="1066164">
                  <a:moveTo>
                    <a:pt x="456476" y="17653"/>
                  </a:moveTo>
                  <a:lnTo>
                    <a:pt x="453758" y="15367"/>
                  </a:lnTo>
                  <a:lnTo>
                    <a:pt x="452526" y="13538"/>
                  </a:lnTo>
                  <a:lnTo>
                    <a:pt x="451154" y="18351"/>
                  </a:lnTo>
                  <a:lnTo>
                    <a:pt x="455904" y="20459"/>
                  </a:lnTo>
                  <a:lnTo>
                    <a:pt x="453936" y="18402"/>
                  </a:lnTo>
                  <a:lnTo>
                    <a:pt x="456476" y="17653"/>
                  </a:lnTo>
                  <a:close/>
                </a:path>
                <a:path w="472440" h="1066164">
                  <a:moveTo>
                    <a:pt x="459638" y="7035"/>
                  </a:moveTo>
                  <a:lnTo>
                    <a:pt x="457784" y="5397"/>
                  </a:lnTo>
                  <a:lnTo>
                    <a:pt x="458012" y="6197"/>
                  </a:lnTo>
                  <a:lnTo>
                    <a:pt x="459638" y="7035"/>
                  </a:lnTo>
                  <a:close/>
                </a:path>
                <a:path w="472440" h="1066164">
                  <a:moveTo>
                    <a:pt x="471246" y="13906"/>
                  </a:moveTo>
                  <a:lnTo>
                    <a:pt x="470814" y="12344"/>
                  </a:lnTo>
                  <a:lnTo>
                    <a:pt x="470649" y="10629"/>
                  </a:lnTo>
                  <a:lnTo>
                    <a:pt x="470547" y="9601"/>
                  </a:lnTo>
                  <a:lnTo>
                    <a:pt x="470522" y="9296"/>
                  </a:lnTo>
                  <a:lnTo>
                    <a:pt x="467067" y="8813"/>
                  </a:lnTo>
                  <a:lnTo>
                    <a:pt x="467283" y="9601"/>
                  </a:lnTo>
                  <a:lnTo>
                    <a:pt x="464515" y="9550"/>
                  </a:lnTo>
                  <a:lnTo>
                    <a:pt x="459638" y="7035"/>
                  </a:lnTo>
                  <a:lnTo>
                    <a:pt x="461505" y="8686"/>
                  </a:lnTo>
                  <a:lnTo>
                    <a:pt x="464299" y="11010"/>
                  </a:lnTo>
                  <a:lnTo>
                    <a:pt x="468452" y="13665"/>
                  </a:lnTo>
                  <a:lnTo>
                    <a:pt x="468223" y="12852"/>
                  </a:lnTo>
                  <a:lnTo>
                    <a:pt x="466991" y="11010"/>
                  </a:lnTo>
                  <a:lnTo>
                    <a:pt x="468261" y="10629"/>
                  </a:lnTo>
                  <a:lnTo>
                    <a:pt x="470128" y="11176"/>
                  </a:lnTo>
                  <a:lnTo>
                    <a:pt x="470001" y="12598"/>
                  </a:lnTo>
                  <a:lnTo>
                    <a:pt x="471246" y="13906"/>
                  </a:lnTo>
                  <a:close/>
                </a:path>
                <a:path w="472440" h="1066164">
                  <a:moveTo>
                    <a:pt x="472211" y="14757"/>
                  </a:moveTo>
                  <a:lnTo>
                    <a:pt x="471766" y="14503"/>
                  </a:lnTo>
                  <a:lnTo>
                    <a:pt x="471512" y="14198"/>
                  </a:lnTo>
                  <a:lnTo>
                    <a:pt x="471246" y="13919"/>
                  </a:lnTo>
                  <a:lnTo>
                    <a:pt x="471449" y="14630"/>
                  </a:lnTo>
                  <a:lnTo>
                    <a:pt x="471652" y="15062"/>
                  </a:lnTo>
                  <a:lnTo>
                    <a:pt x="472211" y="1475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115220" y="4549033"/>
              <a:ext cx="103278" cy="125225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827151" y="4169765"/>
              <a:ext cx="577850" cy="522605"/>
            </a:xfrm>
            <a:custGeom>
              <a:avLst/>
              <a:gdLst/>
              <a:ahLst/>
              <a:cxnLst/>
              <a:rect l="l" t="t" r="r" b="b"/>
              <a:pathLst>
                <a:path w="577850" h="522604">
                  <a:moveTo>
                    <a:pt x="21958" y="362940"/>
                  </a:moveTo>
                  <a:lnTo>
                    <a:pt x="20802" y="362940"/>
                  </a:lnTo>
                  <a:lnTo>
                    <a:pt x="20853" y="363181"/>
                  </a:lnTo>
                  <a:lnTo>
                    <a:pt x="21958" y="362940"/>
                  </a:lnTo>
                  <a:close/>
                </a:path>
                <a:path w="577850" h="522604">
                  <a:moveTo>
                    <a:pt x="24231" y="457047"/>
                  </a:moveTo>
                  <a:lnTo>
                    <a:pt x="23888" y="456920"/>
                  </a:lnTo>
                  <a:lnTo>
                    <a:pt x="23749" y="457200"/>
                  </a:lnTo>
                  <a:lnTo>
                    <a:pt x="24231" y="457047"/>
                  </a:lnTo>
                  <a:close/>
                </a:path>
                <a:path w="577850" h="522604">
                  <a:moveTo>
                    <a:pt x="26720" y="213448"/>
                  </a:moveTo>
                  <a:lnTo>
                    <a:pt x="26390" y="212128"/>
                  </a:lnTo>
                  <a:lnTo>
                    <a:pt x="25107" y="211582"/>
                  </a:lnTo>
                  <a:lnTo>
                    <a:pt x="25019" y="213372"/>
                  </a:lnTo>
                  <a:lnTo>
                    <a:pt x="25565" y="214528"/>
                  </a:lnTo>
                  <a:lnTo>
                    <a:pt x="26593" y="215201"/>
                  </a:lnTo>
                  <a:lnTo>
                    <a:pt x="26720" y="213448"/>
                  </a:lnTo>
                  <a:close/>
                </a:path>
                <a:path w="577850" h="522604">
                  <a:moveTo>
                    <a:pt x="65608" y="406120"/>
                  </a:moveTo>
                  <a:lnTo>
                    <a:pt x="65392" y="403733"/>
                  </a:lnTo>
                  <a:lnTo>
                    <a:pt x="62953" y="404799"/>
                  </a:lnTo>
                  <a:lnTo>
                    <a:pt x="65608" y="406120"/>
                  </a:lnTo>
                  <a:close/>
                </a:path>
                <a:path w="577850" h="522604">
                  <a:moveTo>
                    <a:pt x="66141" y="304050"/>
                  </a:moveTo>
                  <a:lnTo>
                    <a:pt x="65112" y="303644"/>
                  </a:lnTo>
                  <a:lnTo>
                    <a:pt x="65087" y="303784"/>
                  </a:lnTo>
                  <a:lnTo>
                    <a:pt x="65417" y="303961"/>
                  </a:lnTo>
                  <a:lnTo>
                    <a:pt x="65786" y="304012"/>
                  </a:lnTo>
                  <a:lnTo>
                    <a:pt x="66141" y="304050"/>
                  </a:lnTo>
                  <a:close/>
                </a:path>
                <a:path w="577850" h="522604">
                  <a:moveTo>
                    <a:pt x="67017" y="390880"/>
                  </a:moveTo>
                  <a:lnTo>
                    <a:pt x="66167" y="389610"/>
                  </a:lnTo>
                  <a:lnTo>
                    <a:pt x="66573" y="391375"/>
                  </a:lnTo>
                  <a:lnTo>
                    <a:pt x="67017" y="390880"/>
                  </a:lnTo>
                  <a:close/>
                </a:path>
                <a:path w="577850" h="522604">
                  <a:moveTo>
                    <a:pt x="68580" y="333730"/>
                  </a:moveTo>
                  <a:lnTo>
                    <a:pt x="66243" y="329920"/>
                  </a:lnTo>
                  <a:lnTo>
                    <a:pt x="68580" y="333730"/>
                  </a:lnTo>
                  <a:close/>
                </a:path>
                <a:path w="577850" h="522604">
                  <a:moveTo>
                    <a:pt x="68681" y="402310"/>
                  </a:moveTo>
                  <a:lnTo>
                    <a:pt x="65163" y="401040"/>
                  </a:lnTo>
                  <a:lnTo>
                    <a:pt x="65392" y="403733"/>
                  </a:lnTo>
                  <a:lnTo>
                    <a:pt x="68681" y="402310"/>
                  </a:lnTo>
                  <a:close/>
                </a:path>
                <a:path w="577850" h="522604">
                  <a:moveTo>
                    <a:pt x="70739" y="250952"/>
                  </a:moveTo>
                  <a:lnTo>
                    <a:pt x="70662" y="250228"/>
                  </a:lnTo>
                  <a:lnTo>
                    <a:pt x="70446" y="249643"/>
                  </a:lnTo>
                  <a:lnTo>
                    <a:pt x="70167" y="249123"/>
                  </a:lnTo>
                  <a:lnTo>
                    <a:pt x="70739" y="250952"/>
                  </a:lnTo>
                  <a:close/>
                </a:path>
                <a:path w="577850" h="522604">
                  <a:moveTo>
                    <a:pt x="71755" y="306235"/>
                  </a:moveTo>
                  <a:lnTo>
                    <a:pt x="71716" y="302818"/>
                  </a:lnTo>
                  <a:lnTo>
                    <a:pt x="68897" y="304317"/>
                  </a:lnTo>
                  <a:lnTo>
                    <a:pt x="66141" y="304050"/>
                  </a:lnTo>
                  <a:lnTo>
                    <a:pt x="71755" y="306235"/>
                  </a:lnTo>
                  <a:close/>
                </a:path>
                <a:path w="577850" h="522604">
                  <a:moveTo>
                    <a:pt x="72136" y="244830"/>
                  </a:moveTo>
                  <a:lnTo>
                    <a:pt x="71208" y="246100"/>
                  </a:lnTo>
                  <a:lnTo>
                    <a:pt x="72136" y="244830"/>
                  </a:lnTo>
                  <a:close/>
                </a:path>
                <a:path w="577850" h="522604">
                  <a:moveTo>
                    <a:pt x="73202" y="234670"/>
                  </a:moveTo>
                  <a:lnTo>
                    <a:pt x="73088" y="233794"/>
                  </a:lnTo>
                  <a:lnTo>
                    <a:pt x="73037" y="232473"/>
                  </a:lnTo>
                  <a:lnTo>
                    <a:pt x="71335" y="233400"/>
                  </a:lnTo>
                  <a:lnTo>
                    <a:pt x="73202" y="234670"/>
                  </a:lnTo>
                  <a:close/>
                </a:path>
                <a:path w="577850" h="522604">
                  <a:moveTo>
                    <a:pt x="73660" y="232130"/>
                  </a:moveTo>
                  <a:lnTo>
                    <a:pt x="73037" y="232130"/>
                  </a:lnTo>
                  <a:lnTo>
                    <a:pt x="73037" y="232473"/>
                  </a:lnTo>
                  <a:lnTo>
                    <a:pt x="73660" y="232130"/>
                  </a:lnTo>
                  <a:close/>
                </a:path>
                <a:path w="577850" h="522604">
                  <a:moveTo>
                    <a:pt x="74752" y="273227"/>
                  </a:moveTo>
                  <a:lnTo>
                    <a:pt x="71843" y="271119"/>
                  </a:lnTo>
                  <a:lnTo>
                    <a:pt x="71729" y="272770"/>
                  </a:lnTo>
                  <a:lnTo>
                    <a:pt x="74752" y="273227"/>
                  </a:lnTo>
                  <a:close/>
                </a:path>
                <a:path w="577850" h="522604">
                  <a:moveTo>
                    <a:pt x="75971" y="242087"/>
                  </a:moveTo>
                  <a:lnTo>
                    <a:pt x="74269" y="240284"/>
                  </a:lnTo>
                  <a:lnTo>
                    <a:pt x="74993" y="241503"/>
                  </a:lnTo>
                  <a:lnTo>
                    <a:pt x="75641" y="242290"/>
                  </a:lnTo>
                  <a:lnTo>
                    <a:pt x="75971" y="242087"/>
                  </a:lnTo>
                  <a:close/>
                </a:path>
                <a:path w="577850" h="522604">
                  <a:moveTo>
                    <a:pt x="75984" y="255422"/>
                  </a:moveTo>
                  <a:lnTo>
                    <a:pt x="69037" y="252488"/>
                  </a:lnTo>
                  <a:lnTo>
                    <a:pt x="75590" y="255752"/>
                  </a:lnTo>
                  <a:lnTo>
                    <a:pt x="75984" y="255422"/>
                  </a:lnTo>
                  <a:close/>
                </a:path>
                <a:path w="577850" h="522604">
                  <a:moveTo>
                    <a:pt x="78320" y="277787"/>
                  </a:moveTo>
                  <a:lnTo>
                    <a:pt x="77368" y="276021"/>
                  </a:lnTo>
                  <a:lnTo>
                    <a:pt x="76923" y="276796"/>
                  </a:lnTo>
                  <a:lnTo>
                    <a:pt x="78232" y="277787"/>
                  </a:lnTo>
                  <a:close/>
                </a:path>
                <a:path w="577850" h="522604">
                  <a:moveTo>
                    <a:pt x="80098" y="274040"/>
                  </a:moveTo>
                  <a:lnTo>
                    <a:pt x="74752" y="273227"/>
                  </a:lnTo>
                  <a:lnTo>
                    <a:pt x="75869" y="274040"/>
                  </a:lnTo>
                  <a:lnTo>
                    <a:pt x="80098" y="274040"/>
                  </a:lnTo>
                  <a:close/>
                </a:path>
                <a:path w="577850" h="522604">
                  <a:moveTo>
                    <a:pt x="80416" y="453110"/>
                  </a:moveTo>
                  <a:lnTo>
                    <a:pt x="80289" y="446760"/>
                  </a:lnTo>
                  <a:lnTo>
                    <a:pt x="70523" y="446760"/>
                  </a:lnTo>
                  <a:lnTo>
                    <a:pt x="68122" y="445490"/>
                  </a:lnTo>
                  <a:lnTo>
                    <a:pt x="72605" y="439140"/>
                  </a:lnTo>
                  <a:lnTo>
                    <a:pt x="67195" y="442950"/>
                  </a:lnTo>
                  <a:lnTo>
                    <a:pt x="67195" y="446760"/>
                  </a:lnTo>
                  <a:lnTo>
                    <a:pt x="68872" y="449300"/>
                  </a:lnTo>
                  <a:lnTo>
                    <a:pt x="66852" y="454380"/>
                  </a:lnTo>
                  <a:lnTo>
                    <a:pt x="59207" y="454380"/>
                  </a:lnTo>
                  <a:lnTo>
                    <a:pt x="58064" y="450570"/>
                  </a:lnTo>
                  <a:lnTo>
                    <a:pt x="56349" y="448030"/>
                  </a:lnTo>
                  <a:lnTo>
                    <a:pt x="57619" y="446760"/>
                  </a:lnTo>
                  <a:lnTo>
                    <a:pt x="58889" y="445490"/>
                  </a:lnTo>
                  <a:lnTo>
                    <a:pt x="19100" y="445490"/>
                  </a:lnTo>
                  <a:lnTo>
                    <a:pt x="15176" y="445490"/>
                  </a:lnTo>
                  <a:lnTo>
                    <a:pt x="9969" y="445490"/>
                  </a:lnTo>
                  <a:lnTo>
                    <a:pt x="12547" y="449300"/>
                  </a:lnTo>
                  <a:lnTo>
                    <a:pt x="13093" y="446760"/>
                  </a:lnTo>
                  <a:lnTo>
                    <a:pt x="18173" y="449300"/>
                  </a:lnTo>
                  <a:lnTo>
                    <a:pt x="21615" y="448030"/>
                  </a:lnTo>
                  <a:lnTo>
                    <a:pt x="24269" y="453110"/>
                  </a:lnTo>
                  <a:lnTo>
                    <a:pt x="24688" y="456920"/>
                  </a:lnTo>
                  <a:lnTo>
                    <a:pt x="24231" y="457047"/>
                  </a:lnTo>
                  <a:lnTo>
                    <a:pt x="24599" y="457200"/>
                  </a:lnTo>
                  <a:lnTo>
                    <a:pt x="75120" y="457200"/>
                  </a:lnTo>
                  <a:lnTo>
                    <a:pt x="74231" y="455650"/>
                  </a:lnTo>
                  <a:lnTo>
                    <a:pt x="77317" y="454380"/>
                  </a:lnTo>
                  <a:lnTo>
                    <a:pt x="80416" y="453110"/>
                  </a:lnTo>
                  <a:close/>
                </a:path>
                <a:path w="577850" h="522604">
                  <a:moveTo>
                    <a:pt x="86182" y="237210"/>
                  </a:moveTo>
                  <a:lnTo>
                    <a:pt x="85496" y="237210"/>
                  </a:lnTo>
                  <a:lnTo>
                    <a:pt x="84480" y="237210"/>
                  </a:lnTo>
                  <a:lnTo>
                    <a:pt x="85940" y="238010"/>
                  </a:lnTo>
                  <a:lnTo>
                    <a:pt x="86182" y="237210"/>
                  </a:lnTo>
                  <a:close/>
                </a:path>
                <a:path w="577850" h="522604">
                  <a:moveTo>
                    <a:pt x="86499" y="235940"/>
                  </a:moveTo>
                  <a:lnTo>
                    <a:pt x="85026" y="235610"/>
                  </a:lnTo>
                  <a:lnTo>
                    <a:pt x="84493" y="233794"/>
                  </a:lnTo>
                  <a:lnTo>
                    <a:pt x="84480" y="235496"/>
                  </a:lnTo>
                  <a:lnTo>
                    <a:pt x="83337" y="235242"/>
                  </a:lnTo>
                  <a:lnTo>
                    <a:pt x="84480" y="236283"/>
                  </a:lnTo>
                  <a:lnTo>
                    <a:pt x="85217" y="236283"/>
                  </a:lnTo>
                  <a:lnTo>
                    <a:pt x="86410" y="236283"/>
                  </a:lnTo>
                  <a:lnTo>
                    <a:pt x="86499" y="235940"/>
                  </a:lnTo>
                  <a:close/>
                </a:path>
                <a:path w="577850" h="522604">
                  <a:moveTo>
                    <a:pt x="98069" y="246100"/>
                  </a:moveTo>
                  <a:lnTo>
                    <a:pt x="96088" y="243560"/>
                  </a:lnTo>
                  <a:lnTo>
                    <a:pt x="93764" y="242290"/>
                  </a:lnTo>
                  <a:lnTo>
                    <a:pt x="85940" y="238010"/>
                  </a:lnTo>
                  <a:lnTo>
                    <a:pt x="85801" y="238480"/>
                  </a:lnTo>
                  <a:lnTo>
                    <a:pt x="85598" y="239750"/>
                  </a:lnTo>
                  <a:lnTo>
                    <a:pt x="93179" y="246100"/>
                  </a:lnTo>
                  <a:lnTo>
                    <a:pt x="92494" y="242290"/>
                  </a:lnTo>
                  <a:lnTo>
                    <a:pt x="98069" y="246100"/>
                  </a:lnTo>
                  <a:close/>
                </a:path>
                <a:path w="577850" h="522604">
                  <a:moveTo>
                    <a:pt x="98412" y="241427"/>
                  </a:moveTo>
                  <a:lnTo>
                    <a:pt x="97548" y="239623"/>
                  </a:lnTo>
                  <a:lnTo>
                    <a:pt x="96227" y="237921"/>
                  </a:lnTo>
                  <a:lnTo>
                    <a:pt x="95745" y="238048"/>
                  </a:lnTo>
                  <a:lnTo>
                    <a:pt x="94767" y="238252"/>
                  </a:lnTo>
                  <a:lnTo>
                    <a:pt x="98412" y="241427"/>
                  </a:lnTo>
                  <a:close/>
                </a:path>
                <a:path w="577850" h="522604">
                  <a:moveTo>
                    <a:pt x="100774" y="229933"/>
                  </a:moveTo>
                  <a:lnTo>
                    <a:pt x="98653" y="226288"/>
                  </a:lnTo>
                  <a:lnTo>
                    <a:pt x="97409" y="227050"/>
                  </a:lnTo>
                  <a:lnTo>
                    <a:pt x="100774" y="229933"/>
                  </a:lnTo>
                  <a:close/>
                </a:path>
                <a:path w="577850" h="522604">
                  <a:moveTo>
                    <a:pt x="107797" y="235940"/>
                  </a:moveTo>
                  <a:lnTo>
                    <a:pt x="100774" y="229933"/>
                  </a:lnTo>
                  <a:lnTo>
                    <a:pt x="101320" y="230860"/>
                  </a:lnTo>
                  <a:lnTo>
                    <a:pt x="103708" y="235940"/>
                  </a:lnTo>
                  <a:lnTo>
                    <a:pt x="107797" y="235940"/>
                  </a:lnTo>
                  <a:close/>
                </a:path>
                <a:path w="577850" h="522604">
                  <a:moveTo>
                    <a:pt x="113639" y="220103"/>
                  </a:moveTo>
                  <a:lnTo>
                    <a:pt x="111544" y="221970"/>
                  </a:lnTo>
                  <a:lnTo>
                    <a:pt x="112864" y="223240"/>
                  </a:lnTo>
                  <a:lnTo>
                    <a:pt x="113284" y="221970"/>
                  </a:lnTo>
                  <a:lnTo>
                    <a:pt x="113639" y="220103"/>
                  </a:lnTo>
                  <a:close/>
                </a:path>
                <a:path w="577850" h="522604">
                  <a:moveTo>
                    <a:pt x="114414" y="219430"/>
                  </a:moveTo>
                  <a:lnTo>
                    <a:pt x="113880" y="218998"/>
                  </a:lnTo>
                  <a:lnTo>
                    <a:pt x="113639" y="220103"/>
                  </a:lnTo>
                  <a:lnTo>
                    <a:pt x="114414" y="219430"/>
                  </a:lnTo>
                  <a:close/>
                </a:path>
                <a:path w="577850" h="522604">
                  <a:moveTo>
                    <a:pt x="137782" y="173710"/>
                  </a:moveTo>
                  <a:lnTo>
                    <a:pt x="137401" y="172440"/>
                  </a:lnTo>
                  <a:lnTo>
                    <a:pt x="134708" y="173710"/>
                  </a:lnTo>
                  <a:lnTo>
                    <a:pt x="137782" y="173710"/>
                  </a:lnTo>
                  <a:close/>
                </a:path>
                <a:path w="577850" h="522604">
                  <a:moveTo>
                    <a:pt x="144195" y="458787"/>
                  </a:moveTo>
                  <a:lnTo>
                    <a:pt x="142138" y="458190"/>
                  </a:lnTo>
                  <a:lnTo>
                    <a:pt x="143459" y="459460"/>
                  </a:lnTo>
                  <a:lnTo>
                    <a:pt x="144195" y="458787"/>
                  </a:lnTo>
                  <a:close/>
                </a:path>
                <a:path w="577850" h="522604">
                  <a:moveTo>
                    <a:pt x="153416" y="214820"/>
                  </a:moveTo>
                  <a:lnTo>
                    <a:pt x="149809" y="211264"/>
                  </a:lnTo>
                  <a:lnTo>
                    <a:pt x="150622" y="212509"/>
                  </a:lnTo>
                  <a:lnTo>
                    <a:pt x="151777" y="213690"/>
                  </a:lnTo>
                  <a:lnTo>
                    <a:pt x="153416" y="214820"/>
                  </a:lnTo>
                  <a:close/>
                </a:path>
                <a:path w="577850" h="522604">
                  <a:moveTo>
                    <a:pt x="153581" y="171170"/>
                  </a:moveTo>
                  <a:lnTo>
                    <a:pt x="151104" y="171170"/>
                  </a:lnTo>
                  <a:lnTo>
                    <a:pt x="138430" y="166090"/>
                  </a:lnTo>
                  <a:lnTo>
                    <a:pt x="138201" y="173710"/>
                  </a:lnTo>
                  <a:lnTo>
                    <a:pt x="149872" y="173710"/>
                  </a:lnTo>
                  <a:lnTo>
                    <a:pt x="149174" y="172440"/>
                  </a:lnTo>
                  <a:lnTo>
                    <a:pt x="153581" y="171170"/>
                  </a:lnTo>
                  <a:close/>
                </a:path>
                <a:path w="577850" h="522604">
                  <a:moveTo>
                    <a:pt x="154978" y="456844"/>
                  </a:moveTo>
                  <a:lnTo>
                    <a:pt x="154698" y="456806"/>
                  </a:lnTo>
                  <a:lnTo>
                    <a:pt x="154305" y="456933"/>
                  </a:lnTo>
                  <a:lnTo>
                    <a:pt x="154495" y="457174"/>
                  </a:lnTo>
                  <a:lnTo>
                    <a:pt x="154736" y="457301"/>
                  </a:lnTo>
                  <a:lnTo>
                    <a:pt x="154914" y="457593"/>
                  </a:lnTo>
                  <a:lnTo>
                    <a:pt x="154978" y="456844"/>
                  </a:lnTo>
                  <a:close/>
                </a:path>
                <a:path w="577850" h="522604">
                  <a:moveTo>
                    <a:pt x="157988" y="188429"/>
                  </a:moveTo>
                  <a:lnTo>
                    <a:pt x="155346" y="192024"/>
                  </a:lnTo>
                  <a:lnTo>
                    <a:pt x="155879" y="193128"/>
                  </a:lnTo>
                  <a:lnTo>
                    <a:pt x="156146" y="193700"/>
                  </a:lnTo>
                  <a:lnTo>
                    <a:pt x="157988" y="188429"/>
                  </a:lnTo>
                  <a:close/>
                </a:path>
                <a:path w="577850" h="522604">
                  <a:moveTo>
                    <a:pt x="201993" y="215303"/>
                  </a:moveTo>
                  <a:lnTo>
                    <a:pt x="198374" y="214350"/>
                  </a:lnTo>
                  <a:lnTo>
                    <a:pt x="201777" y="215620"/>
                  </a:lnTo>
                  <a:lnTo>
                    <a:pt x="201993" y="215303"/>
                  </a:lnTo>
                  <a:close/>
                </a:path>
                <a:path w="577850" h="522604">
                  <a:moveTo>
                    <a:pt x="203708" y="212864"/>
                  </a:moveTo>
                  <a:lnTo>
                    <a:pt x="201993" y="215303"/>
                  </a:lnTo>
                  <a:lnTo>
                    <a:pt x="203200" y="215620"/>
                  </a:lnTo>
                  <a:lnTo>
                    <a:pt x="203708" y="212864"/>
                  </a:lnTo>
                  <a:close/>
                </a:path>
                <a:path w="577850" h="522604">
                  <a:moveTo>
                    <a:pt x="209219" y="207848"/>
                  </a:moveTo>
                  <a:lnTo>
                    <a:pt x="208661" y="206730"/>
                  </a:lnTo>
                  <a:lnTo>
                    <a:pt x="208203" y="209270"/>
                  </a:lnTo>
                  <a:lnTo>
                    <a:pt x="209219" y="207848"/>
                  </a:lnTo>
                  <a:close/>
                </a:path>
                <a:path w="577850" h="522604">
                  <a:moveTo>
                    <a:pt x="210477" y="206730"/>
                  </a:moveTo>
                  <a:lnTo>
                    <a:pt x="210032" y="206730"/>
                  </a:lnTo>
                  <a:lnTo>
                    <a:pt x="209219" y="207848"/>
                  </a:lnTo>
                  <a:lnTo>
                    <a:pt x="209296" y="208000"/>
                  </a:lnTo>
                  <a:lnTo>
                    <a:pt x="210477" y="206730"/>
                  </a:lnTo>
                  <a:close/>
                </a:path>
                <a:path w="577850" h="522604">
                  <a:moveTo>
                    <a:pt x="221665" y="469252"/>
                  </a:moveTo>
                  <a:lnTo>
                    <a:pt x="220764" y="469620"/>
                  </a:lnTo>
                  <a:lnTo>
                    <a:pt x="221246" y="470344"/>
                  </a:lnTo>
                  <a:lnTo>
                    <a:pt x="221665" y="469252"/>
                  </a:lnTo>
                  <a:close/>
                </a:path>
                <a:path w="577850" h="522604">
                  <a:moveTo>
                    <a:pt x="223888" y="468350"/>
                  </a:moveTo>
                  <a:lnTo>
                    <a:pt x="222986" y="465810"/>
                  </a:lnTo>
                  <a:lnTo>
                    <a:pt x="221665" y="469252"/>
                  </a:lnTo>
                  <a:lnTo>
                    <a:pt x="223888" y="468350"/>
                  </a:lnTo>
                  <a:close/>
                </a:path>
                <a:path w="577850" h="522604">
                  <a:moveTo>
                    <a:pt x="232714" y="512533"/>
                  </a:moveTo>
                  <a:lnTo>
                    <a:pt x="231940" y="512876"/>
                  </a:lnTo>
                  <a:lnTo>
                    <a:pt x="230682" y="512876"/>
                  </a:lnTo>
                  <a:lnTo>
                    <a:pt x="229501" y="512953"/>
                  </a:lnTo>
                  <a:lnTo>
                    <a:pt x="230073" y="513334"/>
                  </a:lnTo>
                  <a:lnTo>
                    <a:pt x="231051" y="513295"/>
                  </a:lnTo>
                  <a:lnTo>
                    <a:pt x="232714" y="512533"/>
                  </a:lnTo>
                  <a:close/>
                </a:path>
                <a:path w="577850" h="522604">
                  <a:moveTo>
                    <a:pt x="249072" y="215887"/>
                  </a:moveTo>
                  <a:lnTo>
                    <a:pt x="246976" y="199999"/>
                  </a:lnTo>
                  <a:lnTo>
                    <a:pt x="242811" y="220446"/>
                  </a:lnTo>
                  <a:lnTo>
                    <a:pt x="245503" y="213588"/>
                  </a:lnTo>
                  <a:lnTo>
                    <a:pt x="247040" y="214426"/>
                  </a:lnTo>
                  <a:lnTo>
                    <a:pt x="249072" y="215887"/>
                  </a:lnTo>
                  <a:close/>
                </a:path>
                <a:path w="577850" h="522604">
                  <a:moveTo>
                    <a:pt x="249275" y="522173"/>
                  </a:moveTo>
                  <a:lnTo>
                    <a:pt x="246976" y="517829"/>
                  </a:lnTo>
                  <a:lnTo>
                    <a:pt x="245719" y="519480"/>
                  </a:lnTo>
                  <a:lnTo>
                    <a:pt x="249275" y="522173"/>
                  </a:lnTo>
                  <a:close/>
                </a:path>
                <a:path w="577850" h="522604">
                  <a:moveTo>
                    <a:pt x="249339" y="216077"/>
                  </a:moveTo>
                  <a:lnTo>
                    <a:pt x="249072" y="215887"/>
                  </a:lnTo>
                  <a:lnTo>
                    <a:pt x="249135" y="216344"/>
                  </a:lnTo>
                  <a:lnTo>
                    <a:pt x="249262" y="216141"/>
                  </a:lnTo>
                  <a:close/>
                </a:path>
                <a:path w="577850" h="522604">
                  <a:moveTo>
                    <a:pt x="250736" y="505180"/>
                  </a:moveTo>
                  <a:lnTo>
                    <a:pt x="247611" y="506450"/>
                  </a:lnTo>
                  <a:lnTo>
                    <a:pt x="247751" y="505180"/>
                  </a:lnTo>
                  <a:lnTo>
                    <a:pt x="248183" y="501370"/>
                  </a:lnTo>
                  <a:lnTo>
                    <a:pt x="248462" y="498830"/>
                  </a:lnTo>
                  <a:lnTo>
                    <a:pt x="246329" y="491210"/>
                  </a:lnTo>
                  <a:lnTo>
                    <a:pt x="244729" y="486130"/>
                  </a:lnTo>
                  <a:lnTo>
                    <a:pt x="243535" y="482320"/>
                  </a:lnTo>
                  <a:lnTo>
                    <a:pt x="242722" y="475970"/>
                  </a:lnTo>
                  <a:lnTo>
                    <a:pt x="242392" y="473430"/>
                  </a:lnTo>
                  <a:lnTo>
                    <a:pt x="238379" y="475970"/>
                  </a:lnTo>
                  <a:lnTo>
                    <a:pt x="235966" y="473430"/>
                  </a:lnTo>
                  <a:lnTo>
                    <a:pt x="234746" y="472160"/>
                  </a:lnTo>
                  <a:lnTo>
                    <a:pt x="233540" y="470890"/>
                  </a:lnTo>
                  <a:lnTo>
                    <a:pt x="228130" y="467080"/>
                  </a:lnTo>
                  <a:lnTo>
                    <a:pt x="222453" y="472160"/>
                  </a:lnTo>
                  <a:lnTo>
                    <a:pt x="221246" y="470344"/>
                  </a:lnTo>
                  <a:lnTo>
                    <a:pt x="221043" y="470890"/>
                  </a:lnTo>
                  <a:lnTo>
                    <a:pt x="218706" y="472160"/>
                  </a:lnTo>
                  <a:lnTo>
                    <a:pt x="214363" y="469620"/>
                  </a:lnTo>
                  <a:lnTo>
                    <a:pt x="214858" y="468350"/>
                  </a:lnTo>
                  <a:lnTo>
                    <a:pt x="206781" y="468350"/>
                  </a:lnTo>
                  <a:lnTo>
                    <a:pt x="199859" y="467080"/>
                  </a:lnTo>
                  <a:lnTo>
                    <a:pt x="192659" y="464540"/>
                  </a:lnTo>
                  <a:lnTo>
                    <a:pt x="183743" y="460730"/>
                  </a:lnTo>
                  <a:lnTo>
                    <a:pt x="184759" y="467080"/>
                  </a:lnTo>
                  <a:lnTo>
                    <a:pt x="181813" y="465810"/>
                  </a:lnTo>
                  <a:lnTo>
                    <a:pt x="181190" y="464540"/>
                  </a:lnTo>
                  <a:lnTo>
                    <a:pt x="179819" y="463270"/>
                  </a:lnTo>
                  <a:lnTo>
                    <a:pt x="179641" y="467080"/>
                  </a:lnTo>
                  <a:lnTo>
                    <a:pt x="182295" y="468350"/>
                  </a:lnTo>
                  <a:lnTo>
                    <a:pt x="185013" y="468350"/>
                  </a:lnTo>
                  <a:lnTo>
                    <a:pt x="185000" y="473430"/>
                  </a:lnTo>
                  <a:lnTo>
                    <a:pt x="182537" y="470890"/>
                  </a:lnTo>
                  <a:lnTo>
                    <a:pt x="180073" y="468350"/>
                  </a:lnTo>
                  <a:lnTo>
                    <a:pt x="172834" y="467080"/>
                  </a:lnTo>
                  <a:lnTo>
                    <a:pt x="165823" y="465810"/>
                  </a:lnTo>
                  <a:lnTo>
                    <a:pt x="161607" y="459460"/>
                  </a:lnTo>
                  <a:lnTo>
                    <a:pt x="157086" y="459460"/>
                  </a:lnTo>
                  <a:lnTo>
                    <a:pt x="162941" y="465810"/>
                  </a:lnTo>
                  <a:lnTo>
                    <a:pt x="158419" y="465810"/>
                  </a:lnTo>
                  <a:lnTo>
                    <a:pt x="157213" y="462000"/>
                  </a:lnTo>
                  <a:lnTo>
                    <a:pt x="156070" y="467080"/>
                  </a:lnTo>
                  <a:lnTo>
                    <a:pt x="153098" y="467080"/>
                  </a:lnTo>
                  <a:lnTo>
                    <a:pt x="151599" y="462000"/>
                  </a:lnTo>
                  <a:lnTo>
                    <a:pt x="151498" y="458190"/>
                  </a:lnTo>
                  <a:lnTo>
                    <a:pt x="152209" y="459460"/>
                  </a:lnTo>
                  <a:lnTo>
                    <a:pt x="153543" y="458190"/>
                  </a:lnTo>
                  <a:lnTo>
                    <a:pt x="154317" y="458190"/>
                  </a:lnTo>
                  <a:lnTo>
                    <a:pt x="150469" y="453110"/>
                  </a:lnTo>
                  <a:lnTo>
                    <a:pt x="144195" y="458787"/>
                  </a:lnTo>
                  <a:lnTo>
                    <a:pt x="146494" y="459460"/>
                  </a:lnTo>
                  <a:lnTo>
                    <a:pt x="140309" y="462000"/>
                  </a:lnTo>
                  <a:lnTo>
                    <a:pt x="133451" y="460730"/>
                  </a:lnTo>
                  <a:lnTo>
                    <a:pt x="126644" y="462000"/>
                  </a:lnTo>
                  <a:lnTo>
                    <a:pt x="118021" y="462000"/>
                  </a:lnTo>
                  <a:lnTo>
                    <a:pt x="115646" y="463270"/>
                  </a:lnTo>
                  <a:lnTo>
                    <a:pt x="113284" y="463270"/>
                  </a:lnTo>
                  <a:lnTo>
                    <a:pt x="110794" y="465810"/>
                  </a:lnTo>
                  <a:lnTo>
                    <a:pt x="111036" y="468350"/>
                  </a:lnTo>
                  <a:lnTo>
                    <a:pt x="109461" y="469366"/>
                  </a:lnTo>
                  <a:lnTo>
                    <a:pt x="109461" y="503910"/>
                  </a:lnTo>
                  <a:lnTo>
                    <a:pt x="106667" y="505955"/>
                  </a:lnTo>
                  <a:lnTo>
                    <a:pt x="105003" y="501370"/>
                  </a:lnTo>
                  <a:lnTo>
                    <a:pt x="109461" y="503910"/>
                  </a:lnTo>
                  <a:lnTo>
                    <a:pt x="109461" y="469366"/>
                  </a:lnTo>
                  <a:lnTo>
                    <a:pt x="107073" y="470890"/>
                  </a:lnTo>
                  <a:lnTo>
                    <a:pt x="105676" y="469620"/>
                  </a:lnTo>
                  <a:lnTo>
                    <a:pt x="104101" y="467080"/>
                  </a:lnTo>
                  <a:lnTo>
                    <a:pt x="103327" y="465810"/>
                  </a:lnTo>
                  <a:lnTo>
                    <a:pt x="102158" y="464540"/>
                  </a:lnTo>
                  <a:lnTo>
                    <a:pt x="98209" y="464540"/>
                  </a:lnTo>
                  <a:lnTo>
                    <a:pt x="98704" y="463270"/>
                  </a:lnTo>
                  <a:lnTo>
                    <a:pt x="96367" y="465810"/>
                  </a:lnTo>
                  <a:lnTo>
                    <a:pt x="93675" y="467080"/>
                  </a:lnTo>
                  <a:lnTo>
                    <a:pt x="91821" y="465810"/>
                  </a:lnTo>
                  <a:lnTo>
                    <a:pt x="93332" y="464540"/>
                  </a:lnTo>
                  <a:lnTo>
                    <a:pt x="94856" y="463270"/>
                  </a:lnTo>
                  <a:lnTo>
                    <a:pt x="91262" y="458190"/>
                  </a:lnTo>
                  <a:lnTo>
                    <a:pt x="95034" y="455650"/>
                  </a:lnTo>
                  <a:lnTo>
                    <a:pt x="86055" y="456920"/>
                  </a:lnTo>
                  <a:lnTo>
                    <a:pt x="90106" y="458190"/>
                  </a:lnTo>
                  <a:lnTo>
                    <a:pt x="80098" y="464540"/>
                  </a:lnTo>
                  <a:lnTo>
                    <a:pt x="81546" y="459460"/>
                  </a:lnTo>
                  <a:lnTo>
                    <a:pt x="77609" y="462000"/>
                  </a:lnTo>
                  <a:lnTo>
                    <a:pt x="76263" y="464540"/>
                  </a:lnTo>
                  <a:lnTo>
                    <a:pt x="71932" y="462000"/>
                  </a:lnTo>
                  <a:lnTo>
                    <a:pt x="77165" y="460730"/>
                  </a:lnTo>
                  <a:lnTo>
                    <a:pt x="75692" y="458190"/>
                  </a:lnTo>
                  <a:lnTo>
                    <a:pt x="27076" y="458190"/>
                  </a:lnTo>
                  <a:lnTo>
                    <a:pt x="23279" y="458190"/>
                  </a:lnTo>
                  <a:lnTo>
                    <a:pt x="20396" y="458190"/>
                  </a:lnTo>
                  <a:lnTo>
                    <a:pt x="20916" y="459460"/>
                  </a:lnTo>
                  <a:lnTo>
                    <a:pt x="20358" y="459460"/>
                  </a:lnTo>
                  <a:lnTo>
                    <a:pt x="20383" y="460730"/>
                  </a:lnTo>
                  <a:lnTo>
                    <a:pt x="21996" y="462000"/>
                  </a:lnTo>
                  <a:lnTo>
                    <a:pt x="23355" y="464540"/>
                  </a:lnTo>
                  <a:lnTo>
                    <a:pt x="25209" y="467080"/>
                  </a:lnTo>
                  <a:lnTo>
                    <a:pt x="26873" y="469620"/>
                  </a:lnTo>
                  <a:lnTo>
                    <a:pt x="28041" y="467080"/>
                  </a:lnTo>
                  <a:lnTo>
                    <a:pt x="29273" y="464540"/>
                  </a:lnTo>
                  <a:lnTo>
                    <a:pt x="30543" y="462000"/>
                  </a:lnTo>
                  <a:lnTo>
                    <a:pt x="35852" y="463270"/>
                  </a:lnTo>
                  <a:lnTo>
                    <a:pt x="35242" y="469620"/>
                  </a:lnTo>
                  <a:lnTo>
                    <a:pt x="36220" y="467525"/>
                  </a:lnTo>
                  <a:lnTo>
                    <a:pt x="40589" y="474700"/>
                  </a:lnTo>
                  <a:lnTo>
                    <a:pt x="46621" y="479780"/>
                  </a:lnTo>
                  <a:lnTo>
                    <a:pt x="52514" y="486130"/>
                  </a:lnTo>
                  <a:lnTo>
                    <a:pt x="59639" y="488670"/>
                  </a:lnTo>
                  <a:lnTo>
                    <a:pt x="60096" y="491210"/>
                  </a:lnTo>
                  <a:lnTo>
                    <a:pt x="67729" y="489940"/>
                  </a:lnTo>
                  <a:lnTo>
                    <a:pt x="72021" y="492480"/>
                  </a:lnTo>
                  <a:lnTo>
                    <a:pt x="77863" y="496290"/>
                  </a:lnTo>
                  <a:lnTo>
                    <a:pt x="76987" y="493750"/>
                  </a:lnTo>
                  <a:lnTo>
                    <a:pt x="78320" y="489940"/>
                  </a:lnTo>
                  <a:lnTo>
                    <a:pt x="79667" y="486130"/>
                  </a:lnTo>
                  <a:lnTo>
                    <a:pt x="84023" y="489940"/>
                  </a:lnTo>
                  <a:lnTo>
                    <a:pt x="81572" y="497560"/>
                  </a:lnTo>
                  <a:lnTo>
                    <a:pt x="84404" y="501370"/>
                  </a:lnTo>
                  <a:lnTo>
                    <a:pt x="89128" y="505180"/>
                  </a:lnTo>
                  <a:lnTo>
                    <a:pt x="92329" y="512800"/>
                  </a:lnTo>
                  <a:lnTo>
                    <a:pt x="91186" y="507720"/>
                  </a:lnTo>
                  <a:lnTo>
                    <a:pt x="95542" y="508990"/>
                  </a:lnTo>
                  <a:lnTo>
                    <a:pt x="103708" y="508990"/>
                  </a:lnTo>
                  <a:lnTo>
                    <a:pt x="104825" y="508596"/>
                  </a:lnTo>
                  <a:lnTo>
                    <a:pt x="107505" y="512800"/>
                  </a:lnTo>
                  <a:lnTo>
                    <a:pt x="117144" y="511530"/>
                  </a:lnTo>
                  <a:lnTo>
                    <a:pt x="126047" y="512800"/>
                  </a:lnTo>
                  <a:lnTo>
                    <a:pt x="134683" y="515340"/>
                  </a:lnTo>
                  <a:lnTo>
                    <a:pt x="143471" y="515340"/>
                  </a:lnTo>
                  <a:lnTo>
                    <a:pt x="143649" y="512800"/>
                  </a:lnTo>
                  <a:lnTo>
                    <a:pt x="142659" y="511530"/>
                  </a:lnTo>
                  <a:lnTo>
                    <a:pt x="141668" y="510260"/>
                  </a:lnTo>
                  <a:lnTo>
                    <a:pt x="144208" y="506450"/>
                  </a:lnTo>
                  <a:lnTo>
                    <a:pt x="150482" y="517880"/>
                  </a:lnTo>
                  <a:lnTo>
                    <a:pt x="152819" y="516610"/>
                  </a:lnTo>
                  <a:lnTo>
                    <a:pt x="152654" y="506450"/>
                  </a:lnTo>
                  <a:lnTo>
                    <a:pt x="152641" y="505180"/>
                  </a:lnTo>
                  <a:lnTo>
                    <a:pt x="156921" y="512800"/>
                  </a:lnTo>
                  <a:lnTo>
                    <a:pt x="155409" y="507720"/>
                  </a:lnTo>
                  <a:lnTo>
                    <a:pt x="156984" y="506450"/>
                  </a:lnTo>
                  <a:lnTo>
                    <a:pt x="174586" y="510260"/>
                  </a:lnTo>
                  <a:lnTo>
                    <a:pt x="192417" y="508990"/>
                  </a:lnTo>
                  <a:lnTo>
                    <a:pt x="210312" y="508990"/>
                  </a:lnTo>
                  <a:lnTo>
                    <a:pt x="228117" y="517880"/>
                  </a:lnTo>
                  <a:lnTo>
                    <a:pt x="224917" y="514070"/>
                  </a:lnTo>
                  <a:lnTo>
                    <a:pt x="229501" y="514070"/>
                  </a:lnTo>
                  <a:lnTo>
                    <a:pt x="227914" y="512800"/>
                  </a:lnTo>
                  <a:lnTo>
                    <a:pt x="229120" y="508990"/>
                  </a:lnTo>
                  <a:lnTo>
                    <a:pt x="229527" y="507720"/>
                  </a:lnTo>
                  <a:lnTo>
                    <a:pt x="229374" y="506450"/>
                  </a:lnTo>
                  <a:lnTo>
                    <a:pt x="229222" y="505180"/>
                  </a:lnTo>
                  <a:lnTo>
                    <a:pt x="239102" y="514070"/>
                  </a:lnTo>
                  <a:lnTo>
                    <a:pt x="241528" y="510260"/>
                  </a:lnTo>
                  <a:lnTo>
                    <a:pt x="245211" y="508990"/>
                  </a:lnTo>
                  <a:lnTo>
                    <a:pt x="248729" y="508990"/>
                  </a:lnTo>
                  <a:lnTo>
                    <a:pt x="250063" y="506450"/>
                  </a:lnTo>
                  <a:lnTo>
                    <a:pt x="250736" y="505180"/>
                  </a:lnTo>
                  <a:close/>
                </a:path>
                <a:path w="577850" h="522604">
                  <a:moveTo>
                    <a:pt x="255511" y="510679"/>
                  </a:moveTo>
                  <a:lnTo>
                    <a:pt x="253149" y="511746"/>
                  </a:lnTo>
                  <a:lnTo>
                    <a:pt x="252539" y="509892"/>
                  </a:lnTo>
                  <a:lnTo>
                    <a:pt x="253377" y="518134"/>
                  </a:lnTo>
                  <a:lnTo>
                    <a:pt x="255511" y="510679"/>
                  </a:lnTo>
                  <a:close/>
                </a:path>
                <a:path w="577850" h="522604">
                  <a:moveTo>
                    <a:pt x="262521" y="216890"/>
                  </a:moveTo>
                  <a:lnTo>
                    <a:pt x="261353" y="214020"/>
                  </a:lnTo>
                  <a:lnTo>
                    <a:pt x="261289" y="214350"/>
                  </a:lnTo>
                  <a:lnTo>
                    <a:pt x="262521" y="216890"/>
                  </a:lnTo>
                  <a:close/>
                </a:path>
                <a:path w="577850" h="522604">
                  <a:moveTo>
                    <a:pt x="265264" y="215252"/>
                  </a:moveTo>
                  <a:lnTo>
                    <a:pt x="264236" y="216890"/>
                  </a:lnTo>
                  <a:lnTo>
                    <a:pt x="265239" y="215620"/>
                  </a:lnTo>
                  <a:lnTo>
                    <a:pt x="265264" y="215252"/>
                  </a:lnTo>
                  <a:close/>
                </a:path>
                <a:path w="577850" h="522604">
                  <a:moveTo>
                    <a:pt x="282981" y="221170"/>
                  </a:moveTo>
                  <a:lnTo>
                    <a:pt x="279514" y="222935"/>
                  </a:lnTo>
                  <a:lnTo>
                    <a:pt x="279095" y="221145"/>
                  </a:lnTo>
                  <a:lnTo>
                    <a:pt x="276860" y="229285"/>
                  </a:lnTo>
                  <a:lnTo>
                    <a:pt x="278752" y="233476"/>
                  </a:lnTo>
                  <a:lnTo>
                    <a:pt x="280720" y="222935"/>
                  </a:lnTo>
                  <a:lnTo>
                    <a:pt x="280835" y="222313"/>
                  </a:lnTo>
                  <a:lnTo>
                    <a:pt x="281063" y="223151"/>
                  </a:lnTo>
                  <a:lnTo>
                    <a:pt x="281876" y="222313"/>
                  </a:lnTo>
                  <a:lnTo>
                    <a:pt x="282981" y="221170"/>
                  </a:lnTo>
                  <a:close/>
                </a:path>
                <a:path w="577850" h="522604">
                  <a:moveTo>
                    <a:pt x="284403" y="224917"/>
                  </a:moveTo>
                  <a:lnTo>
                    <a:pt x="281076" y="223189"/>
                  </a:lnTo>
                  <a:lnTo>
                    <a:pt x="282232" y="227253"/>
                  </a:lnTo>
                  <a:lnTo>
                    <a:pt x="284403" y="224917"/>
                  </a:lnTo>
                  <a:close/>
                </a:path>
                <a:path w="577850" h="522604">
                  <a:moveTo>
                    <a:pt x="284949" y="219951"/>
                  </a:moveTo>
                  <a:lnTo>
                    <a:pt x="283946" y="220357"/>
                  </a:lnTo>
                  <a:lnTo>
                    <a:pt x="283387" y="220776"/>
                  </a:lnTo>
                  <a:lnTo>
                    <a:pt x="282981" y="221170"/>
                  </a:lnTo>
                  <a:lnTo>
                    <a:pt x="283540" y="220878"/>
                  </a:lnTo>
                  <a:lnTo>
                    <a:pt x="284175" y="220497"/>
                  </a:lnTo>
                  <a:lnTo>
                    <a:pt x="284949" y="219951"/>
                  </a:lnTo>
                  <a:close/>
                </a:path>
                <a:path w="577850" h="522604">
                  <a:moveTo>
                    <a:pt x="294157" y="233641"/>
                  </a:moveTo>
                  <a:lnTo>
                    <a:pt x="293941" y="233400"/>
                  </a:lnTo>
                  <a:lnTo>
                    <a:pt x="293674" y="233807"/>
                  </a:lnTo>
                  <a:lnTo>
                    <a:pt x="294157" y="233641"/>
                  </a:lnTo>
                  <a:close/>
                </a:path>
                <a:path w="577850" h="522604">
                  <a:moveTo>
                    <a:pt x="303199" y="233400"/>
                  </a:moveTo>
                  <a:lnTo>
                    <a:pt x="294919" y="233400"/>
                  </a:lnTo>
                  <a:lnTo>
                    <a:pt x="294157" y="233641"/>
                  </a:lnTo>
                  <a:lnTo>
                    <a:pt x="298399" y="238480"/>
                  </a:lnTo>
                  <a:lnTo>
                    <a:pt x="303199" y="233400"/>
                  </a:lnTo>
                  <a:close/>
                </a:path>
                <a:path w="577850" h="522604">
                  <a:moveTo>
                    <a:pt x="307009" y="170573"/>
                  </a:moveTo>
                  <a:lnTo>
                    <a:pt x="305777" y="164642"/>
                  </a:lnTo>
                  <a:lnTo>
                    <a:pt x="304177" y="156362"/>
                  </a:lnTo>
                  <a:lnTo>
                    <a:pt x="302564" y="161798"/>
                  </a:lnTo>
                  <a:lnTo>
                    <a:pt x="301625" y="167322"/>
                  </a:lnTo>
                  <a:lnTo>
                    <a:pt x="304457" y="167259"/>
                  </a:lnTo>
                  <a:lnTo>
                    <a:pt x="305993" y="168808"/>
                  </a:lnTo>
                  <a:lnTo>
                    <a:pt x="307009" y="170573"/>
                  </a:lnTo>
                  <a:close/>
                </a:path>
                <a:path w="577850" h="522604">
                  <a:moveTo>
                    <a:pt x="317919" y="251726"/>
                  </a:moveTo>
                  <a:lnTo>
                    <a:pt x="316560" y="252349"/>
                  </a:lnTo>
                  <a:lnTo>
                    <a:pt x="315595" y="253288"/>
                  </a:lnTo>
                  <a:lnTo>
                    <a:pt x="315836" y="254673"/>
                  </a:lnTo>
                  <a:lnTo>
                    <a:pt x="316242" y="253504"/>
                  </a:lnTo>
                  <a:lnTo>
                    <a:pt x="317030" y="252552"/>
                  </a:lnTo>
                  <a:lnTo>
                    <a:pt x="317919" y="251726"/>
                  </a:lnTo>
                  <a:close/>
                </a:path>
                <a:path w="577850" h="522604">
                  <a:moveTo>
                    <a:pt x="320357" y="251180"/>
                  </a:moveTo>
                  <a:lnTo>
                    <a:pt x="320052" y="251180"/>
                  </a:lnTo>
                  <a:lnTo>
                    <a:pt x="317931" y="252450"/>
                  </a:lnTo>
                  <a:lnTo>
                    <a:pt x="320357" y="251180"/>
                  </a:lnTo>
                  <a:close/>
                </a:path>
                <a:path w="577850" h="522604">
                  <a:moveTo>
                    <a:pt x="332816" y="294043"/>
                  </a:moveTo>
                  <a:lnTo>
                    <a:pt x="332536" y="293090"/>
                  </a:lnTo>
                  <a:lnTo>
                    <a:pt x="331838" y="293090"/>
                  </a:lnTo>
                  <a:lnTo>
                    <a:pt x="332816" y="294043"/>
                  </a:lnTo>
                  <a:close/>
                </a:path>
                <a:path w="577850" h="522604">
                  <a:moveTo>
                    <a:pt x="333616" y="305993"/>
                  </a:moveTo>
                  <a:lnTo>
                    <a:pt x="331431" y="305523"/>
                  </a:lnTo>
                  <a:lnTo>
                    <a:pt x="327329" y="299224"/>
                  </a:lnTo>
                  <a:lnTo>
                    <a:pt x="327825" y="305142"/>
                  </a:lnTo>
                  <a:lnTo>
                    <a:pt x="329996" y="305612"/>
                  </a:lnTo>
                  <a:lnTo>
                    <a:pt x="331812" y="310273"/>
                  </a:lnTo>
                  <a:lnTo>
                    <a:pt x="333616" y="305993"/>
                  </a:lnTo>
                  <a:close/>
                </a:path>
                <a:path w="577850" h="522604">
                  <a:moveTo>
                    <a:pt x="337477" y="293484"/>
                  </a:moveTo>
                  <a:lnTo>
                    <a:pt x="337451" y="293090"/>
                  </a:lnTo>
                  <a:lnTo>
                    <a:pt x="336892" y="292849"/>
                  </a:lnTo>
                  <a:lnTo>
                    <a:pt x="337477" y="293484"/>
                  </a:lnTo>
                  <a:close/>
                </a:path>
                <a:path w="577850" h="522604">
                  <a:moveTo>
                    <a:pt x="340296" y="317525"/>
                  </a:moveTo>
                  <a:lnTo>
                    <a:pt x="332409" y="317385"/>
                  </a:lnTo>
                  <a:lnTo>
                    <a:pt x="335457" y="319582"/>
                  </a:lnTo>
                  <a:lnTo>
                    <a:pt x="336778" y="318325"/>
                  </a:lnTo>
                  <a:lnTo>
                    <a:pt x="338201" y="318236"/>
                  </a:lnTo>
                  <a:lnTo>
                    <a:pt x="340296" y="317525"/>
                  </a:lnTo>
                  <a:close/>
                </a:path>
                <a:path w="577850" h="522604">
                  <a:moveTo>
                    <a:pt x="344322" y="234010"/>
                  </a:moveTo>
                  <a:lnTo>
                    <a:pt x="332371" y="239420"/>
                  </a:lnTo>
                  <a:lnTo>
                    <a:pt x="333044" y="240347"/>
                  </a:lnTo>
                  <a:lnTo>
                    <a:pt x="344322" y="234010"/>
                  </a:lnTo>
                  <a:close/>
                </a:path>
                <a:path w="577850" h="522604">
                  <a:moveTo>
                    <a:pt x="344728" y="266801"/>
                  </a:moveTo>
                  <a:lnTo>
                    <a:pt x="343928" y="267373"/>
                  </a:lnTo>
                  <a:lnTo>
                    <a:pt x="344728" y="266954"/>
                  </a:lnTo>
                  <a:lnTo>
                    <a:pt x="344728" y="266801"/>
                  </a:lnTo>
                  <a:close/>
                </a:path>
                <a:path w="577850" h="522604">
                  <a:moveTo>
                    <a:pt x="345363" y="301980"/>
                  </a:moveTo>
                  <a:lnTo>
                    <a:pt x="339471" y="295630"/>
                  </a:lnTo>
                  <a:lnTo>
                    <a:pt x="337477" y="293484"/>
                  </a:lnTo>
                  <a:lnTo>
                    <a:pt x="337667" y="295630"/>
                  </a:lnTo>
                  <a:lnTo>
                    <a:pt x="334175" y="295630"/>
                  </a:lnTo>
                  <a:lnTo>
                    <a:pt x="333146" y="294360"/>
                  </a:lnTo>
                  <a:lnTo>
                    <a:pt x="332816" y="294043"/>
                  </a:lnTo>
                  <a:lnTo>
                    <a:pt x="334441" y="299440"/>
                  </a:lnTo>
                  <a:lnTo>
                    <a:pt x="337591" y="303250"/>
                  </a:lnTo>
                  <a:lnTo>
                    <a:pt x="345363" y="301980"/>
                  </a:lnTo>
                  <a:close/>
                </a:path>
                <a:path w="577850" h="522604">
                  <a:moveTo>
                    <a:pt x="346862" y="362369"/>
                  </a:moveTo>
                  <a:lnTo>
                    <a:pt x="345071" y="366649"/>
                  </a:lnTo>
                  <a:lnTo>
                    <a:pt x="346392" y="365391"/>
                  </a:lnTo>
                  <a:lnTo>
                    <a:pt x="346862" y="362369"/>
                  </a:lnTo>
                  <a:close/>
                </a:path>
                <a:path w="577850" h="522604">
                  <a:moveTo>
                    <a:pt x="348716" y="315950"/>
                  </a:moveTo>
                  <a:lnTo>
                    <a:pt x="346735" y="318490"/>
                  </a:lnTo>
                  <a:lnTo>
                    <a:pt x="346976" y="319024"/>
                  </a:lnTo>
                  <a:lnTo>
                    <a:pt x="348716" y="315950"/>
                  </a:lnTo>
                  <a:close/>
                </a:path>
                <a:path w="577850" h="522604">
                  <a:moveTo>
                    <a:pt x="349859" y="401637"/>
                  </a:moveTo>
                  <a:lnTo>
                    <a:pt x="349796" y="399148"/>
                  </a:lnTo>
                  <a:lnTo>
                    <a:pt x="347586" y="397471"/>
                  </a:lnTo>
                  <a:lnTo>
                    <a:pt x="346252" y="399884"/>
                  </a:lnTo>
                  <a:lnTo>
                    <a:pt x="346976" y="400469"/>
                  </a:lnTo>
                  <a:lnTo>
                    <a:pt x="346278" y="401066"/>
                  </a:lnTo>
                  <a:lnTo>
                    <a:pt x="347002" y="401650"/>
                  </a:lnTo>
                  <a:lnTo>
                    <a:pt x="349859" y="401637"/>
                  </a:lnTo>
                  <a:close/>
                </a:path>
                <a:path w="577850" h="522604">
                  <a:moveTo>
                    <a:pt x="352882" y="305485"/>
                  </a:moveTo>
                  <a:lnTo>
                    <a:pt x="351053" y="300824"/>
                  </a:lnTo>
                  <a:lnTo>
                    <a:pt x="348881" y="300355"/>
                  </a:lnTo>
                  <a:lnTo>
                    <a:pt x="347548" y="301625"/>
                  </a:lnTo>
                  <a:lnTo>
                    <a:pt x="348411" y="303352"/>
                  </a:lnTo>
                  <a:lnTo>
                    <a:pt x="349935" y="304469"/>
                  </a:lnTo>
                  <a:lnTo>
                    <a:pt x="350774" y="306197"/>
                  </a:lnTo>
                  <a:lnTo>
                    <a:pt x="352882" y="305485"/>
                  </a:lnTo>
                  <a:close/>
                </a:path>
                <a:path w="577850" h="522604">
                  <a:moveTo>
                    <a:pt x="353110" y="360248"/>
                  </a:moveTo>
                  <a:lnTo>
                    <a:pt x="353047" y="359498"/>
                  </a:lnTo>
                  <a:lnTo>
                    <a:pt x="352831" y="357911"/>
                  </a:lnTo>
                  <a:lnTo>
                    <a:pt x="352056" y="356806"/>
                  </a:lnTo>
                  <a:lnTo>
                    <a:pt x="351929" y="358178"/>
                  </a:lnTo>
                  <a:lnTo>
                    <a:pt x="352069" y="359486"/>
                  </a:lnTo>
                  <a:lnTo>
                    <a:pt x="353110" y="360248"/>
                  </a:lnTo>
                  <a:close/>
                </a:path>
                <a:path w="577850" h="522604">
                  <a:moveTo>
                    <a:pt x="353339" y="371538"/>
                  </a:moveTo>
                  <a:lnTo>
                    <a:pt x="348208" y="370039"/>
                  </a:lnTo>
                  <a:lnTo>
                    <a:pt x="346976" y="372491"/>
                  </a:lnTo>
                  <a:lnTo>
                    <a:pt x="353339" y="371538"/>
                  </a:lnTo>
                  <a:close/>
                </a:path>
                <a:path w="577850" h="522604">
                  <a:moveTo>
                    <a:pt x="353529" y="351294"/>
                  </a:moveTo>
                  <a:lnTo>
                    <a:pt x="351650" y="351396"/>
                  </a:lnTo>
                  <a:lnTo>
                    <a:pt x="349885" y="355663"/>
                  </a:lnTo>
                  <a:lnTo>
                    <a:pt x="350951" y="355600"/>
                  </a:lnTo>
                  <a:lnTo>
                    <a:pt x="351586" y="356146"/>
                  </a:lnTo>
                  <a:lnTo>
                    <a:pt x="352056" y="356806"/>
                  </a:lnTo>
                  <a:lnTo>
                    <a:pt x="352272" y="354177"/>
                  </a:lnTo>
                  <a:lnTo>
                    <a:pt x="353529" y="351294"/>
                  </a:lnTo>
                  <a:close/>
                </a:path>
                <a:path w="577850" h="522604">
                  <a:moveTo>
                    <a:pt x="359194" y="356806"/>
                  </a:moveTo>
                  <a:lnTo>
                    <a:pt x="358355" y="356476"/>
                  </a:lnTo>
                  <a:lnTo>
                    <a:pt x="357085" y="356438"/>
                  </a:lnTo>
                  <a:lnTo>
                    <a:pt x="358406" y="356577"/>
                  </a:lnTo>
                  <a:lnTo>
                    <a:pt x="359194" y="356806"/>
                  </a:lnTo>
                  <a:close/>
                </a:path>
                <a:path w="577850" h="522604">
                  <a:moveTo>
                    <a:pt x="359765" y="357136"/>
                  </a:moveTo>
                  <a:lnTo>
                    <a:pt x="359257" y="356819"/>
                  </a:lnTo>
                  <a:lnTo>
                    <a:pt x="359765" y="357136"/>
                  </a:lnTo>
                  <a:close/>
                </a:path>
                <a:path w="577850" h="522604">
                  <a:moveTo>
                    <a:pt x="364705" y="379095"/>
                  </a:moveTo>
                  <a:lnTo>
                    <a:pt x="362419" y="377786"/>
                  </a:lnTo>
                  <a:lnTo>
                    <a:pt x="361683" y="376313"/>
                  </a:lnTo>
                  <a:lnTo>
                    <a:pt x="361924" y="377139"/>
                  </a:lnTo>
                  <a:lnTo>
                    <a:pt x="362064" y="377977"/>
                  </a:lnTo>
                  <a:lnTo>
                    <a:pt x="361810" y="378777"/>
                  </a:lnTo>
                  <a:lnTo>
                    <a:pt x="364705" y="379095"/>
                  </a:lnTo>
                  <a:close/>
                </a:path>
                <a:path w="577850" h="522604">
                  <a:moveTo>
                    <a:pt x="368719" y="376008"/>
                  </a:moveTo>
                  <a:lnTo>
                    <a:pt x="363956" y="370332"/>
                  </a:lnTo>
                  <a:lnTo>
                    <a:pt x="358800" y="370636"/>
                  </a:lnTo>
                  <a:lnTo>
                    <a:pt x="360553" y="373024"/>
                  </a:lnTo>
                  <a:lnTo>
                    <a:pt x="361505" y="375704"/>
                  </a:lnTo>
                  <a:lnTo>
                    <a:pt x="361492" y="375539"/>
                  </a:lnTo>
                  <a:lnTo>
                    <a:pt x="361442" y="375386"/>
                  </a:lnTo>
                  <a:lnTo>
                    <a:pt x="361505" y="375221"/>
                  </a:lnTo>
                  <a:lnTo>
                    <a:pt x="368719" y="376008"/>
                  </a:lnTo>
                  <a:close/>
                </a:path>
                <a:path w="577850" h="522604">
                  <a:moveTo>
                    <a:pt x="380682" y="348970"/>
                  </a:moveTo>
                  <a:lnTo>
                    <a:pt x="380250" y="349326"/>
                  </a:lnTo>
                  <a:lnTo>
                    <a:pt x="379717" y="350012"/>
                  </a:lnTo>
                  <a:lnTo>
                    <a:pt x="379044" y="351218"/>
                  </a:lnTo>
                  <a:lnTo>
                    <a:pt x="379717" y="350558"/>
                  </a:lnTo>
                  <a:lnTo>
                    <a:pt x="380288" y="349796"/>
                  </a:lnTo>
                  <a:lnTo>
                    <a:pt x="380682" y="348970"/>
                  </a:lnTo>
                  <a:close/>
                </a:path>
                <a:path w="577850" h="522604">
                  <a:moveTo>
                    <a:pt x="381546" y="348576"/>
                  </a:moveTo>
                  <a:lnTo>
                    <a:pt x="381393" y="347332"/>
                  </a:lnTo>
                  <a:lnTo>
                    <a:pt x="381254" y="346125"/>
                  </a:lnTo>
                  <a:lnTo>
                    <a:pt x="381342" y="347129"/>
                  </a:lnTo>
                  <a:lnTo>
                    <a:pt x="381076" y="348068"/>
                  </a:lnTo>
                  <a:lnTo>
                    <a:pt x="380682" y="348970"/>
                  </a:lnTo>
                  <a:lnTo>
                    <a:pt x="381050" y="348627"/>
                  </a:lnTo>
                  <a:lnTo>
                    <a:pt x="381368" y="348488"/>
                  </a:lnTo>
                  <a:lnTo>
                    <a:pt x="381546" y="348576"/>
                  </a:lnTo>
                  <a:close/>
                </a:path>
                <a:path w="577850" h="522604">
                  <a:moveTo>
                    <a:pt x="382155" y="348856"/>
                  </a:moveTo>
                  <a:lnTo>
                    <a:pt x="381546" y="348576"/>
                  </a:lnTo>
                  <a:lnTo>
                    <a:pt x="381901" y="350342"/>
                  </a:lnTo>
                  <a:lnTo>
                    <a:pt x="382155" y="348856"/>
                  </a:lnTo>
                  <a:close/>
                </a:path>
                <a:path w="577850" h="522604">
                  <a:moveTo>
                    <a:pt x="382612" y="352425"/>
                  </a:moveTo>
                  <a:lnTo>
                    <a:pt x="381647" y="350862"/>
                  </a:lnTo>
                  <a:lnTo>
                    <a:pt x="381266" y="351955"/>
                  </a:lnTo>
                  <a:lnTo>
                    <a:pt x="381114" y="352399"/>
                  </a:lnTo>
                  <a:lnTo>
                    <a:pt x="382028" y="352628"/>
                  </a:lnTo>
                  <a:lnTo>
                    <a:pt x="382612" y="352425"/>
                  </a:lnTo>
                  <a:close/>
                </a:path>
                <a:path w="577850" h="522604">
                  <a:moveTo>
                    <a:pt x="383324" y="343623"/>
                  </a:moveTo>
                  <a:lnTo>
                    <a:pt x="380733" y="341477"/>
                  </a:lnTo>
                  <a:lnTo>
                    <a:pt x="377494" y="340296"/>
                  </a:lnTo>
                  <a:lnTo>
                    <a:pt x="377317" y="342785"/>
                  </a:lnTo>
                  <a:lnTo>
                    <a:pt x="375983" y="344055"/>
                  </a:lnTo>
                  <a:lnTo>
                    <a:pt x="383324" y="343623"/>
                  </a:lnTo>
                  <a:close/>
                </a:path>
                <a:path w="577850" h="522604">
                  <a:moveTo>
                    <a:pt x="383870" y="365721"/>
                  </a:moveTo>
                  <a:lnTo>
                    <a:pt x="382714" y="362978"/>
                  </a:lnTo>
                  <a:lnTo>
                    <a:pt x="383019" y="364820"/>
                  </a:lnTo>
                  <a:lnTo>
                    <a:pt x="381685" y="365480"/>
                  </a:lnTo>
                  <a:lnTo>
                    <a:pt x="380707" y="366407"/>
                  </a:lnTo>
                  <a:lnTo>
                    <a:pt x="382143" y="366318"/>
                  </a:lnTo>
                  <a:lnTo>
                    <a:pt x="383870" y="365721"/>
                  </a:lnTo>
                  <a:close/>
                </a:path>
                <a:path w="577850" h="522604">
                  <a:moveTo>
                    <a:pt x="383908" y="343585"/>
                  </a:moveTo>
                  <a:lnTo>
                    <a:pt x="383324" y="343623"/>
                  </a:lnTo>
                  <a:lnTo>
                    <a:pt x="381812" y="344297"/>
                  </a:lnTo>
                  <a:lnTo>
                    <a:pt x="383908" y="343585"/>
                  </a:lnTo>
                  <a:close/>
                </a:path>
                <a:path w="577850" h="522604">
                  <a:moveTo>
                    <a:pt x="384251" y="286575"/>
                  </a:moveTo>
                  <a:lnTo>
                    <a:pt x="380428" y="284264"/>
                  </a:lnTo>
                  <a:lnTo>
                    <a:pt x="379882" y="284683"/>
                  </a:lnTo>
                  <a:lnTo>
                    <a:pt x="379603" y="285089"/>
                  </a:lnTo>
                  <a:lnTo>
                    <a:pt x="379133" y="285508"/>
                  </a:lnTo>
                  <a:lnTo>
                    <a:pt x="380060" y="287235"/>
                  </a:lnTo>
                  <a:lnTo>
                    <a:pt x="380796" y="288975"/>
                  </a:lnTo>
                  <a:lnTo>
                    <a:pt x="380453" y="291071"/>
                  </a:lnTo>
                  <a:lnTo>
                    <a:pt x="382803" y="288975"/>
                  </a:lnTo>
                  <a:lnTo>
                    <a:pt x="384251" y="286575"/>
                  </a:lnTo>
                  <a:close/>
                </a:path>
                <a:path w="577850" h="522604">
                  <a:moveTo>
                    <a:pt x="384314" y="366788"/>
                  </a:moveTo>
                  <a:lnTo>
                    <a:pt x="384213" y="365594"/>
                  </a:lnTo>
                  <a:lnTo>
                    <a:pt x="383870" y="365721"/>
                  </a:lnTo>
                  <a:lnTo>
                    <a:pt x="384314" y="366788"/>
                  </a:lnTo>
                  <a:close/>
                </a:path>
                <a:path w="577850" h="522604">
                  <a:moveTo>
                    <a:pt x="385127" y="252450"/>
                  </a:moveTo>
                  <a:lnTo>
                    <a:pt x="384619" y="246100"/>
                  </a:lnTo>
                  <a:lnTo>
                    <a:pt x="381711" y="239750"/>
                  </a:lnTo>
                  <a:lnTo>
                    <a:pt x="379006" y="233400"/>
                  </a:lnTo>
                  <a:lnTo>
                    <a:pt x="374370" y="228320"/>
                  </a:lnTo>
                  <a:lnTo>
                    <a:pt x="373392" y="223240"/>
                  </a:lnTo>
                  <a:lnTo>
                    <a:pt x="367499" y="225780"/>
                  </a:lnTo>
                  <a:lnTo>
                    <a:pt x="365861" y="221970"/>
                  </a:lnTo>
                  <a:lnTo>
                    <a:pt x="365315" y="220700"/>
                  </a:lnTo>
                  <a:lnTo>
                    <a:pt x="360705" y="216890"/>
                  </a:lnTo>
                  <a:lnTo>
                    <a:pt x="354711" y="213080"/>
                  </a:lnTo>
                  <a:lnTo>
                    <a:pt x="350304" y="216890"/>
                  </a:lnTo>
                  <a:lnTo>
                    <a:pt x="346379" y="213080"/>
                  </a:lnTo>
                  <a:lnTo>
                    <a:pt x="343916" y="207848"/>
                  </a:lnTo>
                  <a:lnTo>
                    <a:pt x="341464" y="201650"/>
                  </a:lnTo>
                  <a:lnTo>
                    <a:pt x="337273" y="196570"/>
                  </a:lnTo>
                  <a:lnTo>
                    <a:pt x="339204" y="195300"/>
                  </a:lnTo>
                  <a:lnTo>
                    <a:pt x="340664" y="196570"/>
                  </a:lnTo>
                  <a:lnTo>
                    <a:pt x="340817" y="199110"/>
                  </a:lnTo>
                  <a:lnTo>
                    <a:pt x="341083" y="195300"/>
                  </a:lnTo>
                  <a:lnTo>
                    <a:pt x="341350" y="191490"/>
                  </a:lnTo>
                  <a:lnTo>
                    <a:pt x="335153" y="187680"/>
                  </a:lnTo>
                  <a:lnTo>
                    <a:pt x="322516" y="185140"/>
                  </a:lnTo>
                  <a:lnTo>
                    <a:pt x="316382" y="185140"/>
                  </a:lnTo>
                  <a:lnTo>
                    <a:pt x="314426" y="178790"/>
                  </a:lnTo>
                  <a:lnTo>
                    <a:pt x="311302" y="178790"/>
                  </a:lnTo>
                  <a:lnTo>
                    <a:pt x="310019" y="177520"/>
                  </a:lnTo>
                  <a:lnTo>
                    <a:pt x="309092" y="176250"/>
                  </a:lnTo>
                  <a:lnTo>
                    <a:pt x="309245" y="176250"/>
                  </a:lnTo>
                  <a:lnTo>
                    <a:pt x="308889" y="174980"/>
                  </a:lnTo>
                  <a:lnTo>
                    <a:pt x="307771" y="172440"/>
                  </a:lnTo>
                  <a:lnTo>
                    <a:pt x="307009" y="171170"/>
                  </a:lnTo>
                  <a:lnTo>
                    <a:pt x="307403" y="172440"/>
                  </a:lnTo>
                  <a:lnTo>
                    <a:pt x="307822" y="174980"/>
                  </a:lnTo>
                  <a:lnTo>
                    <a:pt x="306565" y="174980"/>
                  </a:lnTo>
                  <a:lnTo>
                    <a:pt x="303631" y="173710"/>
                  </a:lnTo>
                  <a:lnTo>
                    <a:pt x="300469" y="173710"/>
                  </a:lnTo>
                  <a:lnTo>
                    <a:pt x="301625" y="167360"/>
                  </a:lnTo>
                  <a:lnTo>
                    <a:pt x="300913" y="167360"/>
                  </a:lnTo>
                  <a:lnTo>
                    <a:pt x="298958" y="164820"/>
                  </a:lnTo>
                  <a:lnTo>
                    <a:pt x="297726" y="169900"/>
                  </a:lnTo>
                  <a:lnTo>
                    <a:pt x="297446" y="174980"/>
                  </a:lnTo>
                  <a:lnTo>
                    <a:pt x="295757" y="174980"/>
                  </a:lnTo>
                  <a:lnTo>
                    <a:pt x="294144" y="176250"/>
                  </a:lnTo>
                  <a:lnTo>
                    <a:pt x="292747" y="176250"/>
                  </a:lnTo>
                  <a:lnTo>
                    <a:pt x="291985" y="172440"/>
                  </a:lnTo>
                  <a:lnTo>
                    <a:pt x="289280" y="172440"/>
                  </a:lnTo>
                  <a:lnTo>
                    <a:pt x="286346" y="171170"/>
                  </a:lnTo>
                  <a:lnTo>
                    <a:pt x="284899" y="167360"/>
                  </a:lnTo>
                  <a:lnTo>
                    <a:pt x="281838" y="171170"/>
                  </a:lnTo>
                  <a:lnTo>
                    <a:pt x="269976" y="167360"/>
                  </a:lnTo>
                  <a:lnTo>
                    <a:pt x="268046" y="176149"/>
                  </a:lnTo>
                  <a:lnTo>
                    <a:pt x="267462" y="178790"/>
                  </a:lnTo>
                  <a:lnTo>
                    <a:pt x="267538" y="177520"/>
                  </a:lnTo>
                  <a:lnTo>
                    <a:pt x="266865" y="176250"/>
                  </a:lnTo>
                  <a:lnTo>
                    <a:pt x="268020" y="176250"/>
                  </a:lnTo>
                  <a:lnTo>
                    <a:pt x="265582" y="174980"/>
                  </a:lnTo>
                  <a:lnTo>
                    <a:pt x="262636" y="173710"/>
                  </a:lnTo>
                  <a:lnTo>
                    <a:pt x="259930" y="176250"/>
                  </a:lnTo>
                  <a:lnTo>
                    <a:pt x="258953" y="168630"/>
                  </a:lnTo>
                  <a:lnTo>
                    <a:pt x="256489" y="172440"/>
                  </a:lnTo>
                  <a:lnTo>
                    <a:pt x="254584" y="174980"/>
                  </a:lnTo>
                  <a:lnTo>
                    <a:pt x="252907" y="178790"/>
                  </a:lnTo>
                  <a:lnTo>
                    <a:pt x="252095" y="177520"/>
                  </a:lnTo>
                  <a:lnTo>
                    <a:pt x="249656" y="173710"/>
                  </a:lnTo>
                  <a:lnTo>
                    <a:pt x="248310" y="171170"/>
                  </a:lnTo>
                  <a:lnTo>
                    <a:pt x="251536" y="164820"/>
                  </a:lnTo>
                  <a:lnTo>
                    <a:pt x="247154" y="169900"/>
                  </a:lnTo>
                  <a:lnTo>
                    <a:pt x="244614" y="171170"/>
                  </a:lnTo>
                  <a:lnTo>
                    <a:pt x="242303" y="173710"/>
                  </a:lnTo>
                  <a:lnTo>
                    <a:pt x="238569" y="177520"/>
                  </a:lnTo>
                  <a:lnTo>
                    <a:pt x="238899" y="172440"/>
                  </a:lnTo>
                  <a:lnTo>
                    <a:pt x="236524" y="173710"/>
                  </a:lnTo>
                  <a:lnTo>
                    <a:pt x="232740" y="180060"/>
                  </a:lnTo>
                  <a:lnTo>
                    <a:pt x="232257" y="178790"/>
                  </a:lnTo>
                  <a:lnTo>
                    <a:pt x="231305" y="176250"/>
                  </a:lnTo>
                  <a:lnTo>
                    <a:pt x="224751" y="171170"/>
                  </a:lnTo>
                  <a:lnTo>
                    <a:pt x="214490" y="169900"/>
                  </a:lnTo>
                  <a:lnTo>
                    <a:pt x="202679" y="169900"/>
                  </a:lnTo>
                  <a:lnTo>
                    <a:pt x="191452" y="166090"/>
                  </a:lnTo>
                  <a:lnTo>
                    <a:pt x="191566" y="171170"/>
                  </a:lnTo>
                  <a:lnTo>
                    <a:pt x="190385" y="169900"/>
                  </a:lnTo>
                  <a:lnTo>
                    <a:pt x="189217" y="168630"/>
                  </a:lnTo>
                  <a:lnTo>
                    <a:pt x="186258" y="167360"/>
                  </a:lnTo>
                  <a:lnTo>
                    <a:pt x="184594" y="169900"/>
                  </a:lnTo>
                  <a:lnTo>
                    <a:pt x="183794" y="167360"/>
                  </a:lnTo>
                  <a:lnTo>
                    <a:pt x="182841" y="166090"/>
                  </a:lnTo>
                  <a:lnTo>
                    <a:pt x="181902" y="164820"/>
                  </a:lnTo>
                  <a:lnTo>
                    <a:pt x="184099" y="162280"/>
                  </a:lnTo>
                  <a:lnTo>
                    <a:pt x="179463" y="162280"/>
                  </a:lnTo>
                  <a:lnTo>
                    <a:pt x="175679" y="161010"/>
                  </a:lnTo>
                  <a:lnTo>
                    <a:pt x="172300" y="162280"/>
                  </a:lnTo>
                  <a:lnTo>
                    <a:pt x="168871" y="166090"/>
                  </a:lnTo>
                  <a:lnTo>
                    <a:pt x="168071" y="162280"/>
                  </a:lnTo>
                  <a:lnTo>
                    <a:pt x="170357" y="161010"/>
                  </a:lnTo>
                  <a:lnTo>
                    <a:pt x="169646" y="158470"/>
                  </a:lnTo>
                  <a:lnTo>
                    <a:pt x="167436" y="162280"/>
                  </a:lnTo>
                  <a:lnTo>
                    <a:pt x="166014" y="157200"/>
                  </a:lnTo>
                  <a:lnTo>
                    <a:pt x="167741" y="157200"/>
                  </a:lnTo>
                  <a:lnTo>
                    <a:pt x="168833" y="154660"/>
                  </a:lnTo>
                  <a:lnTo>
                    <a:pt x="165112" y="155333"/>
                  </a:lnTo>
                  <a:lnTo>
                    <a:pt x="165112" y="204190"/>
                  </a:lnTo>
                  <a:lnTo>
                    <a:pt x="164160" y="206730"/>
                  </a:lnTo>
                  <a:lnTo>
                    <a:pt x="162674" y="205460"/>
                  </a:lnTo>
                  <a:lnTo>
                    <a:pt x="161010" y="202920"/>
                  </a:lnTo>
                  <a:lnTo>
                    <a:pt x="163588" y="202920"/>
                  </a:lnTo>
                  <a:lnTo>
                    <a:pt x="165112" y="204190"/>
                  </a:lnTo>
                  <a:lnTo>
                    <a:pt x="165112" y="155333"/>
                  </a:lnTo>
                  <a:lnTo>
                    <a:pt x="161734" y="155930"/>
                  </a:lnTo>
                  <a:lnTo>
                    <a:pt x="161023" y="166090"/>
                  </a:lnTo>
                  <a:lnTo>
                    <a:pt x="160502" y="176250"/>
                  </a:lnTo>
                  <a:lnTo>
                    <a:pt x="156908" y="172440"/>
                  </a:lnTo>
                  <a:lnTo>
                    <a:pt x="155117" y="172440"/>
                  </a:lnTo>
                  <a:lnTo>
                    <a:pt x="152514" y="178790"/>
                  </a:lnTo>
                  <a:lnTo>
                    <a:pt x="151218" y="176149"/>
                  </a:lnTo>
                  <a:lnTo>
                    <a:pt x="150571" y="174980"/>
                  </a:lnTo>
                  <a:lnTo>
                    <a:pt x="138176" y="174980"/>
                  </a:lnTo>
                  <a:lnTo>
                    <a:pt x="134061" y="174980"/>
                  </a:lnTo>
                  <a:lnTo>
                    <a:pt x="128498" y="174980"/>
                  </a:lnTo>
                  <a:lnTo>
                    <a:pt x="122542" y="174980"/>
                  </a:lnTo>
                  <a:lnTo>
                    <a:pt x="124053" y="176250"/>
                  </a:lnTo>
                  <a:lnTo>
                    <a:pt x="122034" y="185140"/>
                  </a:lnTo>
                  <a:lnTo>
                    <a:pt x="120180" y="180060"/>
                  </a:lnTo>
                  <a:lnTo>
                    <a:pt x="119265" y="177520"/>
                  </a:lnTo>
                  <a:lnTo>
                    <a:pt x="114249" y="180060"/>
                  </a:lnTo>
                  <a:lnTo>
                    <a:pt x="114312" y="178790"/>
                  </a:lnTo>
                  <a:lnTo>
                    <a:pt x="108153" y="176250"/>
                  </a:lnTo>
                  <a:lnTo>
                    <a:pt x="105841" y="177520"/>
                  </a:lnTo>
                  <a:lnTo>
                    <a:pt x="103454" y="178790"/>
                  </a:lnTo>
                  <a:lnTo>
                    <a:pt x="97040" y="176250"/>
                  </a:lnTo>
                  <a:lnTo>
                    <a:pt x="99009" y="182600"/>
                  </a:lnTo>
                  <a:lnTo>
                    <a:pt x="99923" y="188950"/>
                  </a:lnTo>
                  <a:lnTo>
                    <a:pt x="97320" y="187680"/>
                  </a:lnTo>
                  <a:lnTo>
                    <a:pt x="89649" y="182600"/>
                  </a:lnTo>
                  <a:lnTo>
                    <a:pt x="84518" y="181330"/>
                  </a:lnTo>
                  <a:lnTo>
                    <a:pt x="82232" y="185140"/>
                  </a:lnTo>
                  <a:lnTo>
                    <a:pt x="85737" y="186410"/>
                  </a:lnTo>
                  <a:lnTo>
                    <a:pt x="82524" y="187680"/>
                  </a:lnTo>
                  <a:lnTo>
                    <a:pt x="79451" y="185140"/>
                  </a:lnTo>
                  <a:lnTo>
                    <a:pt x="76390" y="182600"/>
                  </a:lnTo>
                  <a:lnTo>
                    <a:pt x="69557" y="177520"/>
                  </a:lnTo>
                  <a:lnTo>
                    <a:pt x="62890" y="174980"/>
                  </a:lnTo>
                  <a:lnTo>
                    <a:pt x="64706" y="172440"/>
                  </a:lnTo>
                  <a:lnTo>
                    <a:pt x="65519" y="171170"/>
                  </a:lnTo>
                  <a:lnTo>
                    <a:pt x="60007" y="172440"/>
                  </a:lnTo>
                  <a:lnTo>
                    <a:pt x="60820" y="176250"/>
                  </a:lnTo>
                  <a:lnTo>
                    <a:pt x="63106" y="180060"/>
                  </a:lnTo>
                  <a:lnTo>
                    <a:pt x="62014" y="185140"/>
                  </a:lnTo>
                  <a:lnTo>
                    <a:pt x="58470" y="182600"/>
                  </a:lnTo>
                  <a:lnTo>
                    <a:pt x="58039" y="174980"/>
                  </a:lnTo>
                  <a:lnTo>
                    <a:pt x="52717" y="176250"/>
                  </a:lnTo>
                  <a:lnTo>
                    <a:pt x="50482" y="176250"/>
                  </a:lnTo>
                  <a:lnTo>
                    <a:pt x="49009" y="181330"/>
                  </a:lnTo>
                  <a:lnTo>
                    <a:pt x="47117" y="186410"/>
                  </a:lnTo>
                  <a:lnTo>
                    <a:pt x="45059" y="191490"/>
                  </a:lnTo>
                  <a:lnTo>
                    <a:pt x="43230" y="196570"/>
                  </a:lnTo>
                  <a:lnTo>
                    <a:pt x="37566" y="196570"/>
                  </a:lnTo>
                  <a:lnTo>
                    <a:pt x="41109" y="197840"/>
                  </a:lnTo>
                  <a:lnTo>
                    <a:pt x="44437" y="199110"/>
                  </a:lnTo>
                  <a:lnTo>
                    <a:pt x="43586" y="202920"/>
                  </a:lnTo>
                  <a:lnTo>
                    <a:pt x="39458" y="205460"/>
                  </a:lnTo>
                  <a:lnTo>
                    <a:pt x="33401" y="208000"/>
                  </a:lnTo>
                  <a:lnTo>
                    <a:pt x="28867" y="210540"/>
                  </a:lnTo>
                  <a:lnTo>
                    <a:pt x="29311" y="216890"/>
                  </a:lnTo>
                  <a:lnTo>
                    <a:pt x="27292" y="216890"/>
                  </a:lnTo>
                  <a:lnTo>
                    <a:pt x="26593" y="215620"/>
                  </a:lnTo>
                  <a:lnTo>
                    <a:pt x="26263" y="220700"/>
                  </a:lnTo>
                  <a:lnTo>
                    <a:pt x="22898" y="229590"/>
                  </a:lnTo>
                  <a:lnTo>
                    <a:pt x="27076" y="234670"/>
                  </a:lnTo>
                  <a:lnTo>
                    <a:pt x="16967" y="230860"/>
                  </a:lnTo>
                  <a:lnTo>
                    <a:pt x="16014" y="238480"/>
                  </a:lnTo>
                  <a:lnTo>
                    <a:pt x="16814" y="244767"/>
                  </a:lnTo>
                  <a:lnTo>
                    <a:pt x="17183" y="251180"/>
                  </a:lnTo>
                  <a:lnTo>
                    <a:pt x="19215" y="257530"/>
                  </a:lnTo>
                  <a:lnTo>
                    <a:pt x="9690" y="254990"/>
                  </a:lnTo>
                  <a:lnTo>
                    <a:pt x="8788" y="258800"/>
                  </a:lnTo>
                  <a:lnTo>
                    <a:pt x="8572" y="263880"/>
                  </a:lnTo>
                  <a:lnTo>
                    <a:pt x="8255" y="267690"/>
                  </a:lnTo>
                  <a:lnTo>
                    <a:pt x="6350" y="267690"/>
                  </a:lnTo>
                  <a:lnTo>
                    <a:pt x="3937" y="275310"/>
                  </a:lnTo>
                  <a:lnTo>
                    <a:pt x="8890" y="279120"/>
                  </a:lnTo>
                  <a:lnTo>
                    <a:pt x="13284" y="281660"/>
                  </a:lnTo>
                  <a:lnTo>
                    <a:pt x="11887" y="284200"/>
                  </a:lnTo>
                  <a:lnTo>
                    <a:pt x="10134" y="282930"/>
                  </a:lnTo>
                  <a:lnTo>
                    <a:pt x="9131" y="281660"/>
                  </a:lnTo>
                  <a:lnTo>
                    <a:pt x="5156" y="291820"/>
                  </a:lnTo>
                  <a:lnTo>
                    <a:pt x="6019" y="293090"/>
                  </a:lnTo>
                  <a:lnTo>
                    <a:pt x="15671" y="300710"/>
                  </a:lnTo>
                  <a:lnTo>
                    <a:pt x="9385" y="301980"/>
                  </a:lnTo>
                  <a:lnTo>
                    <a:pt x="9499" y="304520"/>
                  </a:lnTo>
                  <a:lnTo>
                    <a:pt x="6731" y="310870"/>
                  </a:lnTo>
                  <a:lnTo>
                    <a:pt x="4660" y="318490"/>
                  </a:lnTo>
                  <a:lnTo>
                    <a:pt x="6858" y="324840"/>
                  </a:lnTo>
                  <a:lnTo>
                    <a:pt x="4025" y="324840"/>
                  </a:lnTo>
                  <a:lnTo>
                    <a:pt x="4775" y="332460"/>
                  </a:lnTo>
                  <a:lnTo>
                    <a:pt x="927" y="341350"/>
                  </a:lnTo>
                  <a:lnTo>
                    <a:pt x="0" y="348970"/>
                  </a:lnTo>
                  <a:lnTo>
                    <a:pt x="9499" y="354050"/>
                  </a:lnTo>
                  <a:lnTo>
                    <a:pt x="15138" y="360400"/>
                  </a:lnTo>
                  <a:lnTo>
                    <a:pt x="17500" y="356590"/>
                  </a:lnTo>
                  <a:lnTo>
                    <a:pt x="21259" y="357860"/>
                  </a:lnTo>
                  <a:lnTo>
                    <a:pt x="25387" y="359130"/>
                  </a:lnTo>
                  <a:lnTo>
                    <a:pt x="28892" y="357860"/>
                  </a:lnTo>
                  <a:lnTo>
                    <a:pt x="30238" y="361670"/>
                  </a:lnTo>
                  <a:lnTo>
                    <a:pt x="21983" y="368020"/>
                  </a:lnTo>
                  <a:lnTo>
                    <a:pt x="20853" y="363181"/>
                  </a:lnTo>
                  <a:lnTo>
                    <a:pt x="16129" y="364210"/>
                  </a:lnTo>
                  <a:lnTo>
                    <a:pt x="14338" y="368020"/>
                  </a:lnTo>
                  <a:lnTo>
                    <a:pt x="13258" y="371830"/>
                  </a:lnTo>
                  <a:lnTo>
                    <a:pt x="9575" y="373100"/>
                  </a:lnTo>
                  <a:lnTo>
                    <a:pt x="9474" y="380949"/>
                  </a:lnTo>
                  <a:lnTo>
                    <a:pt x="8864" y="387070"/>
                  </a:lnTo>
                  <a:lnTo>
                    <a:pt x="6870" y="401040"/>
                  </a:lnTo>
                  <a:lnTo>
                    <a:pt x="6223" y="407390"/>
                  </a:lnTo>
                  <a:lnTo>
                    <a:pt x="6159" y="417550"/>
                  </a:lnTo>
                  <a:lnTo>
                    <a:pt x="7048" y="425170"/>
                  </a:lnTo>
                  <a:lnTo>
                    <a:pt x="8775" y="434060"/>
                  </a:lnTo>
                  <a:lnTo>
                    <a:pt x="11417" y="431520"/>
                  </a:lnTo>
                  <a:lnTo>
                    <a:pt x="16941" y="428980"/>
                  </a:lnTo>
                  <a:lnTo>
                    <a:pt x="17348" y="431520"/>
                  </a:lnTo>
                  <a:lnTo>
                    <a:pt x="18122" y="432790"/>
                  </a:lnTo>
                  <a:lnTo>
                    <a:pt x="18719" y="435330"/>
                  </a:lnTo>
                  <a:lnTo>
                    <a:pt x="17335" y="437870"/>
                  </a:lnTo>
                  <a:lnTo>
                    <a:pt x="12827" y="440410"/>
                  </a:lnTo>
                  <a:lnTo>
                    <a:pt x="11341" y="435330"/>
                  </a:lnTo>
                  <a:lnTo>
                    <a:pt x="7416" y="440410"/>
                  </a:lnTo>
                  <a:lnTo>
                    <a:pt x="18503" y="441680"/>
                  </a:lnTo>
                  <a:lnTo>
                    <a:pt x="20497" y="441680"/>
                  </a:lnTo>
                  <a:lnTo>
                    <a:pt x="19558" y="444220"/>
                  </a:lnTo>
                  <a:lnTo>
                    <a:pt x="60172" y="444220"/>
                  </a:lnTo>
                  <a:lnTo>
                    <a:pt x="63995" y="440410"/>
                  </a:lnTo>
                  <a:lnTo>
                    <a:pt x="67818" y="436600"/>
                  </a:lnTo>
                  <a:lnTo>
                    <a:pt x="65430" y="432790"/>
                  </a:lnTo>
                  <a:lnTo>
                    <a:pt x="65176" y="432384"/>
                  </a:lnTo>
                  <a:lnTo>
                    <a:pt x="65760" y="431520"/>
                  </a:lnTo>
                  <a:lnTo>
                    <a:pt x="66027" y="432790"/>
                  </a:lnTo>
                  <a:lnTo>
                    <a:pt x="67779" y="428980"/>
                  </a:lnTo>
                  <a:lnTo>
                    <a:pt x="59613" y="431520"/>
                  </a:lnTo>
                  <a:lnTo>
                    <a:pt x="60540" y="430250"/>
                  </a:lnTo>
                  <a:lnTo>
                    <a:pt x="63309" y="426440"/>
                  </a:lnTo>
                  <a:lnTo>
                    <a:pt x="59690" y="426440"/>
                  </a:lnTo>
                  <a:lnTo>
                    <a:pt x="58597" y="425170"/>
                  </a:lnTo>
                  <a:lnTo>
                    <a:pt x="57226" y="425170"/>
                  </a:lnTo>
                  <a:lnTo>
                    <a:pt x="52717" y="426440"/>
                  </a:lnTo>
                  <a:lnTo>
                    <a:pt x="54254" y="427710"/>
                  </a:lnTo>
                  <a:lnTo>
                    <a:pt x="55956" y="428980"/>
                  </a:lnTo>
                  <a:lnTo>
                    <a:pt x="57480" y="430250"/>
                  </a:lnTo>
                  <a:lnTo>
                    <a:pt x="53682" y="428980"/>
                  </a:lnTo>
                  <a:lnTo>
                    <a:pt x="41186" y="430250"/>
                  </a:lnTo>
                  <a:lnTo>
                    <a:pt x="41643" y="428980"/>
                  </a:lnTo>
                  <a:lnTo>
                    <a:pt x="44411" y="421360"/>
                  </a:lnTo>
                  <a:lnTo>
                    <a:pt x="46520" y="421360"/>
                  </a:lnTo>
                  <a:lnTo>
                    <a:pt x="49695" y="422630"/>
                  </a:lnTo>
                  <a:lnTo>
                    <a:pt x="51396" y="422630"/>
                  </a:lnTo>
                  <a:lnTo>
                    <a:pt x="51117" y="422986"/>
                  </a:lnTo>
                  <a:lnTo>
                    <a:pt x="53746" y="423532"/>
                  </a:lnTo>
                  <a:lnTo>
                    <a:pt x="53187" y="423075"/>
                  </a:lnTo>
                  <a:lnTo>
                    <a:pt x="51574" y="422554"/>
                  </a:lnTo>
                  <a:lnTo>
                    <a:pt x="52628" y="421360"/>
                  </a:lnTo>
                  <a:lnTo>
                    <a:pt x="53771" y="420090"/>
                  </a:lnTo>
                  <a:lnTo>
                    <a:pt x="48336" y="420090"/>
                  </a:lnTo>
                  <a:lnTo>
                    <a:pt x="50901" y="417550"/>
                  </a:lnTo>
                  <a:lnTo>
                    <a:pt x="55765" y="417550"/>
                  </a:lnTo>
                  <a:lnTo>
                    <a:pt x="57759" y="420090"/>
                  </a:lnTo>
                  <a:lnTo>
                    <a:pt x="59550" y="422630"/>
                  </a:lnTo>
                  <a:lnTo>
                    <a:pt x="63855" y="423900"/>
                  </a:lnTo>
                  <a:lnTo>
                    <a:pt x="63893" y="422630"/>
                  </a:lnTo>
                  <a:lnTo>
                    <a:pt x="61785" y="421360"/>
                  </a:lnTo>
                  <a:lnTo>
                    <a:pt x="61112" y="420090"/>
                  </a:lnTo>
                  <a:lnTo>
                    <a:pt x="65443" y="418820"/>
                  </a:lnTo>
                  <a:lnTo>
                    <a:pt x="58610" y="420090"/>
                  </a:lnTo>
                  <a:lnTo>
                    <a:pt x="58394" y="418820"/>
                  </a:lnTo>
                  <a:lnTo>
                    <a:pt x="58521" y="417550"/>
                  </a:lnTo>
                  <a:lnTo>
                    <a:pt x="58648" y="416280"/>
                  </a:lnTo>
                  <a:lnTo>
                    <a:pt x="59855" y="412470"/>
                  </a:lnTo>
                  <a:lnTo>
                    <a:pt x="54127" y="412470"/>
                  </a:lnTo>
                  <a:lnTo>
                    <a:pt x="60096" y="411200"/>
                  </a:lnTo>
                  <a:lnTo>
                    <a:pt x="58940" y="411200"/>
                  </a:lnTo>
                  <a:lnTo>
                    <a:pt x="56007" y="409930"/>
                  </a:lnTo>
                  <a:lnTo>
                    <a:pt x="55968" y="408660"/>
                  </a:lnTo>
                  <a:lnTo>
                    <a:pt x="63931" y="408660"/>
                  </a:lnTo>
                  <a:lnTo>
                    <a:pt x="57023" y="407390"/>
                  </a:lnTo>
                  <a:lnTo>
                    <a:pt x="59931" y="406120"/>
                  </a:lnTo>
                  <a:lnTo>
                    <a:pt x="62953" y="404799"/>
                  </a:lnTo>
                  <a:lnTo>
                    <a:pt x="57924" y="402310"/>
                  </a:lnTo>
                  <a:lnTo>
                    <a:pt x="53848" y="406120"/>
                  </a:lnTo>
                  <a:lnTo>
                    <a:pt x="49377" y="402310"/>
                  </a:lnTo>
                  <a:lnTo>
                    <a:pt x="53428" y="399770"/>
                  </a:lnTo>
                  <a:lnTo>
                    <a:pt x="62331" y="397230"/>
                  </a:lnTo>
                  <a:lnTo>
                    <a:pt x="67640" y="395960"/>
                  </a:lnTo>
                  <a:lnTo>
                    <a:pt x="66573" y="391375"/>
                  </a:lnTo>
                  <a:lnTo>
                    <a:pt x="62547" y="395960"/>
                  </a:lnTo>
                  <a:lnTo>
                    <a:pt x="59766" y="393420"/>
                  </a:lnTo>
                  <a:lnTo>
                    <a:pt x="60998" y="390880"/>
                  </a:lnTo>
                  <a:lnTo>
                    <a:pt x="63309" y="387070"/>
                  </a:lnTo>
                  <a:lnTo>
                    <a:pt x="66471" y="385800"/>
                  </a:lnTo>
                  <a:lnTo>
                    <a:pt x="65227" y="376910"/>
                  </a:lnTo>
                  <a:lnTo>
                    <a:pt x="63398" y="380657"/>
                  </a:lnTo>
                  <a:lnTo>
                    <a:pt x="63258" y="380644"/>
                  </a:lnTo>
                  <a:lnTo>
                    <a:pt x="63258" y="380949"/>
                  </a:lnTo>
                  <a:lnTo>
                    <a:pt x="60274" y="387070"/>
                  </a:lnTo>
                  <a:lnTo>
                    <a:pt x="56578" y="383260"/>
                  </a:lnTo>
                  <a:lnTo>
                    <a:pt x="63258" y="380949"/>
                  </a:lnTo>
                  <a:lnTo>
                    <a:pt x="63258" y="380644"/>
                  </a:lnTo>
                  <a:lnTo>
                    <a:pt x="53581" y="379450"/>
                  </a:lnTo>
                  <a:lnTo>
                    <a:pt x="51231" y="375640"/>
                  </a:lnTo>
                  <a:lnTo>
                    <a:pt x="57365" y="375640"/>
                  </a:lnTo>
                  <a:lnTo>
                    <a:pt x="57099" y="370560"/>
                  </a:lnTo>
                  <a:lnTo>
                    <a:pt x="53035" y="369290"/>
                  </a:lnTo>
                  <a:lnTo>
                    <a:pt x="49136" y="368020"/>
                  </a:lnTo>
                  <a:lnTo>
                    <a:pt x="49339" y="364210"/>
                  </a:lnTo>
                  <a:lnTo>
                    <a:pt x="57835" y="368020"/>
                  </a:lnTo>
                  <a:lnTo>
                    <a:pt x="56184" y="364210"/>
                  </a:lnTo>
                  <a:lnTo>
                    <a:pt x="55638" y="362940"/>
                  </a:lnTo>
                  <a:lnTo>
                    <a:pt x="62611" y="364210"/>
                  </a:lnTo>
                  <a:lnTo>
                    <a:pt x="61315" y="362940"/>
                  </a:lnTo>
                  <a:lnTo>
                    <a:pt x="57442" y="359130"/>
                  </a:lnTo>
                  <a:lnTo>
                    <a:pt x="58775" y="357860"/>
                  </a:lnTo>
                  <a:lnTo>
                    <a:pt x="59258" y="356590"/>
                  </a:lnTo>
                  <a:lnTo>
                    <a:pt x="60236" y="354050"/>
                  </a:lnTo>
                  <a:lnTo>
                    <a:pt x="60731" y="352780"/>
                  </a:lnTo>
                  <a:lnTo>
                    <a:pt x="56413" y="354050"/>
                  </a:lnTo>
                  <a:lnTo>
                    <a:pt x="49618" y="352780"/>
                  </a:lnTo>
                  <a:lnTo>
                    <a:pt x="49428" y="347700"/>
                  </a:lnTo>
                  <a:lnTo>
                    <a:pt x="53060" y="345160"/>
                  </a:lnTo>
                  <a:lnTo>
                    <a:pt x="55245" y="350240"/>
                  </a:lnTo>
                  <a:lnTo>
                    <a:pt x="54546" y="345160"/>
                  </a:lnTo>
                  <a:lnTo>
                    <a:pt x="54368" y="343890"/>
                  </a:lnTo>
                  <a:lnTo>
                    <a:pt x="58204" y="345160"/>
                  </a:lnTo>
                  <a:lnTo>
                    <a:pt x="63017" y="346430"/>
                  </a:lnTo>
                  <a:lnTo>
                    <a:pt x="57378" y="348970"/>
                  </a:lnTo>
                  <a:lnTo>
                    <a:pt x="59372" y="348970"/>
                  </a:lnTo>
                  <a:lnTo>
                    <a:pt x="61214" y="350240"/>
                  </a:lnTo>
                  <a:lnTo>
                    <a:pt x="63195" y="350240"/>
                  </a:lnTo>
                  <a:lnTo>
                    <a:pt x="67373" y="347700"/>
                  </a:lnTo>
                  <a:lnTo>
                    <a:pt x="64947" y="343890"/>
                  </a:lnTo>
                  <a:lnTo>
                    <a:pt x="64147" y="342620"/>
                  </a:lnTo>
                  <a:lnTo>
                    <a:pt x="64084" y="340080"/>
                  </a:lnTo>
                  <a:lnTo>
                    <a:pt x="63855" y="341350"/>
                  </a:lnTo>
                  <a:lnTo>
                    <a:pt x="63525" y="342620"/>
                  </a:lnTo>
                  <a:lnTo>
                    <a:pt x="62661" y="342620"/>
                  </a:lnTo>
                  <a:lnTo>
                    <a:pt x="54165" y="333730"/>
                  </a:lnTo>
                  <a:lnTo>
                    <a:pt x="56464" y="332460"/>
                  </a:lnTo>
                  <a:lnTo>
                    <a:pt x="60121" y="335000"/>
                  </a:lnTo>
                  <a:lnTo>
                    <a:pt x="59461" y="333730"/>
                  </a:lnTo>
                  <a:lnTo>
                    <a:pt x="56642" y="332460"/>
                  </a:lnTo>
                  <a:lnTo>
                    <a:pt x="56121" y="329920"/>
                  </a:lnTo>
                  <a:lnTo>
                    <a:pt x="66205" y="329920"/>
                  </a:lnTo>
                  <a:lnTo>
                    <a:pt x="63055" y="324840"/>
                  </a:lnTo>
                  <a:lnTo>
                    <a:pt x="65227" y="324840"/>
                  </a:lnTo>
                  <a:lnTo>
                    <a:pt x="69011" y="321030"/>
                  </a:lnTo>
                  <a:lnTo>
                    <a:pt x="70840" y="322300"/>
                  </a:lnTo>
                  <a:lnTo>
                    <a:pt x="70764" y="321030"/>
                  </a:lnTo>
                  <a:lnTo>
                    <a:pt x="70624" y="318490"/>
                  </a:lnTo>
                  <a:lnTo>
                    <a:pt x="67589" y="313410"/>
                  </a:lnTo>
                  <a:lnTo>
                    <a:pt x="64731" y="309600"/>
                  </a:lnTo>
                  <a:lnTo>
                    <a:pt x="65049" y="304520"/>
                  </a:lnTo>
                  <a:lnTo>
                    <a:pt x="64071" y="304520"/>
                  </a:lnTo>
                  <a:lnTo>
                    <a:pt x="63157" y="303250"/>
                  </a:lnTo>
                  <a:lnTo>
                    <a:pt x="62445" y="301980"/>
                  </a:lnTo>
                  <a:lnTo>
                    <a:pt x="63563" y="296900"/>
                  </a:lnTo>
                  <a:lnTo>
                    <a:pt x="69672" y="291820"/>
                  </a:lnTo>
                  <a:lnTo>
                    <a:pt x="62852" y="284200"/>
                  </a:lnTo>
                  <a:lnTo>
                    <a:pt x="65798" y="282930"/>
                  </a:lnTo>
                  <a:lnTo>
                    <a:pt x="68846" y="281660"/>
                  </a:lnTo>
                  <a:lnTo>
                    <a:pt x="71882" y="281660"/>
                  </a:lnTo>
                  <a:lnTo>
                    <a:pt x="70205" y="278180"/>
                  </a:lnTo>
                  <a:lnTo>
                    <a:pt x="78092" y="278638"/>
                  </a:lnTo>
                  <a:lnTo>
                    <a:pt x="78270" y="278091"/>
                  </a:lnTo>
                  <a:lnTo>
                    <a:pt x="78232" y="277787"/>
                  </a:lnTo>
                  <a:lnTo>
                    <a:pt x="70142" y="278053"/>
                  </a:lnTo>
                  <a:lnTo>
                    <a:pt x="70053" y="277850"/>
                  </a:lnTo>
                  <a:lnTo>
                    <a:pt x="69723" y="278066"/>
                  </a:lnTo>
                  <a:lnTo>
                    <a:pt x="68834" y="278091"/>
                  </a:lnTo>
                  <a:lnTo>
                    <a:pt x="69608" y="278142"/>
                  </a:lnTo>
                  <a:lnTo>
                    <a:pt x="60439" y="284200"/>
                  </a:lnTo>
                  <a:lnTo>
                    <a:pt x="57404" y="279120"/>
                  </a:lnTo>
                  <a:lnTo>
                    <a:pt x="54762" y="274040"/>
                  </a:lnTo>
                  <a:lnTo>
                    <a:pt x="65074" y="277850"/>
                  </a:lnTo>
                  <a:lnTo>
                    <a:pt x="67678" y="276580"/>
                  </a:lnTo>
                  <a:lnTo>
                    <a:pt x="63449" y="274040"/>
                  </a:lnTo>
                  <a:lnTo>
                    <a:pt x="55003" y="268960"/>
                  </a:lnTo>
                  <a:lnTo>
                    <a:pt x="63220" y="266420"/>
                  </a:lnTo>
                  <a:lnTo>
                    <a:pt x="64541" y="267690"/>
                  </a:lnTo>
                  <a:lnTo>
                    <a:pt x="63017" y="268960"/>
                  </a:lnTo>
                  <a:lnTo>
                    <a:pt x="63347" y="270230"/>
                  </a:lnTo>
                  <a:lnTo>
                    <a:pt x="65214" y="268960"/>
                  </a:lnTo>
                  <a:lnTo>
                    <a:pt x="68859" y="268960"/>
                  </a:lnTo>
                  <a:lnTo>
                    <a:pt x="71843" y="271119"/>
                  </a:lnTo>
                  <a:lnTo>
                    <a:pt x="72009" y="268960"/>
                  </a:lnTo>
                  <a:lnTo>
                    <a:pt x="72097" y="267690"/>
                  </a:lnTo>
                  <a:lnTo>
                    <a:pt x="72364" y="266420"/>
                  </a:lnTo>
                  <a:lnTo>
                    <a:pt x="72631" y="265150"/>
                  </a:lnTo>
                  <a:lnTo>
                    <a:pt x="72859" y="262610"/>
                  </a:lnTo>
                  <a:lnTo>
                    <a:pt x="65151" y="258800"/>
                  </a:lnTo>
                  <a:lnTo>
                    <a:pt x="69811" y="258800"/>
                  </a:lnTo>
                  <a:lnTo>
                    <a:pt x="69430" y="260070"/>
                  </a:lnTo>
                  <a:lnTo>
                    <a:pt x="71716" y="258800"/>
                  </a:lnTo>
                  <a:lnTo>
                    <a:pt x="70586" y="257530"/>
                  </a:lnTo>
                  <a:lnTo>
                    <a:pt x="68300" y="254990"/>
                  </a:lnTo>
                  <a:lnTo>
                    <a:pt x="64160" y="251180"/>
                  </a:lnTo>
                  <a:lnTo>
                    <a:pt x="64262" y="248640"/>
                  </a:lnTo>
                  <a:lnTo>
                    <a:pt x="66382" y="247370"/>
                  </a:lnTo>
                  <a:lnTo>
                    <a:pt x="69062" y="247370"/>
                  </a:lnTo>
                  <a:lnTo>
                    <a:pt x="70180" y="249910"/>
                  </a:lnTo>
                  <a:lnTo>
                    <a:pt x="69557" y="247370"/>
                  </a:lnTo>
                  <a:lnTo>
                    <a:pt x="69303" y="246100"/>
                  </a:lnTo>
                  <a:lnTo>
                    <a:pt x="68961" y="243560"/>
                  </a:lnTo>
                  <a:lnTo>
                    <a:pt x="69938" y="243560"/>
                  </a:lnTo>
                  <a:lnTo>
                    <a:pt x="72034" y="244767"/>
                  </a:lnTo>
                  <a:lnTo>
                    <a:pt x="72402" y="243560"/>
                  </a:lnTo>
                  <a:lnTo>
                    <a:pt x="72796" y="242290"/>
                  </a:lnTo>
                  <a:lnTo>
                    <a:pt x="73926" y="241020"/>
                  </a:lnTo>
                  <a:lnTo>
                    <a:pt x="74269" y="241020"/>
                  </a:lnTo>
                  <a:lnTo>
                    <a:pt x="72809" y="238480"/>
                  </a:lnTo>
                  <a:lnTo>
                    <a:pt x="71170" y="234670"/>
                  </a:lnTo>
                  <a:lnTo>
                    <a:pt x="70662" y="232130"/>
                  </a:lnTo>
                  <a:lnTo>
                    <a:pt x="73037" y="232130"/>
                  </a:lnTo>
                  <a:lnTo>
                    <a:pt x="73037" y="229590"/>
                  </a:lnTo>
                  <a:lnTo>
                    <a:pt x="77139" y="232130"/>
                  </a:lnTo>
                  <a:lnTo>
                    <a:pt x="77800" y="237210"/>
                  </a:lnTo>
                  <a:lnTo>
                    <a:pt x="75793" y="238480"/>
                  </a:lnTo>
                  <a:lnTo>
                    <a:pt x="82956" y="243560"/>
                  </a:lnTo>
                  <a:lnTo>
                    <a:pt x="82613" y="242290"/>
                  </a:lnTo>
                  <a:lnTo>
                    <a:pt x="82054" y="239750"/>
                  </a:lnTo>
                  <a:lnTo>
                    <a:pt x="81495" y="238480"/>
                  </a:lnTo>
                  <a:lnTo>
                    <a:pt x="80772" y="234670"/>
                  </a:lnTo>
                  <a:lnTo>
                    <a:pt x="83337" y="235242"/>
                  </a:lnTo>
                  <a:lnTo>
                    <a:pt x="82715" y="234670"/>
                  </a:lnTo>
                  <a:lnTo>
                    <a:pt x="79844" y="229590"/>
                  </a:lnTo>
                  <a:lnTo>
                    <a:pt x="79133" y="228320"/>
                  </a:lnTo>
                  <a:lnTo>
                    <a:pt x="81991" y="230860"/>
                  </a:lnTo>
                  <a:lnTo>
                    <a:pt x="84378" y="230860"/>
                  </a:lnTo>
                  <a:lnTo>
                    <a:pt x="84493" y="233794"/>
                  </a:lnTo>
                  <a:lnTo>
                    <a:pt x="84505" y="230860"/>
                  </a:lnTo>
                  <a:lnTo>
                    <a:pt x="86106" y="232130"/>
                  </a:lnTo>
                  <a:lnTo>
                    <a:pt x="87388" y="232130"/>
                  </a:lnTo>
                  <a:lnTo>
                    <a:pt x="87274" y="228320"/>
                  </a:lnTo>
                  <a:lnTo>
                    <a:pt x="90589" y="233400"/>
                  </a:lnTo>
                  <a:lnTo>
                    <a:pt x="91262" y="230860"/>
                  </a:lnTo>
                  <a:lnTo>
                    <a:pt x="93091" y="229590"/>
                  </a:lnTo>
                  <a:lnTo>
                    <a:pt x="96812" y="235940"/>
                  </a:lnTo>
                  <a:lnTo>
                    <a:pt x="97675" y="233400"/>
                  </a:lnTo>
                  <a:lnTo>
                    <a:pt x="95694" y="229590"/>
                  </a:lnTo>
                  <a:lnTo>
                    <a:pt x="95618" y="228320"/>
                  </a:lnTo>
                  <a:lnTo>
                    <a:pt x="95478" y="225780"/>
                  </a:lnTo>
                  <a:lnTo>
                    <a:pt x="98361" y="225780"/>
                  </a:lnTo>
                  <a:lnTo>
                    <a:pt x="98653" y="226288"/>
                  </a:lnTo>
                  <a:lnTo>
                    <a:pt x="99504" y="225780"/>
                  </a:lnTo>
                  <a:lnTo>
                    <a:pt x="101600" y="224510"/>
                  </a:lnTo>
                  <a:lnTo>
                    <a:pt x="106108" y="225780"/>
                  </a:lnTo>
                  <a:lnTo>
                    <a:pt x="106476" y="224510"/>
                  </a:lnTo>
                  <a:lnTo>
                    <a:pt x="107226" y="221970"/>
                  </a:lnTo>
                  <a:lnTo>
                    <a:pt x="111277" y="216890"/>
                  </a:lnTo>
                  <a:lnTo>
                    <a:pt x="113880" y="218998"/>
                  </a:lnTo>
                  <a:lnTo>
                    <a:pt x="114350" y="216890"/>
                  </a:lnTo>
                  <a:lnTo>
                    <a:pt x="114973" y="216890"/>
                  </a:lnTo>
                  <a:lnTo>
                    <a:pt x="114985" y="219430"/>
                  </a:lnTo>
                  <a:lnTo>
                    <a:pt x="116801" y="216890"/>
                  </a:lnTo>
                  <a:lnTo>
                    <a:pt x="114287" y="211810"/>
                  </a:lnTo>
                  <a:lnTo>
                    <a:pt x="117741" y="209270"/>
                  </a:lnTo>
                  <a:lnTo>
                    <a:pt x="118097" y="205460"/>
                  </a:lnTo>
                  <a:lnTo>
                    <a:pt x="119976" y="208000"/>
                  </a:lnTo>
                  <a:lnTo>
                    <a:pt x="122618" y="211810"/>
                  </a:lnTo>
                  <a:lnTo>
                    <a:pt x="125501" y="214350"/>
                  </a:lnTo>
                  <a:lnTo>
                    <a:pt x="128930" y="216890"/>
                  </a:lnTo>
                  <a:lnTo>
                    <a:pt x="131737" y="211810"/>
                  </a:lnTo>
                  <a:lnTo>
                    <a:pt x="133121" y="214350"/>
                  </a:lnTo>
                  <a:lnTo>
                    <a:pt x="131064" y="216890"/>
                  </a:lnTo>
                  <a:lnTo>
                    <a:pt x="131483" y="220700"/>
                  </a:lnTo>
                  <a:lnTo>
                    <a:pt x="139192" y="213080"/>
                  </a:lnTo>
                  <a:lnTo>
                    <a:pt x="138099" y="215620"/>
                  </a:lnTo>
                  <a:lnTo>
                    <a:pt x="139903" y="213080"/>
                  </a:lnTo>
                  <a:lnTo>
                    <a:pt x="140804" y="211810"/>
                  </a:lnTo>
                  <a:lnTo>
                    <a:pt x="144424" y="206730"/>
                  </a:lnTo>
                  <a:lnTo>
                    <a:pt x="149809" y="211810"/>
                  </a:lnTo>
                  <a:lnTo>
                    <a:pt x="146634" y="206730"/>
                  </a:lnTo>
                  <a:lnTo>
                    <a:pt x="145846" y="205460"/>
                  </a:lnTo>
                  <a:lnTo>
                    <a:pt x="150914" y="199110"/>
                  </a:lnTo>
                  <a:lnTo>
                    <a:pt x="155346" y="192760"/>
                  </a:lnTo>
                  <a:lnTo>
                    <a:pt x="153936" y="190220"/>
                  </a:lnTo>
                  <a:lnTo>
                    <a:pt x="153339" y="188950"/>
                  </a:lnTo>
                  <a:lnTo>
                    <a:pt x="152742" y="187680"/>
                  </a:lnTo>
                  <a:lnTo>
                    <a:pt x="151930" y="186410"/>
                  </a:lnTo>
                  <a:lnTo>
                    <a:pt x="153695" y="185140"/>
                  </a:lnTo>
                  <a:lnTo>
                    <a:pt x="159004" y="181330"/>
                  </a:lnTo>
                  <a:lnTo>
                    <a:pt x="159867" y="182600"/>
                  </a:lnTo>
                  <a:lnTo>
                    <a:pt x="159156" y="185140"/>
                  </a:lnTo>
                  <a:lnTo>
                    <a:pt x="157988" y="188950"/>
                  </a:lnTo>
                  <a:lnTo>
                    <a:pt x="158927" y="187680"/>
                  </a:lnTo>
                  <a:lnTo>
                    <a:pt x="159283" y="187680"/>
                  </a:lnTo>
                  <a:lnTo>
                    <a:pt x="161823" y="190220"/>
                  </a:lnTo>
                  <a:lnTo>
                    <a:pt x="160502" y="195300"/>
                  </a:lnTo>
                  <a:lnTo>
                    <a:pt x="158699" y="199110"/>
                  </a:lnTo>
                  <a:lnTo>
                    <a:pt x="156146" y="194030"/>
                  </a:lnTo>
                  <a:lnTo>
                    <a:pt x="154393" y="199110"/>
                  </a:lnTo>
                  <a:lnTo>
                    <a:pt x="152768" y="204190"/>
                  </a:lnTo>
                  <a:lnTo>
                    <a:pt x="153085" y="208915"/>
                  </a:lnTo>
                  <a:lnTo>
                    <a:pt x="152615" y="209880"/>
                  </a:lnTo>
                  <a:lnTo>
                    <a:pt x="152603" y="211074"/>
                  </a:lnTo>
                  <a:lnTo>
                    <a:pt x="153670" y="212178"/>
                  </a:lnTo>
                  <a:lnTo>
                    <a:pt x="153301" y="211150"/>
                  </a:lnTo>
                  <a:lnTo>
                    <a:pt x="153200" y="210007"/>
                  </a:lnTo>
                  <a:lnTo>
                    <a:pt x="153136" y="209207"/>
                  </a:lnTo>
                  <a:lnTo>
                    <a:pt x="153581" y="208000"/>
                  </a:lnTo>
                  <a:lnTo>
                    <a:pt x="154470" y="208000"/>
                  </a:lnTo>
                  <a:lnTo>
                    <a:pt x="155448" y="206730"/>
                  </a:lnTo>
                  <a:lnTo>
                    <a:pt x="154990" y="208000"/>
                  </a:lnTo>
                  <a:lnTo>
                    <a:pt x="154698" y="209270"/>
                  </a:lnTo>
                  <a:lnTo>
                    <a:pt x="155143" y="211810"/>
                  </a:lnTo>
                  <a:lnTo>
                    <a:pt x="155892" y="209270"/>
                  </a:lnTo>
                  <a:lnTo>
                    <a:pt x="157048" y="208000"/>
                  </a:lnTo>
                  <a:lnTo>
                    <a:pt x="158648" y="216890"/>
                  </a:lnTo>
                  <a:lnTo>
                    <a:pt x="159042" y="213080"/>
                  </a:lnTo>
                  <a:lnTo>
                    <a:pt x="168300" y="218160"/>
                  </a:lnTo>
                  <a:lnTo>
                    <a:pt x="171932" y="213080"/>
                  </a:lnTo>
                  <a:lnTo>
                    <a:pt x="175564" y="208000"/>
                  </a:lnTo>
                  <a:lnTo>
                    <a:pt x="178282" y="204190"/>
                  </a:lnTo>
                  <a:lnTo>
                    <a:pt x="179247" y="202920"/>
                  </a:lnTo>
                  <a:lnTo>
                    <a:pt x="182168" y="199110"/>
                  </a:lnTo>
                  <a:lnTo>
                    <a:pt x="184111" y="196570"/>
                  </a:lnTo>
                  <a:lnTo>
                    <a:pt x="191185" y="192760"/>
                  </a:lnTo>
                  <a:lnTo>
                    <a:pt x="188582" y="199110"/>
                  </a:lnTo>
                  <a:lnTo>
                    <a:pt x="190627" y="202920"/>
                  </a:lnTo>
                  <a:lnTo>
                    <a:pt x="190487" y="211810"/>
                  </a:lnTo>
                  <a:lnTo>
                    <a:pt x="187921" y="208000"/>
                  </a:lnTo>
                  <a:lnTo>
                    <a:pt x="184658" y="209270"/>
                  </a:lnTo>
                  <a:lnTo>
                    <a:pt x="180911" y="211810"/>
                  </a:lnTo>
                  <a:lnTo>
                    <a:pt x="176898" y="213080"/>
                  </a:lnTo>
                  <a:lnTo>
                    <a:pt x="179743" y="214350"/>
                  </a:lnTo>
                  <a:lnTo>
                    <a:pt x="179120" y="218160"/>
                  </a:lnTo>
                  <a:lnTo>
                    <a:pt x="178396" y="219430"/>
                  </a:lnTo>
                  <a:lnTo>
                    <a:pt x="188112" y="211810"/>
                  </a:lnTo>
                  <a:lnTo>
                    <a:pt x="187883" y="218160"/>
                  </a:lnTo>
                  <a:lnTo>
                    <a:pt x="190169" y="215620"/>
                  </a:lnTo>
                  <a:lnTo>
                    <a:pt x="192709" y="219430"/>
                  </a:lnTo>
                  <a:lnTo>
                    <a:pt x="192900" y="215620"/>
                  </a:lnTo>
                  <a:lnTo>
                    <a:pt x="193090" y="211810"/>
                  </a:lnTo>
                  <a:lnTo>
                    <a:pt x="196100" y="209270"/>
                  </a:lnTo>
                  <a:lnTo>
                    <a:pt x="200215" y="208000"/>
                  </a:lnTo>
                  <a:lnTo>
                    <a:pt x="203898" y="206730"/>
                  </a:lnTo>
                  <a:lnTo>
                    <a:pt x="204152" y="210540"/>
                  </a:lnTo>
                  <a:lnTo>
                    <a:pt x="203708" y="212864"/>
                  </a:lnTo>
                  <a:lnTo>
                    <a:pt x="204457" y="211810"/>
                  </a:lnTo>
                  <a:lnTo>
                    <a:pt x="207124" y="206730"/>
                  </a:lnTo>
                  <a:lnTo>
                    <a:pt x="208661" y="206730"/>
                  </a:lnTo>
                  <a:lnTo>
                    <a:pt x="210032" y="206730"/>
                  </a:lnTo>
                  <a:lnTo>
                    <a:pt x="210947" y="205460"/>
                  </a:lnTo>
                  <a:lnTo>
                    <a:pt x="217678" y="208000"/>
                  </a:lnTo>
                  <a:lnTo>
                    <a:pt x="216090" y="211810"/>
                  </a:lnTo>
                  <a:lnTo>
                    <a:pt x="229882" y="211810"/>
                  </a:lnTo>
                  <a:lnTo>
                    <a:pt x="236575" y="208000"/>
                  </a:lnTo>
                  <a:lnTo>
                    <a:pt x="237896" y="205460"/>
                  </a:lnTo>
                  <a:lnTo>
                    <a:pt x="239877" y="201650"/>
                  </a:lnTo>
                  <a:lnTo>
                    <a:pt x="239826" y="204190"/>
                  </a:lnTo>
                  <a:lnTo>
                    <a:pt x="238848" y="214350"/>
                  </a:lnTo>
                  <a:lnTo>
                    <a:pt x="238379" y="216890"/>
                  </a:lnTo>
                  <a:lnTo>
                    <a:pt x="244157" y="201650"/>
                  </a:lnTo>
                  <a:lnTo>
                    <a:pt x="247523" y="192760"/>
                  </a:lnTo>
                  <a:lnTo>
                    <a:pt x="249440" y="187680"/>
                  </a:lnTo>
                  <a:lnTo>
                    <a:pt x="251853" y="181330"/>
                  </a:lnTo>
                  <a:lnTo>
                    <a:pt x="252336" y="180060"/>
                  </a:lnTo>
                  <a:lnTo>
                    <a:pt x="252374" y="191490"/>
                  </a:lnTo>
                  <a:lnTo>
                    <a:pt x="252615" y="196570"/>
                  </a:lnTo>
                  <a:lnTo>
                    <a:pt x="252691" y="202920"/>
                  </a:lnTo>
                  <a:lnTo>
                    <a:pt x="252361" y="210540"/>
                  </a:lnTo>
                  <a:lnTo>
                    <a:pt x="249339" y="216890"/>
                  </a:lnTo>
                  <a:lnTo>
                    <a:pt x="250964" y="218160"/>
                  </a:lnTo>
                  <a:lnTo>
                    <a:pt x="254025" y="219430"/>
                  </a:lnTo>
                  <a:lnTo>
                    <a:pt x="256895" y="216890"/>
                  </a:lnTo>
                  <a:lnTo>
                    <a:pt x="256146" y="215620"/>
                  </a:lnTo>
                  <a:lnTo>
                    <a:pt x="254368" y="202920"/>
                  </a:lnTo>
                  <a:lnTo>
                    <a:pt x="255943" y="201650"/>
                  </a:lnTo>
                  <a:lnTo>
                    <a:pt x="258038" y="208000"/>
                  </a:lnTo>
                  <a:lnTo>
                    <a:pt x="259257" y="210540"/>
                  </a:lnTo>
                  <a:lnTo>
                    <a:pt x="260451" y="211810"/>
                  </a:lnTo>
                  <a:lnTo>
                    <a:pt x="261353" y="214020"/>
                  </a:lnTo>
                  <a:lnTo>
                    <a:pt x="263994" y="201650"/>
                  </a:lnTo>
                  <a:lnTo>
                    <a:pt x="264274" y="200380"/>
                  </a:lnTo>
                  <a:lnTo>
                    <a:pt x="267081" y="201650"/>
                  </a:lnTo>
                  <a:lnTo>
                    <a:pt x="266395" y="202920"/>
                  </a:lnTo>
                  <a:lnTo>
                    <a:pt x="265264" y="215252"/>
                  </a:lnTo>
                  <a:lnTo>
                    <a:pt x="266763" y="212864"/>
                  </a:lnTo>
                  <a:lnTo>
                    <a:pt x="269481" y="208000"/>
                  </a:lnTo>
                  <a:lnTo>
                    <a:pt x="270446" y="206832"/>
                  </a:lnTo>
                  <a:lnTo>
                    <a:pt x="270116" y="212864"/>
                  </a:lnTo>
                  <a:lnTo>
                    <a:pt x="270014" y="216890"/>
                  </a:lnTo>
                  <a:lnTo>
                    <a:pt x="270116" y="219430"/>
                  </a:lnTo>
                  <a:lnTo>
                    <a:pt x="270217" y="216890"/>
                  </a:lnTo>
                  <a:lnTo>
                    <a:pt x="274548" y="220700"/>
                  </a:lnTo>
                  <a:lnTo>
                    <a:pt x="276237" y="220700"/>
                  </a:lnTo>
                  <a:lnTo>
                    <a:pt x="275882" y="219430"/>
                  </a:lnTo>
                  <a:lnTo>
                    <a:pt x="275475" y="218160"/>
                  </a:lnTo>
                  <a:lnTo>
                    <a:pt x="275005" y="216890"/>
                  </a:lnTo>
                  <a:lnTo>
                    <a:pt x="279298" y="215620"/>
                  </a:lnTo>
                  <a:lnTo>
                    <a:pt x="284403" y="210540"/>
                  </a:lnTo>
                  <a:lnTo>
                    <a:pt x="289941" y="204190"/>
                  </a:lnTo>
                  <a:lnTo>
                    <a:pt x="295516" y="204190"/>
                  </a:lnTo>
                  <a:lnTo>
                    <a:pt x="293179" y="205460"/>
                  </a:lnTo>
                  <a:lnTo>
                    <a:pt x="285610" y="219430"/>
                  </a:lnTo>
                  <a:lnTo>
                    <a:pt x="287629" y="221970"/>
                  </a:lnTo>
                  <a:lnTo>
                    <a:pt x="290029" y="219430"/>
                  </a:lnTo>
                  <a:lnTo>
                    <a:pt x="295643" y="213080"/>
                  </a:lnTo>
                  <a:lnTo>
                    <a:pt x="305371" y="204190"/>
                  </a:lnTo>
                  <a:lnTo>
                    <a:pt x="309549" y="200380"/>
                  </a:lnTo>
                  <a:lnTo>
                    <a:pt x="317614" y="196570"/>
                  </a:lnTo>
                  <a:lnTo>
                    <a:pt x="322935" y="196570"/>
                  </a:lnTo>
                  <a:lnTo>
                    <a:pt x="321652" y="201650"/>
                  </a:lnTo>
                  <a:lnTo>
                    <a:pt x="329780" y="201650"/>
                  </a:lnTo>
                  <a:lnTo>
                    <a:pt x="324459" y="204190"/>
                  </a:lnTo>
                  <a:lnTo>
                    <a:pt x="316064" y="208000"/>
                  </a:lnTo>
                  <a:lnTo>
                    <a:pt x="308229" y="213080"/>
                  </a:lnTo>
                  <a:lnTo>
                    <a:pt x="300482" y="216890"/>
                  </a:lnTo>
                  <a:lnTo>
                    <a:pt x="293471" y="221970"/>
                  </a:lnTo>
                  <a:lnTo>
                    <a:pt x="289471" y="225780"/>
                  </a:lnTo>
                  <a:lnTo>
                    <a:pt x="289699" y="229590"/>
                  </a:lnTo>
                  <a:lnTo>
                    <a:pt x="287439" y="229590"/>
                  </a:lnTo>
                  <a:lnTo>
                    <a:pt x="290410" y="230860"/>
                  </a:lnTo>
                  <a:lnTo>
                    <a:pt x="289090" y="234670"/>
                  </a:lnTo>
                  <a:lnTo>
                    <a:pt x="285686" y="235940"/>
                  </a:lnTo>
                  <a:lnTo>
                    <a:pt x="284835" y="234670"/>
                  </a:lnTo>
                  <a:lnTo>
                    <a:pt x="285623" y="235940"/>
                  </a:lnTo>
                  <a:lnTo>
                    <a:pt x="286410" y="237210"/>
                  </a:lnTo>
                  <a:lnTo>
                    <a:pt x="287566" y="239750"/>
                  </a:lnTo>
                  <a:lnTo>
                    <a:pt x="288823" y="241020"/>
                  </a:lnTo>
                  <a:lnTo>
                    <a:pt x="293090" y="234670"/>
                  </a:lnTo>
                  <a:lnTo>
                    <a:pt x="293674" y="233807"/>
                  </a:lnTo>
                  <a:lnTo>
                    <a:pt x="290982" y="234670"/>
                  </a:lnTo>
                  <a:lnTo>
                    <a:pt x="293357" y="230860"/>
                  </a:lnTo>
                  <a:lnTo>
                    <a:pt x="297865" y="225780"/>
                  </a:lnTo>
                  <a:lnTo>
                    <a:pt x="302742" y="224510"/>
                  </a:lnTo>
                  <a:lnTo>
                    <a:pt x="307530" y="221970"/>
                  </a:lnTo>
                  <a:lnTo>
                    <a:pt x="312521" y="221970"/>
                  </a:lnTo>
                  <a:lnTo>
                    <a:pt x="314604" y="224510"/>
                  </a:lnTo>
                  <a:lnTo>
                    <a:pt x="313309" y="228320"/>
                  </a:lnTo>
                  <a:lnTo>
                    <a:pt x="302945" y="234670"/>
                  </a:lnTo>
                  <a:lnTo>
                    <a:pt x="301091" y="235940"/>
                  </a:lnTo>
                  <a:lnTo>
                    <a:pt x="303657" y="234670"/>
                  </a:lnTo>
                  <a:lnTo>
                    <a:pt x="308889" y="237210"/>
                  </a:lnTo>
                  <a:lnTo>
                    <a:pt x="307721" y="238480"/>
                  </a:lnTo>
                  <a:lnTo>
                    <a:pt x="302666" y="239750"/>
                  </a:lnTo>
                  <a:lnTo>
                    <a:pt x="304317" y="241020"/>
                  </a:lnTo>
                  <a:lnTo>
                    <a:pt x="311137" y="241020"/>
                  </a:lnTo>
                  <a:lnTo>
                    <a:pt x="310730" y="244830"/>
                  </a:lnTo>
                  <a:lnTo>
                    <a:pt x="311213" y="246100"/>
                  </a:lnTo>
                  <a:lnTo>
                    <a:pt x="303453" y="253720"/>
                  </a:lnTo>
                  <a:lnTo>
                    <a:pt x="307886" y="251180"/>
                  </a:lnTo>
                  <a:lnTo>
                    <a:pt x="316179" y="244767"/>
                  </a:lnTo>
                  <a:lnTo>
                    <a:pt x="327545" y="235940"/>
                  </a:lnTo>
                  <a:lnTo>
                    <a:pt x="329844" y="234670"/>
                  </a:lnTo>
                  <a:lnTo>
                    <a:pt x="339013" y="229590"/>
                  </a:lnTo>
                  <a:lnTo>
                    <a:pt x="347167" y="225818"/>
                  </a:lnTo>
                  <a:lnTo>
                    <a:pt x="346684" y="229590"/>
                  </a:lnTo>
                  <a:lnTo>
                    <a:pt x="322770" y="249910"/>
                  </a:lnTo>
                  <a:lnTo>
                    <a:pt x="320357" y="251180"/>
                  </a:lnTo>
                  <a:lnTo>
                    <a:pt x="324307" y="251180"/>
                  </a:lnTo>
                  <a:lnTo>
                    <a:pt x="323151" y="253720"/>
                  </a:lnTo>
                  <a:lnTo>
                    <a:pt x="317525" y="253720"/>
                  </a:lnTo>
                  <a:lnTo>
                    <a:pt x="319773" y="256260"/>
                  </a:lnTo>
                  <a:lnTo>
                    <a:pt x="323557" y="256260"/>
                  </a:lnTo>
                  <a:lnTo>
                    <a:pt x="324358" y="257530"/>
                  </a:lnTo>
                  <a:lnTo>
                    <a:pt x="324688" y="258800"/>
                  </a:lnTo>
                  <a:lnTo>
                    <a:pt x="327088" y="254990"/>
                  </a:lnTo>
                  <a:lnTo>
                    <a:pt x="330466" y="257530"/>
                  </a:lnTo>
                  <a:lnTo>
                    <a:pt x="326898" y="258800"/>
                  </a:lnTo>
                  <a:lnTo>
                    <a:pt x="328129" y="262610"/>
                  </a:lnTo>
                  <a:lnTo>
                    <a:pt x="333057" y="260070"/>
                  </a:lnTo>
                  <a:lnTo>
                    <a:pt x="347649" y="261340"/>
                  </a:lnTo>
                  <a:lnTo>
                    <a:pt x="350837" y="265150"/>
                  </a:lnTo>
                  <a:lnTo>
                    <a:pt x="348640" y="265150"/>
                  </a:lnTo>
                  <a:lnTo>
                    <a:pt x="345960" y="266420"/>
                  </a:lnTo>
                  <a:lnTo>
                    <a:pt x="344741" y="267690"/>
                  </a:lnTo>
                  <a:lnTo>
                    <a:pt x="345046" y="271500"/>
                  </a:lnTo>
                  <a:lnTo>
                    <a:pt x="344284" y="275310"/>
                  </a:lnTo>
                  <a:lnTo>
                    <a:pt x="343217" y="277850"/>
                  </a:lnTo>
                  <a:lnTo>
                    <a:pt x="341439" y="284200"/>
                  </a:lnTo>
                  <a:lnTo>
                    <a:pt x="341350" y="288010"/>
                  </a:lnTo>
                  <a:lnTo>
                    <a:pt x="339255" y="288010"/>
                  </a:lnTo>
                  <a:lnTo>
                    <a:pt x="336715" y="291820"/>
                  </a:lnTo>
                  <a:lnTo>
                    <a:pt x="332981" y="290550"/>
                  </a:lnTo>
                  <a:lnTo>
                    <a:pt x="334518" y="291820"/>
                  </a:lnTo>
                  <a:lnTo>
                    <a:pt x="336892" y="292849"/>
                  </a:lnTo>
                  <a:lnTo>
                    <a:pt x="335940" y="291820"/>
                  </a:lnTo>
                  <a:lnTo>
                    <a:pt x="343966" y="293090"/>
                  </a:lnTo>
                  <a:lnTo>
                    <a:pt x="351548" y="295630"/>
                  </a:lnTo>
                  <a:lnTo>
                    <a:pt x="358051" y="299440"/>
                  </a:lnTo>
                  <a:lnTo>
                    <a:pt x="362839" y="305790"/>
                  </a:lnTo>
                  <a:lnTo>
                    <a:pt x="365493" y="312140"/>
                  </a:lnTo>
                  <a:lnTo>
                    <a:pt x="355904" y="308330"/>
                  </a:lnTo>
                  <a:lnTo>
                    <a:pt x="357428" y="309600"/>
                  </a:lnTo>
                  <a:lnTo>
                    <a:pt x="359448" y="315950"/>
                  </a:lnTo>
                  <a:lnTo>
                    <a:pt x="365125" y="319760"/>
                  </a:lnTo>
                  <a:lnTo>
                    <a:pt x="369697" y="323570"/>
                  </a:lnTo>
                  <a:lnTo>
                    <a:pt x="368414" y="329920"/>
                  </a:lnTo>
                  <a:lnTo>
                    <a:pt x="361581" y="333730"/>
                  </a:lnTo>
                  <a:lnTo>
                    <a:pt x="357073" y="331190"/>
                  </a:lnTo>
                  <a:lnTo>
                    <a:pt x="354825" y="329920"/>
                  </a:lnTo>
                  <a:lnTo>
                    <a:pt x="349897" y="331190"/>
                  </a:lnTo>
                  <a:lnTo>
                    <a:pt x="347319" y="326110"/>
                  </a:lnTo>
                  <a:lnTo>
                    <a:pt x="351929" y="323570"/>
                  </a:lnTo>
                  <a:lnTo>
                    <a:pt x="354241" y="322300"/>
                  </a:lnTo>
                  <a:lnTo>
                    <a:pt x="353961" y="319760"/>
                  </a:lnTo>
                  <a:lnTo>
                    <a:pt x="350735" y="323570"/>
                  </a:lnTo>
                  <a:lnTo>
                    <a:pt x="348462" y="322300"/>
                  </a:lnTo>
                  <a:lnTo>
                    <a:pt x="346976" y="319024"/>
                  </a:lnTo>
                  <a:lnTo>
                    <a:pt x="345859" y="321030"/>
                  </a:lnTo>
                  <a:lnTo>
                    <a:pt x="345122" y="328650"/>
                  </a:lnTo>
                  <a:lnTo>
                    <a:pt x="344474" y="337540"/>
                  </a:lnTo>
                  <a:lnTo>
                    <a:pt x="341884" y="346430"/>
                  </a:lnTo>
                  <a:lnTo>
                    <a:pt x="344170" y="347700"/>
                  </a:lnTo>
                  <a:lnTo>
                    <a:pt x="346532" y="350240"/>
                  </a:lnTo>
                  <a:lnTo>
                    <a:pt x="349288" y="348970"/>
                  </a:lnTo>
                  <a:lnTo>
                    <a:pt x="348322" y="346430"/>
                  </a:lnTo>
                  <a:lnTo>
                    <a:pt x="353834" y="343890"/>
                  </a:lnTo>
                  <a:lnTo>
                    <a:pt x="355942" y="351510"/>
                  </a:lnTo>
                  <a:lnTo>
                    <a:pt x="358521" y="347700"/>
                  </a:lnTo>
                  <a:lnTo>
                    <a:pt x="362381" y="351510"/>
                  </a:lnTo>
                  <a:lnTo>
                    <a:pt x="368465" y="356590"/>
                  </a:lnTo>
                  <a:lnTo>
                    <a:pt x="365353" y="361670"/>
                  </a:lnTo>
                  <a:lnTo>
                    <a:pt x="360095" y="362521"/>
                  </a:lnTo>
                  <a:lnTo>
                    <a:pt x="362204" y="359130"/>
                  </a:lnTo>
                  <a:lnTo>
                    <a:pt x="359829" y="357860"/>
                  </a:lnTo>
                  <a:lnTo>
                    <a:pt x="359803" y="360400"/>
                  </a:lnTo>
                  <a:lnTo>
                    <a:pt x="357136" y="362940"/>
                  </a:lnTo>
                  <a:lnTo>
                    <a:pt x="355727" y="366750"/>
                  </a:lnTo>
                  <a:lnTo>
                    <a:pt x="359486" y="369290"/>
                  </a:lnTo>
                  <a:lnTo>
                    <a:pt x="364883" y="365480"/>
                  </a:lnTo>
                  <a:lnTo>
                    <a:pt x="368795" y="369290"/>
                  </a:lnTo>
                  <a:lnTo>
                    <a:pt x="377063" y="374370"/>
                  </a:lnTo>
                  <a:lnTo>
                    <a:pt x="374611" y="378180"/>
                  </a:lnTo>
                  <a:lnTo>
                    <a:pt x="377850" y="376910"/>
                  </a:lnTo>
                  <a:lnTo>
                    <a:pt x="378167" y="376910"/>
                  </a:lnTo>
                  <a:lnTo>
                    <a:pt x="378739" y="375640"/>
                  </a:lnTo>
                  <a:lnTo>
                    <a:pt x="382727" y="374370"/>
                  </a:lnTo>
                  <a:lnTo>
                    <a:pt x="377888" y="373100"/>
                  </a:lnTo>
                  <a:lnTo>
                    <a:pt x="377291" y="369290"/>
                  </a:lnTo>
                  <a:lnTo>
                    <a:pt x="376821" y="366750"/>
                  </a:lnTo>
                  <a:lnTo>
                    <a:pt x="376580" y="365480"/>
                  </a:lnTo>
                  <a:lnTo>
                    <a:pt x="371436" y="366750"/>
                  </a:lnTo>
                  <a:lnTo>
                    <a:pt x="374053" y="365480"/>
                  </a:lnTo>
                  <a:lnTo>
                    <a:pt x="376669" y="364210"/>
                  </a:lnTo>
                  <a:lnTo>
                    <a:pt x="377672" y="362940"/>
                  </a:lnTo>
                  <a:lnTo>
                    <a:pt x="378675" y="361670"/>
                  </a:lnTo>
                  <a:lnTo>
                    <a:pt x="380390" y="359130"/>
                  </a:lnTo>
                  <a:lnTo>
                    <a:pt x="383311" y="356590"/>
                  </a:lnTo>
                  <a:lnTo>
                    <a:pt x="384771" y="355320"/>
                  </a:lnTo>
                  <a:lnTo>
                    <a:pt x="382193" y="355320"/>
                  </a:lnTo>
                  <a:lnTo>
                    <a:pt x="379857" y="356590"/>
                  </a:lnTo>
                  <a:lnTo>
                    <a:pt x="380695" y="354050"/>
                  </a:lnTo>
                  <a:lnTo>
                    <a:pt x="381114" y="352780"/>
                  </a:lnTo>
                  <a:lnTo>
                    <a:pt x="379412" y="352780"/>
                  </a:lnTo>
                  <a:lnTo>
                    <a:pt x="378853" y="351510"/>
                  </a:lnTo>
                  <a:lnTo>
                    <a:pt x="378282" y="351510"/>
                  </a:lnTo>
                  <a:lnTo>
                    <a:pt x="378637" y="352780"/>
                  </a:lnTo>
                  <a:lnTo>
                    <a:pt x="377520" y="352780"/>
                  </a:lnTo>
                  <a:lnTo>
                    <a:pt x="376161" y="354050"/>
                  </a:lnTo>
                  <a:lnTo>
                    <a:pt x="374738" y="354050"/>
                  </a:lnTo>
                  <a:lnTo>
                    <a:pt x="368833" y="352780"/>
                  </a:lnTo>
                  <a:lnTo>
                    <a:pt x="368960" y="347700"/>
                  </a:lnTo>
                  <a:lnTo>
                    <a:pt x="369023" y="345160"/>
                  </a:lnTo>
                  <a:lnTo>
                    <a:pt x="365975" y="343890"/>
                  </a:lnTo>
                  <a:lnTo>
                    <a:pt x="367195" y="341350"/>
                  </a:lnTo>
                  <a:lnTo>
                    <a:pt x="368922" y="343890"/>
                  </a:lnTo>
                  <a:lnTo>
                    <a:pt x="371652" y="342620"/>
                  </a:lnTo>
                  <a:lnTo>
                    <a:pt x="369366" y="341350"/>
                  </a:lnTo>
                  <a:lnTo>
                    <a:pt x="367093" y="340080"/>
                  </a:lnTo>
                  <a:lnTo>
                    <a:pt x="372795" y="340080"/>
                  </a:lnTo>
                  <a:lnTo>
                    <a:pt x="375056" y="336270"/>
                  </a:lnTo>
                  <a:lnTo>
                    <a:pt x="376567" y="333730"/>
                  </a:lnTo>
                  <a:lnTo>
                    <a:pt x="379907" y="338810"/>
                  </a:lnTo>
                  <a:lnTo>
                    <a:pt x="380161" y="333730"/>
                  </a:lnTo>
                  <a:lnTo>
                    <a:pt x="381762" y="332460"/>
                  </a:lnTo>
                  <a:lnTo>
                    <a:pt x="383362" y="331190"/>
                  </a:lnTo>
                  <a:lnTo>
                    <a:pt x="383679" y="329920"/>
                  </a:lnTo>
                  <a:lnTo>
                    <a:pt x="384314" y="327380"/>
                  </a:lnTo>
                  <a:lnTo>
                    <a:pt x="384632" y="326110"/>
                  </a:lnTo>
                  <a:lnTo>
                    <a:pt x="382231" y="323570"/>
                  </a:lnTo>
                  <a:lnTo>
                    <a:pt x="383476" y="321030"/>
                  </a:lnTo>
                  <a:lnTo>
                    <a:pt x="376834" y="318808"/>
                  </a:lnTo>
                  <a:lnTo>
                    <a:pt x="376834" y="329323"/>
                  </a:lnTo>
                  <a:lnTo>
                    <a:pt x="376567" y="329920"/>
                  </a:lnTo>
                  <a:lnTo>
                    <a:pt x="376275" y="329920"/>
                  </a:lnTo>
                  <a:lnTo>
                    <a:pt x="376834" y="329323"/>
                  </a:lnTo>
                  <a:lnTo>
                    <a:pt x="376834" y="318808"/>
                  </a:lnTo>
                  <a:lnTo>
                    <a:pt x="375920" y="318490"/>
                  </a:lnTo>
                  <a:lnTo>
                    <a:pt x="380390" y="319760"/>
                  </a:lnTo>
                  <a:lnTo>
                    <a:pt x="379793" y="318490"/>
                  </a:lnTo>
                  <a:lnTo>
                    <a:pt x="376859" y="312140"/>
                  </a:lnTo>
                  <a:lnTo>
                    <a:pt x="378282" y="312140"/>
                  </a:lnTo>
                  <a:lnTo>
                    <a:pt x="377266" y="305790"/>
                  </a:lnTo>
                  <a:lnTo>
                    <a:pt x="375107" y="299440"/>
                  </a:lnTo>
                  <a:lnTo>
                    <a:pt x="375031" y="298145"/>
                  </a:lnTo>
                  <a:lnTo>
                    <a:pt x="375031" y="333730"/>
                  </a:lnTo>
                  <a:lnTo>
                    <a:pt x="374916" y="336270"/>
                  </a:lnTo>
                  <a:lnTo>
                    <a:pt x="374815" y="335000"/>
                  </a:lnTo>
                  <a:lnTo>
                    <a:pt x="375031" y="333730"/>
                  </a:lnTo>
                  <a:lnTo>
                    <a:pt x="375031" y="298145"/>
                  </a:lnTo>
                  <a:lnTo>
                    <a:pt x="374942" y="296621"/>
                  </a:lnTo>
                  <a:lnTo>
                    <a:pt x="377113" y="296964"/>
                  </a:lnTo>
                  <a:lnTo>
                    <a:pt x="379260" y="294601"/>
                  </a:lnTo>
                  <a:lnTo>
                    <a:pt x="380174" y="292722"/>
                  </a:lnTo>
                  <a:lnTo>
                    <a:pt x="380441" y="291084"/>
                  </a:lnTo>
                  <a:lnTo>
                    <a:pt x="377278" y="293916"/>
                  </a:lnTo>
                  <a:lnTo>
                    <a:pt x="374853" y="295097"/>
                  </a:lnTo>
                  <a:lnTo>
                    <a:pt x="374751" y="293090"/>
                  </a:lnTo>
                  <a:lnTo>
                    <a:pt x="379133" y="286740"/>
                  </a:lnTo>
                  <a:lnTo>
                    <a:pt x="377748" y="284200"/>
                  </a:lnTo>
                  <a:lnTo>
                    <a:pt x="375856" y="280390"/>
                  </a:lnTo>
                  <a:lnTo>
                    <a:pt x="377126" y="274040"/>
                  </a:lnTo>
                  <a:lnTo>
                    <a:pt x="381977" y="272770"/>
                  </a:lnTo>
                  <a:lnTo>
                    <a:pt x="379996" y="267690"/>
                  </a:lnTo>
                  <a:lnTo>
                    <a:pt x="383667" y="260070"/>
                  </a:lnTo>
                  <a:lnTo>
                    <a:pt x="384898" y="257530"/>
                  </a:lnTo>
                  <a:lnTo>
                    <a:pt x="379361" y="256260"/>
                  </a:lnTo>
                  <a:lnTo>
                    <a:pt x="381279" y="254990"/>
                  </a:lnTo>
                  <a:lnTo>
                    <a:pt x="385127" y="252450"/>
                  </a:lnTo>
                  <a:close/>
                </a:path>
                <a:path w="577850" h="522604">
                  <a:moveTo>
                    <a:pt x="504634" y="71094"/>
                  </a:moveTo>
                  <a:lnTo>
                    <a:pt x="504050" y="70370"/>
                  </a:lnTo>
                  <a:lnTo>
                    <a:pt x="503809" y="70510"/>
                  </a:lnTo>
                  <a:lnTo>
                    <a:pt x="504063" y="70688"/>
                  </a:lnTo>
                  <a:lnTo>
                    <a:pt x="504634" y="71094"/>
                  </a:lnTo>
                  <a:close/>
                </a:path>
                <a:path w="577850" h="522604">
                  <a:moveTo>
                    <a:pt x="508279" y="55854"/>
                  </a:moveTo>
                  <a:lnTo>
                    <a:pt x="508215" y="54724"/>
                  </a:lnTo>
                  <a:lnTo>
                    <a:pt x="507695" y="53060"/>
                  </a:lnTo>
                  <a:lnTo>
                    <a:pt x="507161" y="51282"/>
                  </a:lnTo>
                  <a:lnTo>
                    <a:pt x="507174" y="52412"/>
                  </a:lnTo>
                  <a:lnTo>
                    <a:pt x="507441" y="53809"/>
                  </a:lnTo>
                  <a:lnTo>
                    <a:pt x="508279" y="55854"/>
                  </a:lnTo>
                  <a:close/>
                </a:path>
                <a:path w="577850" h="522604">
                  <a:moveTo>
                    <a:pt x="510527" y="61239"/>
                  </a:moveTo>
                  <a:lnTo>
                    <a:pt x="508952" y="60337"/>
                  </a:lnTo>
                  <a:lnTo>
                    <a:pt x="506298" y="59118"/>
                  </a:lnTo>
                  <a:lnTo>
                    <a:pt x="507085" y="60312"/>
                  </a:lnTo>
                  <a:lnTo>
                    <a:pt x="508279" y="60769"/>
                  </a:lnTo>
                  <a:lnTo>
                    <a:pt x="509422" y="61048"/>
                  </a:lnTo>
                  <a:lnTo>
                    <a:pt x="510527" y="61239"/>
                  </a:lnTo>
                  <a:close/>
                </a:path>
                <a:path w="577850" h="522604">
                  <a:moveTo>
                    <a:pt x="511962" y="49479"/>
                  </a:moveTo>
                  <a:lnTo>
                    <a:pt x="510286" y="46024"/>
                  </a:lnTo>
                  <a:lnTo>
                    <a:pt x="506742" y="45745"/>
                  </a:lnTo>
                  <a:lnTo>
                    <a:pt x="506044" y="43319"/>
                  </a:lnTo>
                  <a:lnTo>
                    <a:pt x="505218" y="44945"/>
                  </a:lnTo>
                  <a:lnTo>
                    <a:pt x="507161" y="51282"/>
                  </a:lnTo>
                  <a:lnTo>
                    <a:pt x="507136" y="49174"/>
                  </a:lnTo>
                  <a:lnTo>
                    <a:pt x="508520" y="48488"/>
                  </a:lnTo>
                  <a:lnTo>
                    <a:pt x="511962" y="49479"/>
                  </a:lnTo>
                  <a:close/>
                </a:path>
                <a:path w="577850" h="522604">
                  <a:moveTo>
                    <a:pt x="516826" y="47167"/>
                  </a:moveTo>
                  <a:lnTo>
                    <a:pt x="516128" y="44729"/>
                  </a:lnTo>
                  <a:lnTo>
                    <a:pt x="514210" y="40462"/>
                  </a:lnTo>
                  <a:lnTo>
                    <a:pt x="516826" y="47167"/>
                  </a:lnTo>
                  <a:close/>
                </a:path>
                <a:path w="577850" h="522604">
                  <a:moveTo>
                    <a:pt x="518617" y="59575"/>
                  </a:moveTo>
                  <a:lnTo>
                    <a:pt x="517652" y="58153"/>
                  </a:lnTo>
                  <a:lnTo>
                    <a:pt x="516102" y="55435"/>
                  </a:lnTo>
                  <a:lnTo>
                    <a:pt x="515023" y="56654"/>
                  </a:lnTo>
                  <a:lnTo>
                    <a:pt x="515747" y="59169"/>
                  </a:lnTo>
                  <a:lnTo>
                    <a:pt x="514946" y="60147"/>
                  </a:lnTo>
                  <a:lnTo>
                    <a:pt x="514146" y="61366"/>
                  </a:lnTo>
                  <a:lnTo>
                    <a:pt x="515988" y="61163"/>
                  </a:lnTo>
                  <a:lnTo>
                    <a:pt x="517525" y="60553"/>
                  </a:lnTo>
                  <a:lnTo>
                    <a:pt x="518617" y="59575"/>
                  </a:lnTo>
                  <a:close/>
                </a:path>
                <a:path w="577850" h="522604">
                  <a:moveTo>
                    <a:pt x="520827" y="54749"/>
                  </a:moveTo>
                  <a:lnTo>
                    <a:pt x="520192" y="54076"/>
                  </a:lnTo>
                  <a:lnTo>
                    <a:pt x="520204" y="54470"/>
                  </a:lnTo>
                  <a:lnTo>
                    <a:pt x="520623" y="54711"/>
                  </a:lnTo>
                  <a:lnTo>
                    <a:pt x="520827" y="54749"/>
                  </a:lnTo>
                  <a:close/>
                </a:path>
                <a:path w="577850" h="522604">
                  <a:moveTo>
                    <a:pt x="521017" y="60198"/>
                  </a:moveTo>
                  <a:lnTo>
                    <a:pt x="520649" y="58750"/>
                  </a:lnTo>
                  <a:lnTo>
                    <a:pt x="520014" y="57073"/>
                  </a:lnTo>
                  <a:lnTo>
                    <a:pt x="519747" y="58039"/>
                  </a:lnTo>
                  <a:lnTo>
                    <a:pt x="519303" y="58902"/>
                  </a:lnTo>
                  <a:lnTo>
                    <a:pt x="518617" y="59575"/>
                  </a:lnTo>
                  <a:lnTo>
                    <a:pt x="519061" y="60210"/>
                  </a:lnTo>
                  <a:lnTo>
                    <a:pt x="519391" y="60604"/>
                  </a:lnTo>
                  <a:lnTo>
                    <a:pt x="519480" y="60159"/>
                  </a:lnTo>
                  <a:lnTo>
                    <a:pt x="521017" y="60198"/>
                  </a:lnTo>
                  <a:close/>
                </a:path>
                <a:path w="577850" h="522604">
                  <a:moveTo>
                    <a:pt x="525018" y="50609"/>
                  </a:moveTo>
                  <a:lnTo>
                    <a:pt x="524878" y="50507"/>
                  </a:lnTo>
                  <a:lnTo>
                    <a:pt x="523367" y="51498"/>
                  </a:lnTo>
                  <a:lnTo>
                    <a:pt x="523100" y="51676"/>
                  </a:lnTo>
                  <a:lnTo>
                    <a:pt x="523341" y="51536"/>
                  </a:lnTo>
                  <a:lnTo>
                    <a:pt x="525018" y="50609"/>
                  </a:lnTo>
                  <a:close/>
                </a:path>
                <a:path w="577850" h="522604">
                  <a:moveTo>
                    <a:pt x="525322" y="40678"/>
                  </a:moveTo>
                  <a:lnTo>
                    <a:pt x="523354" y="38633"/>
                  </a:lnTo>
                  <a:lnTo>
                    <a:pt x="524535" y="40170"/>
                  </a:lnTo>
                  <a:lnTo>
                    <a:pt x="525322" y="40678"/>
                  </a:lnTo>
                  <a:close/>
                </a:path>
                <a:path w="577850" h="522604">
                  <a:moveTo>
                    <a:pt x="525653" y="49911"/>
                  </a:moveTo>
                  <a:lnTo>
                    <a:pt x="524738" y="49161"/>
                  </a:lnTo>
                  <a:lnTo>
                    <a:pt x="522427" y="47129"/>
                  </a:lnTo>
                  <a:lnTo>
                    <a:pt x="520534" y="47091"/>
                  </a:lnTo>
                  <a:lnTo>
                    <a:pt x="524865" y="50495"/>
                  </a:lnTo>
                  <a:lnTo>
                    <a:pt x="525653" y="49911"/>
                  </a:lnTo>
                  <a:close/>
                </a:path>
                <a:path w="577850" h="522604">
                  <a:moveTo>
                    <a:pt x="526237" y="50342"/>
                  </a:moveTo>
                  <a:lnTo>
                    <a:pt x="525856" y="49771"/>
                  </a:lnTo>
                  <a:lnTo>
                    <a:pt x="525653" y="49911"/>
                  </a:lnTo>
                  <a:lnTo>
                    <a:pt x="526084" y="50253"/>
                  </a:lnTo>
                  <a:lnTo>
                    <a:pt x="526237" y="50342"/>
                  </a:lnTo>
                  <a:close/>
                </a:path>
                <a:path w="577850" h="522604">
                  <a:moveTo>
                    <a:pt x="529094" y="43713"/>
                  </a:moveTo>
                  <a:lnTo>
                    <a:pt x="528866" y="40957"/>
                  </a:lnTo>
                  <a:lnTo>
                    <a:pt x="527354" y="40538"/>
                  </a:lnTo>
                  <a:lnTo>
                    <a:pt x="525335" y="40690"/>
                  </a:lnTo>
                  <a:lnTo>
                    <a:pt x="527329" y="41973"/>
                  </a:lnTo>
                  <a:lnTo>
                    <a:pt x="529094" y="43713"/>
                  </a:lnTo>
                  <a:close/>
                </a:path>
                <a:path w="577850" h="522604">
                  <a:moveTo>
                    <a:pt x="531355" y="46659"/>
                  </a:moveTo>
                  <a:lnTo>
                    <a:pt x="530618" y="45212"/>
                  </a:lnTo>
                  <a:lnTo>
                    <a:pt x="529094" y="43713"/>
                  </a:lnTo>
                  <a:lnTo>
                    <a:pt x="529450" y="47828"/>
                  </a:lnTo>
                  <a:lnTo>
                    <a:pt x="531355" y="46659"/>
                  </a:lnTo>
                  <a:close/>
                </a:path>
                <a:path w="577850" h="522604">
                  <a:moveTo>
                    <a:pt x="531456" y="56184"/>
                  </a:moveTo>
                  <a:lnTo>
                    <a:pt x="531279" y="54038"/>
                  </a:lnTo>
                  <a:lnTo>
                    <a:pt x="530237" y="54343"/>
                  </a:lnTo>
                  <a:lnTo>
                    <a:pt x="531456" y="56184"/>
                  </a:lnTo>
                  <a:close/>
                </a:path>
                <a:path w="577850" h="522604">
                  <a:moveTo>
                    <a:pt x="534060" y="53225"/>
                  </a:moveTo>
                  <a:lnTo>
                    <a:pt x="533069" y="52184"/>
                  </a:lnTo>
                  <a:lnTo>
                    <a:pt x="531317" y="50939"/>
                  </a:lnTo>
                  <a:lnTo>
                    <a:pt x="530860" y="49326"/>
                  </a:lnTo>
                  <a:lnTo>
                    <a:pt x="531266" y="54038"/>
                  </a:lnTo>
                  <a:lnTo>
                    <a:pt x="534060" y="53225"/>
                  </a:lnTo>
                  <a:close/>
                </a:path>
                <a:path w="577850" h="522604">
                  <a:moveTo>
                    <a:pt x="536892" y="32880"/>
                  </a:moveTo>
                  <a:lnTo>
                    <a:pt x="536473" y="29044"/>
                  </a:lnTo>
                  <a:lnTo>
                    <a:pt x="534733" y="27787"/>
                  </a:lnTo>
                  <a:lnTo>
                    <a:pt x="532942" y="28765"/>
                  </a:lnTo>
                  <a:lnTo>
                    <a:pt x="532485" y="27139"/>
                  </a:lnTo>
                  <a:lnTo>
                    <a:pt x="531914" y="29959"/>
                  </a:lnTo>
                  <a:lnTo>
                    <a:pt x="533641" y="31191"/>
                  </a:lnTo>
                  <a:lnTo>
                    <a:pt x="536892" y="32880"/>
                  </a:lnTo>
                  <a:close/>
                </a:path>
                <a:path w="577850" h="522604">
                  <a:moveTo>
                    <a:pt x="539699" y="39230"/>
                  </a:moveTo>
                  <a:lnTo>
                    <a:pt x="539673" y="37465"/>
                  </a:lnTo>
                  <a:lnTo>
                    <a:pt x="538949" y="36944"/>
                  </a:lnTo>
                  <a:lnTo>
                    <a:pt x="538518" y="36918"/>
                  </a:lnTo>
                  <a:lnTo>
                    <a:pt x="539699" y="39230"/>
                  </a:lnTo>
                  <a:close/>
                </a:path>
                <a:path w="577850" h="522604">
                  <a:moveTo>
                    <a:pt x="542277" y="26581"/>
                  </a:moveTo>
                  <a:lnTo>
                    <a:pt x="541413" y="26149"/>
                  </a:lnTo>
                  <a:lnTo>
                    <a:pt x="541185" y="26428"/>
                  </a:lnTo>
                  <a:lnTo>
                    <a:pt x="540816" y="26733"/>
                  </a:lnTo>
                  <a:lnTo>
                    <a:pt x="540042" y="27089"/>
                  </a:lnTo>
                  <a:lnTo>
                    <a:pt x="541566" y="28359"/>
                  </a:lnTo>
                  <a:lnTo>
                    <a:pt x="542277" y="26581"/>
                  </a:lnTo>
                  <a:close/>
                </a:path>
                <a:path w="577850" h="522604">
                  <a:moveTo>
                    <a:pt x="542518" y="24828"/>
                  </a:moveTo>
                  <a:lnTo>
                    <a:pt x="538607" y="24676"/>
                  </a:lnTo>
                  <a:lnTo>
                    <a:pt x="541413" y="26149"/>
                  </a:lnTo>
                  <a:lnTo>
                    <a:pt x="542518" y="24828"/>
                  </a:lnTo>
                  <a:close/>
                </a:path>
                <a:path w="577850" h="522604">
                  <a:moveTo>
                    <a:pt x="542785" y="29375"/>
                  </a:moveTo>
                  <a:lnTo>
                    <a:pt x="541566" y="28359"/>
                  </a:lnTo>
                  <a:lnTo>
                    <a:pt x="540664" y="30594"/>
                  </a:lnTo>
                  <a:lnTo>
                    <a:pt x="542785" y="29375"/>
                  </a:lnTo>
                  <a:close/>
                </a:path>
                <a:path w="577850" h="522604">
                  <a:moveTo>
                    <a:pt x="542874" y="40525"/>
                  </a:moveTo>
                  <a:lnTo>
                    <a:pt x="539851" y="35953"/>
                  </a:lnTo>
                  <a:lnTo>
                    <a:pt x="541477" y="38100"/>
                  </a:lnTo>
                  <a:lnTo>
                    <a:pt x="540131" y="35852"/>
                  </a:lnTo>
                  <a:lnTo>
                    <a:pt x="539648" y="33731"/>
                  </a:lnTo>
                  <a:lnTo>
                    <a:pt x="539673" y="37465"/>
                  </a:lnTo>
                  <a:lnTo>
                    <a:pt x="540893" y="38354"/>
                  </a:lnTo>
                  <a:lnTo>
                    <a:pt x="542874" y="40525"/>
                  </a:lnTo>
                  <a:close/>
                </a:path>
                <a:path w="577850" h="522604">
                  <a:moveTo>
                    <a:pt x="544068" y="56845"/>
                  </a:moveTo>
                  <a:lnTo>
                    <a:pt x="542378" y="53378"/>
                  </a:lnTo>
                  <a:lnTo>
                    <a:pt x="539369" y="52527"/>
                  </a:lnTo>
                  <a:lnTo>
                    <a:pt x="538899" y="50901"/>
                  </a:lnTo>
                  <a:lnTo>
                    <a:pt x="538797" y="55346"/>
                  </a:lnTo>
                  <a:lnTo>
                    <a:pt x="544068" y="56845"/>
                  </a:lnTo>
                  <a:close/>
                </a:path>
                <a:path w="577850" h="522604">
                  <a:moveTo>
                    <a:pt x="546087" y="47015"/>
                  </a:moveTo>
                  <a:lnTo>
                    <a:pt x="544499" y="39116"/>
                  </a:lnTo>
                  <a:lnTo>
                    <a:pt x="545566" y="47599"/>
                  </a:lnTo>
                  <a:lnTo>
                    <a:pt x="546087" y="47015"/>
                  </a:lnTo>
                  <a:close/>
                </a:path>
                <a:path w="577850" h="522604">
                  <a:moveTo>
                    <a:pt x="548665" y="34378"/>
                  </a:moveTo>
                  <a:lnTo>
                    <a:pt x="543966" y="30035"/>
                  </a:lnTo>
                  <a:lnTo>
                    <a:pt x="541604" y="33832"/>
                  </a:lnTo>
                  <a:lnTo>
                    <a:pt x="543852" y="34467"/>
                  </a:lnTo>
                  <a:lnTo>
                    <a:pt x="545884" y="34328"/>
                  </a:lnTo>
                  <a:lnTo>
                    <a:pt x="546290" y="38163"/>
                  </a:lnTo>
                  <a:lnTo>
                    <a:pt x="548665" y="34378"/>
                  </a:lnTo>
                  <a:close/>
                </a:path>
                <a:path w="577850" h="522604">
                  <a:moveTo>
                    <a:pt x="563156" y="31076"/>
                  </a:moveTo>
                  <a:lnTo>
                    <a:pt x="562902" y="31051"/>
                  </a:lnTo>
                  <a:lnTo>
                    <a:pt x="563143" y="31724"/>
                  </a:lnTo>
                  <a:lnTo>
                    <a:pt x="563156" y="31076"/>
                  </a:lnTo>
                  <a:close/>
                </a:path>
                <a:path w="577850" h="522604">
                  <a:moveTo>
                    <a:pt x="566661" y="41795"/>
                  </a:moveTo>
                  <a:lnTo>
                    <a:pt x="564730" y="36283"/>
                  </a:lnTo>
                  <a:lnTo>
                    <a:pt x="563143" y="31724"/>
                  </a:lnTo>
                  <a:lnTo>
                    <a:pt x="563016" y="36283"/>
                  </a:lnTo>
                  <a:lnTo>
                    <a:pt x="559498" y="36029"/>
                  </a:lnTo>
                  <a:lnTo>
                    <a:pt x="566661" y="41795"/>
                  </a:lnTo>
                  <a:close/>
                </a:path>
                <a:path w="577850" h="522604">
                  <a:moveTo>
                    <a:pt x="568134" y="44450"/>
                  </a:moveTo>
                  <a:lnTo>
                    <a:pt x="567651" y="42824"/>
                  </a:lnTo>
                  <a:lnTo>
                    <a:pt x="563143" y="41529"/>
                  </a:lnTo>
                  <a:lnTo>
                    <a:pt x="565111" y="43586"/>
                  </a:lnTo>
                  <a:lnTo>
                    <a:pt x="568134" y="44450"/>
                  </a:lnTo>
                  <a:close/>
                </a:path>
                <a:path w="577850" h="522604">
                  <a:moveTo>
                    <a:pt x="568909" y="32778"/>
                  </a:moveTo>
                  <a:lnTo>
                    <a:pt x="565035" y="26466"/>
                  </a:lnTo>
                  <a:lnTo>
                    <a:pt x="563194" y="29654"/>
                  </a:lnTo>
                  <a:lnTo>
                    <a:pt x="563156" y="31076"/>
                  </a:lnTo>
                  <a:lnTo>
                    <a:pt x="567182" y="31546"/>
                  </a:lnTo>
                  <a:lnTo>
                    <a:pt x="568909" y="32778"/>
                  </a:lnTo>
                  <a:close/>
                </a:path>
                <a:path w="577850" h="522604">
                  <a:moveTo>
                    <a:pt x="572046" y="29210"/>
                  </a:moveTo>
                  <a:lnTo>
                    <a:pt x="571627" y="25374"/>
                  </a:lnTo>
                  <a:lnTo>
                    <a:pt x="570407" y="23545"/>
                  </a:lnTo>
                  <a:lnTo>
                    <a:pt x="572046" y="29210"/>
                  </a:lnTo>
                  <a:close/>
                </a:path>
                <a:path w="577850" h="522604">
                  <a:moveTo>
                    <a:pt x="577583" y="4546"/>
                  </a:moveTo>
                  <a:lnTo>
                    <a:pt x="573760" y="812"/>
                  </a:lnTo>
                  <a:lnTo>
                    <a:pt x="573252" y="0"/>
                  </a:lnTo>
                  <a:lnTo>
                    <a:pt x="572719" y="2044"/>
                  </a:lnTo>
                  <a:lnTo>
                    <a:pt x="577443" y="5892"/>
                  </a:lnTo>
                  <a:lnTo>
                    <a:pt x="576491" y="4889"/>
                  </a:lnTo>
                  <a:lnTo>
                    <a:pt x="577583" y="454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904811" y="4222457"/>
              <a:ext cx="472440" cy="1106805"/>
            </a:xfrm>
            <a:custGeom>
              <a:avLst/>
              <a:gdLst/>
              <a:ahLst/>
              <a:cxnLst/>
              <a:rect l="l" t="t" r="r" b="b"/>
              <a:pathLst>
                <a:path w="472440" h="1106804">
                  <a:moveTo>
                    <a:pt x="25171" y="313677"/>
                  </a:moveTo>
                  <a:lnTo>
                    <a:pt x="24574" y="314109"/>
                  </a:lnTo>
                  <a:lnTo>
                    <a:pt x="24650" y="314274"/>
                  </a:lnTo>
                  <a:lnTo>
                    <a:pt x="24917" y="314401"/>
                  </a:lnTo>
                  <a:lnTo>
                    <a:pt x="25031" y="314147"/>
                  </a:lnTo>
                  <a:lnTo>
                    <a:pt x="25019" y="313944"/>
                  </a:lnTo>
                  <a:lnTo>
                    <a:pt x="25171" y="313677"/>
                  </a:lnTo>
                  <a:close/>
                </a:path>
                <a:path w="472440" h="1106804">
                  <a:moveTo>
                    <a:pt x="30632" y="319925"/>
                  </a:moveTo>
                  <a:lnTo>
                    <a:pt x="30060" y="319925"/>
                  </a:lnTo>
                  <a:lnTo>
                    <a:pt x="30073" y="321195"/>
                  </a:lnTo>
                  <a:lnTo>
                    <a:pt x="30632" y="319925"/>
                  </a:lnTo>
                  <a:close/>
                </a:path>
                <a:path w="472440" h="1106804">
                  <a:moveTo>
                    <a:pt x="30734" y="224980"/>
                  </a:moveTo>
                  <a:lnTo>
                    <a:pt x="24079" y="228612"/>
                  </a:lnTo>
                  <a:lnTo>
                    <a:pt x="25895" y="229146"/>
                  </a:lnTo>
                  <a:lnTo>
                    <a:pt x="24714" y="230632"/>
                  </a:lnTo>
                  <a:lnTo>
                    <a:pt x="30734" y="224980"/>
                  </a:lnTo>
                  <a:close/>
                </a:path>
                <a:path w="472440" h="1106804">
                  <a:moveTo>
                    <a:pt x="35585" y="224497"/>
                  </a:moveTo>
                  <a:lnTo>
                    <a:pt x="33185" y="228434"/>
                  </a:lnTo>
                  <a:lnTo>
                    <a:pt x="34988" y="228028"/>
                  </a:lnTo>
                  <a:lnTo>
                    <a:pt x="35585" y="224497"/>
                  </a:lnTo>
                  <a:close/>
                </a:path>
                <a:path w="472440" h="1106804">
                  <a:moveTo>
                    <a:pt x="36791" y="239915"/>
                  </a:moveTo>
                  <a:lnTo>
                    <a:pt x="36360" y="239445"/>
                  </a:lnTo>
                  <a:lnTo>
                    <a:pt x="35648" y="239255"/>
                  </a:lnTo>
                  <a:lnTo>
                    <a:pt x="36182" y="239890"/>
                  </a:lnTo>
                  <a:lnTo>
                    <a:pt x="36741" y="240461"/>
                  </a:lnTo>
                  <a:lnTo>
                    <a:pt x="36791" y="239915"/>
                  </a:lnTo>
                  <a:close/>
                </a:path>
                <a:path w="472440" h="1106804">
                  <a:moveTo>
                    <a:pt x="41224" y="241185"/>
                  </a:moveTo>
                  <a:lnTo>
                    <a:pt x="41122" y="238645"/>
                  </a:lnTo>
                  <a:lnTo>
                    <a:pt x="39776" y="241185"/>
                  </a:lnTo>
                  <a:lnTo>
                    <a:pt x="41224" y="241185"/>
                  </a:lnTo>
                  <a:close/>
                </a:path>
                <a:path w="472440" h="1106804">
                  <a:moveTo>
                    <a:pt x="102463" y="316458"/>
                  </a:moveTo>
                  <a:lnTo>
                    <a:pt x="102387" y="314921"/>
                  </a:lnTo>
                  <a:lnTo>
                    <a:pt x="102323" y="316115"/>
                  </a:lnTo>
                  <a:lnTo>
                    <a:pt x="102463" y="316458"/>
                  </a:lnTo>
                  <a:close/>
                </a:path>
                <a:path w="472440" h="1106804">
                  <a:moveTo>
                    <a:pt x="104711" y="315760"/>
                  </a:moveTo>
                  <a:lnTo>
                    <a:pt x="104584" y="313575"/>
                  </a:lnTo>
                  <a:lnTo>
                    <a:pt x="104533" y="310476"/>
                  </a:lnTo>
                  <a:lnTo>
                    <a:pt x="103708" y="314845"/>
                  </a:lnTo>
                  <a:lnTo>
                    <a:pt x="104711" y="315760"/>
                  </a:lnTo>
                  <a:close/>
                </a:path>
                <a:path w="472440" h="1106804">
                  <a:moveTo>
                    <a:pt x="105625" y="304685"/>
                  </a:moveTo>
                  <a:lnTo>
                    <a:pt x="104825" y="304685"/>
                  </a:lnTo>
                  <a:lnTo>
                    <a:pt x="104267" y="305955"/>
                  </a:lnTo>
                  <a:lnTo>
                    <a:pt x="104571" y="307225"/>
                  </a:lnTo>
                  <a:lnTo>
                    <a:pt x="104533" y="310476"/>
                  </a:lnTo>
                  <a:lnTo>
                    <a:pt x="105625" y="304685"/>
                  </a:lnTo>
                  <a:close/>
                </a:path>
                <a:path w="472440" h="1106804">
                  <a:moveTo>
                    <a:pt x="115620" y="356590"/>
                  </a:moveTo>
                  <a:lnTo>
                    <a:pt x="115506" y="356463"/>
                  </a:lnTo>
                  <a:lnTo>
                    <a:pt x="115265" y="356209"/>
                  </a:lnTo>
                  <a:lnTo>
                    <a:pt x="114554" y="359905"/>
                  </a:lnTo>
                  <a:lnTo>
                    <a:pt x="114998" y="359016"/>
                  </a:lnTo>
                  <a:lnTo>
                    <a:pt x="115620" y="356590"/>
                  </a:lnTo>
                  <a:close/>
                </a:path>
                <a:path w="472440" h="1106804">
                  <a:moveTo>
                    <a:pt x="154419" y="349135"/>
                  </a:moveTo>
                  <a:lnTo>
                    <a:pt x="150952" y="350405"/>
                  </a:lnTo>
                  <a:lnTo>
                    <a:pt x="153365" y="350405"/>
                  </a:lnTo>
                  <a:lnTo>
                    <a:pt x="154419" y="349135"/>
                  </a:lnTo>
                  <a:close/>
                </a:path>
                <a:path w="472440" h="1106804">
                  <a:moveTo>
                    <a:pt x="181546" y="1105039"/>
                  </a:moveTo>
                  <a:lnTo>
                    <a:pt x="179387" y="1099096"/>
                  </a:lnTo>
                  <a:lnTo>
                    <a:pt x="179527" y="1100480"/>
                  </a:lnTo>
                  <a:lnTo>
                    <a:pt x="177419" y="1100099"/>
                  </a:lnTo>
                  <a:lnTo>
                    <a:pt x="178181" y="1105395"/>
                  </a:lnTo>
                  <a:lnTo>
                    <a:pt x="177850" y="1106360"/>
                  </a:lnTo>
                  <a:lnTo>
                    <a:pt x="181546" y="1105039"/>
                  </a:lnTo>
                  <a:close/>
                </a:path>
                <a:path w="472440" h="1106804">
                  <a:moveTo>
                    <a:pt x="185229" y="321144"/>
                  </a:moveTo>
                  <a:lnTo>
                    <a:pt x="184988" y="325005"/>
                  </a:lnTo>
                  <a:lnTo>
                    <a:pt x="185178" y="322465"/>
                  </a:lnTo>
                  <a:lnTo>
                    <a:pt x="185229" y="321144"/>
                  </a:lnTo>
                  <a:close/>
                </a:path>
                <a:path w="472440" h="1106804">
                  <a:moveTo>
                    <a:pt x="195681" y="229692"/>
                  </a:moveTo>
                  <a:lnTo>
                    <a:pt x="195630" y="228460"/>
                  </a:lnTo>
                  <a:lnTo>
                    <a:pt x="195262" y="227380"/>
                  </a:lnTo>
                  <a:lnTo>
                    <a:pt x="194246" y="226479"/>
                  </a:lnTo>
                  <a:lnTo>
                    <a:pt x="194348" y="227723"/>
                  </a:lnTo>
                  <a:lnTo>
                    <a:pt x="194843" y="228777"/>
                  </a:lnTo>
                  <a:lnTo>
                    <a:pt x="195681" y="229692"/>
                  </a:lnTo>
                  <a:close/>
                </a:path>
                <a:path w="472440" h="1106804">
                  <a:moveTo>
                    <a:pt x="197675" y="309460"/>
                  </a:moveTo>
                  <a:lnTo>
                    <a:pt x="197218" y="308546"/>
                  </a:lnTo>
                  <a:lnTo>
                    <a:pt x="197053" y="308546"/>
                  </a:lnTo>
                  <a:lnTo>
                    <a:pt x="197231" y="308864"/>
                  </a:lnTo>
                  <a:lnTo>
                    <a:pt x="197675" y="309460"/>
                  </a:lnTo>
                  <a:close/>
                </a:path>
                <a:path w="472440" h="1106804">
                  <a:moveTo>
                    <a:pt x="202006" y="313105"/>
                  </a:moveTo>
                  <a:lnTo>
                    <a:pt x="199377" y="311645"/>
                  </a:lnTo>
                  <a:lnTo>
                    <a:pt x="197688" y="309473"/>
                  </a:lnTo>
                  <a:lnTo>
                    <a:pt x="200329" y="314629"/>
                  </a:lnTo>
                  <a:lnTo>
                    <a:pt x="202006" y="313105"/>
                  </a:lnTo>
                  <a:close/>
                </a:path>
                <a:path w="472440" h="1106804">
                  <a:moveTo>
                    <a:pt x="221856" y="302298"/>
                  </a:moveTo>
                  <a:lnTo>
                    <a:pt x="220827" y="302780"/>
                  </a:lnTo>
                  <a:lnTo>
                    <a:pt x="220967" y="304876"/>
                  </a:lnTo>
                  <a:lnTo>
                    <a:pt x="221856" y="302298"/>
                  </a:lnTo>
                  <a:close/>
                </a:path>
                <a:path w="472440" h="1106804">
                  <a:moveTo>
                    <a:pt x="226593" y="302145"/>
                  </a:moveTo>
                  <a:lnTo>
                    <a:pt x="222859" y="294525"/>
                  </a:lnTo>
                  <a:lnTo>
                    <a:pt x="225907" y="288175"/>
                  </a:lnTo>
                  <a:lnTo>
                    <a:pt x="217512" y="288175"/>
                  </a:lnTo>
                  <a:lnTo>
                    <a:pt x="215442" y="288175"/>
                  </a:lnTo>
                  <a:lnTo>
                    <a:pt x="220916" y="290715"/>
                  </a:lnTo>
                  <a:lnTo>
                    <a:pt x="223685" y="298335"/>
                  </a:lnTo>
                  <a:lnTo>
                    <a:pt x="219900" y="298335"/>
                  </a:lnTo>
                  <a:lnTo>
                    <a:pt x="226593" y="302145"/>
                  </a:lnTo>
                  <a:close/>
                </a:path>
                <a:path w="472440" h="1106804">
                  <a:moveTo>
                    <a:pt x="230619" y="273685"/>
                  </a:moveTo>
                  <a:lnTo>
                    <a:pt x="230581" y="273075"/>
                  </a:lnTo>
                  <a:lnTo>
                    <a:pt x="230454" y="272516"/>
                  </a:lnTo>
                  <a:lnTo>
                    <a:pt x="230454" y="272935"/>
                  </a:lnTo>
                  <a:lnTo>
                    <a:pt x="230479" y="274408"/>
                  </a:lnTo>
                  <a:lnTo>
                    <a:pt x="230619" y="273685"/>
                  </a:lnTo>
                  <a:close/>
                </a:path>
                <a:path w="472440" h="1106804">
                  <a:moveTo>
                    <a:pt x="233260" y="269125"/>
                  </a:moveTo>
                  <a:lnTo>
                    <a:pt x="233159" y="268986"/>
                  </a:lnTo>
                  <a:lnTo>
                    <a:pt x="232232" y="270395"/>
                  </a:lnTo>
                  <a:lnTo>
                    <a:pt x="233260" y="269125"/>
                  </a:lnTo>
                  <a:close/>
                </a:path>
                <a:path w="472440" h="1106804">
                  <a:moveTo>
                    <a:pt x="234124" y="280276"/>
                  </a:moveTo>
                  <a:lnTo>
                    <a:pt x="228409" y="275386"/>
                  </a:lnTo>
                  <a:lnTo>
                    <a:pt x="233603" y="280517"/>
                  </a:lnTo>
                  <a:lnTo>
                    <a:pt x="234124" y="280276"/>
                  </a:lnTo>
                  <a:close/>
                </a:path>
                <a:path w="472440" h="1106804">
                  <a:moveTo>
                    <a:pt x="235204" y="260235"/>
                  </a:moveTo>
                  <a:lnTo>
                    <a:pt x="235026" y="258013"/>
                  </a:lnTo>
                  <a:lnTo>
                    <a:pt x="233489" y="258965"/>
                  </a:lnTo>
                  <a:lnTo>
                    <a:pt x="235204" y="260235"/>
                  </a:lnTo>
                  <a:close/>
                </a:path>
                <a:path w="472440" h="1106804">
                  <a:moveTo>
                    <a:pt x="235559" y="257695"/>
                  </a:moveTo>
                  <a:lnTo>
                    <a:pt x="234975" y="257416"/>
                  </a:lnTo>
                  <a:lnTo>
                    <a:pt x="235026" y="258013"/>
                  </a:lnTo>
                  <a:lnTo>
                    <a:pt x="235559" y="257695"/>
                  </a:lnTo>
                  <a:close/>
                </a:path>
                <a:path w="472440" h="1106804">
                  <a:moveTo>
                    <a:pt x="237388" y="266814"/>
                  </a:moveTo>
                  <a:lnTo>
                    <a:pt x="235902" y="264820"/>
                  </a:lnTo>
                  <a:lnTo>
                    <a:pt x="236499" y="266115"/>
                  </a:lnTo>
                  <a:lnTo>
                    <a:pt x="237045" y="266979"/>
                  </a:lnTo>
                  <a:lnTo>
                    <a:pt x="237388" y="266814"/>
                  </a:lnTo>
                  <a:close/>
                </a:path>
                <a:path w="472440" h="1106804">
                  <a:moveTo>
                    <a:pt x="247561" y="203085"/>
                  </a:moveTo>
                  <a:lnTo>
                    <a:pt x="245478" y="201815"/>
                  </a:lnTo>
                  <a:lnTo>
                    <a:pt x="244779" y="203085"/>
                  </a:lnTo>
                  <a:lnTo>
                    <a:pt x="247561" y="203085"/>
                  </a:lnTo>
                  <a:close/>
                </a:path>
                <a:path w="472440" h="1106804">
                  <a:moveTo>
                    <a:pt x="248145" y="261505"/>
                  </a:moveTo>
                  <a:lnTo>
                    <a:pt x="246824" y="261505"/>
                  </a:lnTo>
                  <a:lnTo>
                    <a:pt x="245783" y="257632"/>
                  </a:lnTo>
                  <a:lnTo>
                    <a:pt x="245999" y="261505"/>
                  </a:lnTo>
                  <a:lnTo>
                    <a:pt x="245732" y="261505"/>
                  </a:lnTo>
                  <a:lnTo>
                    <a:pt x="247167" y="262775"/>
                  </a:lnTo>
                  <a:lnTo>
                    <a:pt x="246926" y="261874"/>
                  </a:lnTo>
                  <a:lnTo>
                    <a:pt x="247980" y="262305"/>
                  </a:lnTo>
                  <a:lnTo>
                    <a:pt x="248145" y="261505"/>
                  </a:lnTo>
                  <a:close/>
                </a:path>
                <a:path w="472440" h="1106804">
                  <a:moveTo>
                    <a:pt x="260832" y="251117"/>
                  </a:moveTo>
                  <a:lnTo>
                    <a:pt x="258419" y="248475"/>
                  </a:lnTo>
                  <a:lnTo>
                    <a:pt x="257213" y="250075"/>
                  </a:lnTo>
                  <a:lnTo>
                    <a:pt x="260832" y="251117"/>
                  </a:lnTo>
                  <a:close/>
                </a:path>
                <a:path w="472440" h="1106804">
                  <a:moveTo>
                    <a:pt x="261289" y="269125"/>
                  </a:moveTo>
                  <a:lnTo>
                    <a:pt x="258572" y="266585"/>
                  </a:lnTo>
                  <a:lnTo>
                    <a:pt x="247980" y="262305"/>
                  </a:lnTo>
                  <a:lnTo>
                    <a:pt x="247357" y="265315"/>
                  </a:lnTo>
                  <a:lnTo>
                    <a:pt x="255295" y="270395"/>
                  </a:lnTo>
                  <a:lnTo>
                    <a:pt x="254698" y="266585"/>
                  </a:lnTo>
                  <a:lnTo>
                    <a:pt x="261289" y="269125"/>
                  </a:lnTo>
                  <a:close/>
                </a:path>
                <a:path w="472440" h="1106804">
                  <a:moveTo>
                    <a:pt x="261493" y="263982"/>
                  </a:moveTo>
                  <a:lnTo>
                    <a:pt x="260311" y="262382"/>
                  </a:lnTo>
                  <a:lnTo>
                    <a:pt x="258610" y="261023"/>
                  </a:lnTo>
                  <a:lnTo>
                    <a:pt x="257048" y="261747"/>
                  </a:lnTo>
                  <a:lnTo>
                    <a:pt x="261493" y="263982"/>
                  </a:lnTo>
                  <a:close/>
                </a:path>
                <a:path w="472440" h="1106804">
                  <a:moveTo>
                    <a:pt x="268376" y="234835"/>
                  </a:moveTo>
                  <a:lnTo>
                    <a:pt x="267716" y="234835"/>
                  </a:lnTo>
                  <a:lnTo>
                    <a:pt x="268160" y="235889"/>
                  </a:lnTo>
                  <a:lnTo>
                    <a:pt x="268376" y="234835"/>
                  </a:lnTo>
                  <a:close/>
                </a:path>
                <a:path w="472440" h="1106804">
                  <a:moveTo>
                    <a:pt x="269811" y="239915"/>
                  </a:moveTo>
                  <a:lnTo>
                    <a:pt x="268160" y="235889"/>
                  </a:lnTo>
                  <a:lnTo>
                    <a:pt x="267576" y="238645"/>
                  </a:lnTo>
                  <a:lnTo>
                    <a:pt x="269811" y="239915"/>
                  </a:lnTo>
                  <a:close/>
                </a:path>
                <a:path w="472440" h="1106804">
                  <a:moveTo>
                    <a:pt x="270319" y="253885"/>
                  </a:moveTo>
                  <a:lnTo>
                    <a:pt x="260832" y="251117"/>
                  </a:lnTo>
                  <a:lnTo>
                    <a:pt x="262178" y="252615"/>
                  </a:lnTo>
                  <a:lnTo>
                    <a:pt x="266179" y="256425"/>
                  </a:lnTo>
                  <a:lnTo>
                    <a:pt x="270319" y="253885"/>
                  </a:lnTo>
                  <a:close/>
                </a:path>
                <a:path w="472440" h="1106804">
                  <a:moveTo>
                    <a:pt x="274459" y="196977"/>
                  </a:moveTo>
                  <a:lnTo>
                    <a:pt x="271868" y="192227"/>
                  </a:lnTo>
                  <a:lnTo>
                    <a:pt x="272948" y="196075"/>
                  </a:lnTo>
                  <a:lnTo>
                    <a:pt x="274459" y="196977"/>
                  </a:lnTo>
                  <a:close/>
                </a:path>
                <a:path w="472440" h="1106804">
                  <a:moveTo>
                    <a:pt x="279641" y="220865"/>
                  </a:moveTo>
                  <a:lnTo>
                    <a:pt x="279234" y="219595"/>
                  </a:lnTo>
                  <a:lnTo>
                    <a:pt x="278422" y="217055"/>
                  </a:lnTo>
                  <a:lnTo>
                    <a:pt x="277609" y="214515"/>
                  </a:lnTo>
                  <a:lnTo>
                    <a:pt x="239623" y="214515"/>
                  </a:lnTo>
                  <a:lnTo>
                    <a:pt x="236016" y="214515"/>
                  </a:lnTo>
                  <a:lnTo>
                    <a:pt x="228587" y="214515"/>
                  </a:lnTo>
                  <a:lnTo>
                    <a:pt x="231940" y="217055"/>
                  </a:lnTo>
                  <a:lnTo>
                    <a:pt x="229958" y="217055"/>
                  </a:lnTo>
                  <a:lnTo>
                    <a:pt x="226009" y="214515"/>
                  </a:lnTo>
                  <a:lnTo>
                    <a:pt x="224040" y="213245"/>
                  </a:lnTo>
                  <a:lnTo>
                    <a:pt x="217347" y="209435"/>
                  </a:lnTo>
                  <a:lnTo>
                    <a:pt x="211975" y="206895"/>
                  </a:lnTo>
                  <a:lnTo>
                    <a:pt x="212407" y="205625"/>
                  </a:lnTo>
                  <a:lnTo>
                    <a:pt x="212318" y="204355"/>
                  </a:lnTo>
                  <a:lnTo>
                    <a:pt x="209143" y="204355"/>
                  </a:lnTo>
                  <a:lnTo>
                    <a:pt x="211010" y="206895"/>
                  </a:lnTo>
                  <a:lnTo>
                    <a:pt x="214274" y="211975"/>
                  </a:lnTo>
                  <a:lnTo>
                    <a:pt x="215265" y="214515"/>
                  </a:lnTo>
                  <a:lnTo>
                    <a:pt x="211848" y="211975"/>
                  </a:lnTo>
                  <a:lnTo>
                    <a:pt x="208724" y="205625"/>
                  </a:lnTo>
                  <a:lnTo>
                    <a:pt x="206133" y="206895"/>
                  </a:lnTo>
                  <a:lnTo>
                    <a:pt x="205117" y="209435"/>
                  </a:lnTo>
                  <a:lnTo>
                    <a:pt x="205498" y="214515"/>
                  </a:lnTo>
                  <a:lnTo>
                    <a:pt x="204965" y="218325"/>
                  </a:lnTo>
                  <a:lnTo>
                    <a:pt x="201155" y="219595"/>
                  </a:lnTo>
                  <a:lnTo>
                    <a:pt x="206794" y="223405"/>
                  </a:lnTo>
                  <a:lnTo>
                    <a:pt x="207022" y="225945"/>
                  </a:lnTo>
                  <a:lnTo>
                    <a:pt x="204292" y="227215"/>
                  </a:lnTo>
                  <a:lnTo>
                    <a:pt x="196938" y="227215"/>
                  </a:lnTo>
                  <a:lnTo>
                    <a:pt x="197789" y="232295"/>
                  </a:lnTo>
                  <a:lnTo>
                    <a:pt x="196913" y="231025"/>
                  </a:lnTo>
                  <a:lnTo>
                    <a:pt x="196227" y="231025"/>
                  </a:lnTo>
                  <a:lnTo>
                    <a:pt x="195668" y="229755"/>
                  </a:lnTo>
                  <a:lnTo>
                    <a:pt x="195808" y="233565"/>
                  </a:lnTo>
                  <a:lnTo>
                    <a:pt x="193243" y="238645"/>
                  </a:lnTo>
                  <a:lnTo>
                    <a:pt x="196011" y="243725"/>
                  </a:lnTo>
                  <a:lnTo>
                    <a:pt x="188709" y="239915"/>
                  </a:lnTo>
                  <a:lnTo>
                    <a:pt x="186817" y="244995"/>
                  </a:lnTo>
                  <a:lnTo>
                    <a:pt x="185407" y="250075"/>
                  </a:lnTo>
                  <a:lnTo>
                    <a:pt x="179603" y="246265"/>
                  </a:lnTo>
                  <a:lnTo>
                    <a:pt x="175183" y="251345"/>
                  </a:lnTo>
                  <a:lnTo>
                    <a:pt x="174002" y="250075"/>
                  </a:lnTo>
                  <a:lnTo>
                    <a:pt x="169875" y="251345"/>
                  </a:lnTo>
                  <a:lnTo>
                    <a:pt x="173748" y="260235"/>
                  </a:lnTo>
                  <a:lnTo>
                    <a:pt x="172123" y="260235"/>
                  </a:lnTo>
                  <a:lnTo>
                    <a:pt x="171462" y="258965"/>
                  </a:lnTo>
                  <a:lnTo>
                    <a:pt x="170853" y="257695"/>
                  </a:lnTo>
                  <a:lnTo>
                    <a:pt x="163474" y="258965"/>
                  </a:lnTo>
                  <a:lnTo>
                    <a:pt x="163550" y="260235"/>
                  </a:lnTo>
                  <a:lnTo>
                    <a:pt x="165963" y="270395"/>
                  </a:lnTo>
                  <a:lnTo>
                    <a:pt x="161366" y="266585"/>
                  </a:lnTo>
                  <a:lnTo>
                    <a:pt x="162712" y="270395"/>
                  </a:lnTo>
                  <a:lnTo>
                    <a:pt x="147891" y="265315"/>
                  </a:lnTo>
                  <a:lnTo>
                    <a:pt x="148082" y="275475"/>
                  </a:lnTo>
                  <a:lnTo>
                    <a:pt x="146939" y="272935"/>
                  </a:lnTo>
                  <a:lnTo>
                    <a:pt x="146723" y="271665"/>
                  </a:lnTo>
                  <a:lnTo>
                    <a:pt x="142989" y="276745"/>
                  </a:lnTo>
                  <a:lnTo>
                    <a:pt x="136131" y="278015"/>
                  </a:lnTo>
                  <a:lnTo>
                    <a:pt x="131838" y="280555"/>
                  </a:lnTo>
                  <a:lnTo>
                    <a:pt x="135788" y="289445"/>
                  </a:lnTo>
                  <a:lnTo>
                    <a:pt x="136067" y="297065"/>
                  </a:lnTo>
                  <a:lnTo>
                    <a:pt x="141757" y="294525"/>
                  </a:lnTo>
                  <a:lnTo>
                    <a:pt x="142011" y="304685"/>
                  </a:lnTo>
                  <a:lnTo>
                    <a:pt x="146392" y="305955"/>
                  </a:lnTo>
                  <a:lnTo>
                    <a:pt x="145503" y="308495"/>
                  </a:lnTo>
                  <a:lnTo>
                    <a:pt x="137210" y="304685"/>
                  </a:lnTo>
                  <a:lnTo>
                    <a:pt x="138607" y="302145"/>
                  </a:lnTo>
                  <a:lnTo>
                    <a:pt x="139712" y="302145"/>
                  </a:lnTo>
                  <a:lnTo>
                    <a:pt x="136779" y="299605"/>
                  </a:lnTo>
                  <a:lnTo>
                    <a:pt x="132168" y="299605"/>
                  </a:lnTo>
                  <a:lnTo>
                    <a:pt x="129387" y="299605"/>
                  </a:lnTo>
                  <a:lnTo>
                    <a:pt x="124117" y="299605"/>
                  </a:lnTo>
                  <a:lnTo>
                    <a:pt x="121005" y="302145"/>
                  </a:lnTo>
                  <a:lnTo>
                    <a:pt x="117843" y="303415"/>
                  </a:lnTo>
                  <a:lnTo>
                    <a:pt x="116192" y="304685"/>
                  </a:lnTo>
                  <a:lnTo>
                    <a:pt x="109004" y="304685"/>
                  </a:lnTo>
                  <a:lnTo>
                    <a:pt x="107111" y="305955"/>
                  </a:lnTo>
                  <a:lnTo>
                    <a:pt x="110045" y="316115"/>
                  </a:lnTo>
                  <a:lnTo>
                    <a:pt x="108089" y="317385"/>
                  </a:lnTo>
                  <a:lnTo>
                    <a:pt x="107149" y="314845"/>
                  </a:lnTo>
                  <a:lnTo>
                    <a:pt x="106095" y="308495"/>
                  </a:lnTo>
                  <a:lnTo>
                    <a:pt x="107149" y="308495"/>
                  </a:lnTo>
                  <a:lnTo>
                    <a:pt x="105575" y="303415"/>
                  </a:lnTo>
                  <a:lnTo>
                    <a:pt x="106349" y="314845"/>
                  </a:lnTo>
                  <a:lnTo>
                    <a:pt x="106464" y="317385"/>
                  </a:lnTo>
                  <a:lnTo>
                    <a:pt x="104711" y="315760"/>
                  </a:lnTo>
                  <a:lnTo>
                    <a:pt x="104800" y="317385"/>
                  </a:lnTo>
                  <a:lnTo>
                    <a:pt x="103314" y="318655"/>
                  </a:lnTo>
                  <a:lnTo>
                    <a:pt x="102463" y="316458"/>
                  </a:lnTo>
                  <a:lnTo>
                    <a:pt x="101892" y="318655"/>
                  </a:lnTo>
                  <a:lnTo>
                    <a:pt x="102095" y="315760"/>
                  </a:lnTo>
                  <a:lnTo>
                    <a:pt x="102209" y="313575"/>
                  </a:lnTo>
                  <a:lnTo>
                    <a:pt x="102387" y="314921"/>
                  </a:lnTo>
                  <a:lnTo>
                    <a:pt x="102476" y="313575"/>
                  </a:lnTo>
                  <a:lnTo>
                    <a:pt x="102616" y="311035"/>
                  </a:lnTo>
                  <a:lnTo>
                    <a:pt x="102311" y="311035"/>
                  </a:lnTo>
                  <a:lnTo>
                    <a:pt x="102285" y="309765"/>
                  </a:lnTo>
                  <a:lnTo>
                    <a:pt x="101866" y="311035"/>
                  </a:lnTo>
                  <a:lnTo>
                    <a:pt x="100291" y="311035"/>
                  </a:lnTo>
                  <a:lnTo>
                    <a:pt x="100304" y="312305"/>
                  </a:lnTo>
                  <a:lnTo>
                    <a:pt x="100431" y="316458"/>
                  </a:lnTo>
                  <a:lnTo>
                    <a:pt x="100672" y="321195"/>
                  </a:lnTo>
                  <a:lnTo>
                    <a:pt x="99568" y="326275"/>
                  </a:lnTo>
                  <a:lnTo>
                    <a:pt x="98552" y="322465"/>
                  </a:lnTo>
                  <a:lnTo>
                    <a:pt x="99098" y="332625"/>
                  </a:lnTo>
                  <a:lnTo>
                    <a:pt x="98920" y="330085"/>
                  </a:lnTo>
                  <a:lnTo>
                    <a:pt x="98564" y="327545"/>
                  </a:lnTo>
                  <a:lnTo>
                    <a:pt x="98094" y="326275"/>
                  </a:lnTo>
                  <a:lnTo>
                    <a:pt x="97904" y="325005"/>
                  </a:lnTo>
                  <a:lnTo>
                    <a:pt x="96926" y="318655"/>
                  </a:lnTo>
                  <a:lnTo>
                    <a:pt x="96735" y="317385"/>
                  </a:lnTo>
                  <a:lnTo>
                    <a:pt x="91960" y="318655"/>
                  </a:lnTo>
                  <a:lnTo>
                    <a:pt x="92227" y="313575"/>
                  </a:lnTo>
                  <a:lnTo>
                    <a:pt x="89293" y="318655"/>
                  </a:lnTo>
                  <a:lnTo>
                    <a:pt x="87807" y="317385"/>
                  </a:lnTo>
                  <a:lnTo>
                    <a:pt x="86588" y="314845"/>
                  </a:lnTo>
                  <a:lnTo>
                    <a:pt x="86245" y="316115"/>
                  </a:lnTo>
                  <a:lnTo>
                    <a:pt x="82880" y="325005"/>
                  </a:lnTo>
                  <a:lnTo>
                    <a:pt x="81610" y="322465"/>
                  </a:lnTo>
                  <a:lnTo>
                    <a:pt x="83883" y="317385"/>
                  </a:lnTo>
                  <a:lnTo>
                    <a:pt x="84442" y="316115"/>
                  </a:lnTo>
                  <a:lnTo>
                    <a:pt x="85572" y="313575"/>
                  </a:lnTo>
                  <a:lnTo>
                    <a:pt x="86156" y="309765"/>
                  </a:lnTo>
                  <a:lnTo>
                    <a:pt x="86245" y="305955"/>
                  </a:lnTo>
                  <a:lnTo>
                    <a:pt x="88798" y="299605"/>
                  </a:lnTo>
                  <a:lnTo>
                    <a:pt x="86347" y="303415"/>
                  </a:lnTo>
                  <a:lnTo>
                    <a:pt x="82435" y="303415"/>
                  </a:lnTo>
                  <a:lnTo>
                    <a:pt x="83794" y="300875"/>
                  </a:lnTo>
                  <a:lnTo>
                    <a:pt x="84467" y="299605"/>
                  </a:lnTo>
                  <a:lnTo>
                    <a:pt x="81711" y="300672"/>
                  </a:lnTo>
                  <a:lnTo>
                    <a:pt x="81711" y="303834"/>
                  </a:lnTo>
                  <a:lnTo>
                    <a:pt x="78257" y="308495"/>
                  </a:lnTo>
                  <a:lnTo>
                    <a:pt x="78028" y="305955"/>
                  </a:lnTo>
                  <a:lnTo>
                    <a:pt x="80238" y="304685"/>
                  </a:lnTo>
                  <a:lnTo>
                    <a:pt x="81711" y="303834"/>
                  </a:lnTo>
                  <a:lnTo>
                    <a:pt x="81711" y="300672"/>
                  </a:lnTo>
                  <a:lnTo>
                    <a:pt x="81153" y="300875"/>
                  </a:lnTo>
                  <a:lnTo>
                    <a:pt x="80797" y="298335"/>
                  </a:lnTo>
                  <a:lnTo>
                    <a:pt x="79349" y="294525"/>
                  </a:lnTo>
                  <a:lnTo>
                    <a:pt x="78270" y="290715"/>
                  </a:lnTo>
                  <a:lnTo>
                    <a:pt x="77495" y="286905"/>
                  </a:lnTo>
                  <a:lnTo>
                    <a:pt x="74142" y="284365"/>
                  </a:lnTo>
                  <a:lnTo>
                    <a:pt x="72339" y="285635"/>
                  </a:lnTo>
                  <a:lnTo>
                    <a:pt x="70523" y="288175"/>
                  </a:lnTo>
                  <a:lnTo>
                    <a:pt x="66890" y="289445"/>
                  </a:lnTo>
                  <a:lnTo>
                    <a:pt x="69138" y="285635"/>
                  </a:lnTo>
                  <a:lnTo>
                    <a:pt x="72898" y="279285"/>
                  </a:lnTo>
                  <a:lnTo>
                    <a:pt x="71069" y="278015"/>
                  </a:lnTo>
                  <a:lnTo>
                    <a:pt x="62026" y="285635"/>
                  </a:lnTo>
                  <a:lnTo>
                    <a:pt x="63703" y="283095"/>
                  </a:lnTo>
                  <a:lnTo>
                    <a:pt x="66230" y="279285"/>
                  </a:lnTo>
                  <a:lnTo>
                    <a:pt x="63220" y="283095"/>
                  </a:lnTo>
                  <a:lnTo>
                    <a:pt x="62001" y="281825"/>
                  </a:lnTo>
                  <a:lnTo>
                    <a:pt x="57353" y="271665"/>
                  </a:lnTo>
                  <a:lnTo>
                    <a:pt x="48844" y="262775"/>
                  </a:lnTo>
                  <a:lnTo>
                    <a:pt x="41706" y="253885"/>
                  </a:lnTo>
                  <a:lnTo>
                    <a:pt x="41414" y="246265"/>
                  </a:lnTo>
                  <a:lnTo>
                    <a:pt x="41262" y="242455"/>
                  </a:lnTo>
                  <a:lnTo>
                    <a:pt x="39116" y="242455"/>
                  </a:lnTo>
                  <a:lnTo>
                    <a:pt x="37896" y="242455"/>
                  </a:lnTo>
                  <a:lnTo>
                    <a:pt x="36614" y="242455"/>
                  </a:lnTo>
                  <a:lnTo>
                    <a:pt x="32461" y="244995"/>
                  </a:lnTo>
                  <a:lnTo>
                    <a:pt x="30251" y="246265"/>
                  </a:lnTo>
                  <a:lnTo>
                    <a:pt x="31432" y="241185"/>
                  </a:lnTo>
                  <a:lnTo>
                    <a:pt x="32613" y="236105"/>
                  </a:lnTo>
                  <a:lnTo>
                    <a:pt x="25361" y="241185"/>
                  </a:lnTo>
                  <a:lnTo>
                    <a:pt x="27736" y="231025"/>
                  </a:lnTo>
                  <a:lnTo>
                    <a:pt x="21082" y="236105"/>
                  </a:lnTo>
                  <a:lnTo>
                    <a:pt x="23520" y="236105"/>
                  </a:lnTo>
                  <a:lnTo>
                    <a:pt x="17373" y="241185"/>
                  </a:lnTo>
                  <a:lnTo>
                    <a:pt x="11976" y="247535"/>
                  </a:lnTo>
                  <a:lnTo>
                    <a:pt x="6477" y="253885"/>
                  </a:lnTo>
                  <a:lnTo>
                    <a:pt x="0" y="260235"/>
                  </a:lnTo>
                  <a:lnTo>
                    <a:pt x="3454" y="260235"/>
                  </a:lnTo>
                  <a:lnTo>
                    <a:pt x="2146" y="266585"/>
                  </a:lnTo>
                  <a:lnTo>
                    <a:pt x="1752" y="270395"/>
                  </a:lnTo>
                  <a:lnTo>
                    <a:pt x="7937" y="270395"/>
                  </a:lnTo>
                  <a:lnTo>
                    <a:pt x="6731" y="272935"/>
                  </a:lnTo>
                  <a:lnTo>
                    <a:pt x="4305" y="272935"/>
                  </a:lnTo>
                  <a:lnTo>
                    <a:pt x="2501" y="274205"/>
                  </a:lnTo>
                  <a:lnTo>
                    <a:pt x="7340" y="272935"/>
                  </a:lnTo>
                  <a:lnTo>
                    <a:pt x="9169" y="272935"/>
                  </a:lnTo>
                  <a:lnTo>
                    <a:pt x="9182" y="276745"/>
                  </a:lnTo>
                  <a:lnTo>
                    <a:pt x="7975" y="276745"/>
                  </a:lnTo>
                  <a:lnTo>
                    <a:pt x="14058" y="283095"/>
                  </a:lnTo>
                  <a:lnTo>
                    <a:pt x="12280" y="288175"/>
                  </a:lnTo>
                  <a:lnTo>
                    <a:pt x="15367" y="298335"/>
                  </a:lnTo>
                  <a:lnTo>
                    <a:pt x="19596" y="293255"/>
                  </a:lnTo>
                  <a:lnTo>
                    <a:pt x="20205" y="295795"/>
                  </a:lnTo>
                  <a:lnTo>
                    <a:pt x="19011" y="297065"/>
                  </a:lnTo>
                  <a:lnTo>
                    <a:pt x="18415" y="298335"/>
                  </a:lnTo>
                  <a:lnTo>
                    <a:pt x="21653" y="295795"/>
                  </a:lnTo>
                  <a:lnTo>
                    <a:pt x="21196" y="294525"/>
                  </a:lnTo>
                  <a:lnTo>
                    <a:pt x="21018" y="293255"/>
                  </a:lnTo>
                  <a:lnTo>
                    <a:pt x="20853" y="291985"/>
                  </a:lnTo>
                  <a:lnTo>
                    <a:pt x="24422" y="289445"/>
                  </a:lnTo>
                  <a:lnTo>
                    <a:pt x="22301" y="295795"/>
                  </a:lnTo>
                  <a:lnTo>
                    <a:pt x="24549" y="299605"/>
                  </a:lnTo>
                  <a:lnTo>
                    <a:pt x="26454" y="303415"/>
                  </a:lnTo>
                  <a:lnTo>
                    <a:pt x="23317" y="309765"/>
                  </a:lnTo>
                  <a:lnTo>
                    <a:pt x="25158" y="312305"/>
                  </a:lnTo>
                  <a:lnTo>
                    <a:pt x="28155" y="304685"/>
                  </a:lnTo>
                  <a:lnTo>
                    <a:pt x="29984" y="307225"/>
                  </a:lnTo>
                  <a:lnTo>
                    <a:pt x="27571" y="309765"/>
                  </a:lnTo>
                  <a:lnTo>
                    <a:pt x="31800" y="308495"/>
                  </a:lnTo>
                  <a:lnTo>
                    <a:pt x="32435" y="309765"/>
                  </a:lnTo>
                  <a:lnTo>
                    <a:pt x="29413" y="313575"/>
                  </a:lnTo>
                  <a:lnTo>
                    <a:pt x="27000" y="316115"/>
                  </a:lnTo>
                  <a:lnTo>
                    <a:pt x="26987" y="314845"/>
                  </a:lnTo>
                  <a:lnTo>
                    <a:pt x="24917" y="314845"/>
                  </a:lnTo>
                  <a:lnTo>
                    <a:pt x="23101" y="319925"/>
                  </a:lnTo>
                  <a:lnTo>
                    <a:pt x="30060" y="319925"/>
                  </a:lnTo>
                  <a:lnTo>
                    <a:pt x="30035" y="317385"/>
                  </a:lnTo>
                  <a:lnTo>
                    <a:pt x="35140" y="321195"/>
                  </a:lnTo>
                  <a:lnTo>
                    <a:pt x="39598" y="326275"/>
                  </a:lnTo>
                  <a:lnTo>
                    <a:pt x="45212" y="332625"/>
                  </a:lnTo>
                  <a:lnTo>
                    <a:pt x="53809" y="336435"/>
                  </a:lnTo>
                  <a:lnTo>
                    <a:pt x="55168" y="333895"/>
                  </a:lnTo>
                  <a:lnTo>
                    <a:pt x="59296" y="336435"/>
                  </a:lnTo>
                  <a:lnTo>
                    <a:pt x="60528" y="338975"/>
                  </a:lnTo>
                  <a:lnTo>
                    <a:pt x="61531" y="342785"/>
                  </a:lnTo>
                  <a:lnTo>
                    <a:pt x="65011" y="346595"/>
                  </a:lnTo>
                  <a:lnTo>
                    <a:pt x="64439" y="347865"/>
                  </a:lnTo>
                  <a:lnTo>
                    <a:pt x="67144" y="346595"/>
                  </a:lnTo>
                  <a:lnTo>
                    <a:pt x="69329" y="346595"/>
                  </a:lnTo>
                  <a:lnTo>
                    <a:pt x="70726" y="349135"/>
                  </a:lnTo>
                  <a:lnTo>
                    <a:pt x="67614" y="350405"/>
                  </a:lnTo>
                  <a:lnTo>
                    <a:pt x="70650" y="359295"/>
                  </a:lnTo>
                  <a:lnTo>
                    <a:pt x="66954" y="360565"/>
                  </a:lnTo>
                  <a:lnTo>
                    <a:pt x="75641" y="361835"/>
                  </a:lnTo>
                  <a:lnTo>
                    <a:pt x="72174" y="359295"/>
                  </a:lnTo>
                  <a:lnTo>
                    <a:pt x="79743" y="351675"/>
                  </a:lnTo>
                  <a:lnTo>
                    <a:pt x="78930" y="358025"/>
                  </a:lnTo>
                  <a:lnTo>
                    <a:pt x="81610" y="355485"/>
                  </a:lnTo>
                  <a:lnTo>
                    <a:pt x="82423" y="352945"/>
                  </a:lnTo>
                  <a:lnTo>
                    <a:pt x="85280" y="354215"/>
                  </a:lnTo>
                  <a:lnTo>
                    <a:pt x="81927" y="356755"/>
                  </a:lnTo>
                  <a:lnTo>
                    <a:pt x="85090" y="365645"/>
                  </a:lnTo>
                  <a:lnTo>
                    <a:pt x="80937" y="368185"/>
                  </a:lnTo>
                  <a:lnTo>
                    <a:pt x="82715" y="378345"/>
                  </a:lnTo>
                  <a:lnTo>
                    <a:pt x="92138" y="378345"/>
                  </a:lnTo>
                  <a:lnTo>
                    <a:pt x="92773" y="389775"/>
                  </a:lnTo>
                  <a:lnTo>
                    <a:pt x="93103" y="389775"/>
                  </a:lnTo>
                  <a:lnTo>
                    <a:pt x="93205" y="388505"/>
                  </a:lnTo>
                  <a:lnTo>
                    <a:pt x="94183" y="384695"/>
                  </a:lnTo>
                  <a:lnTo>
                    <a:pt x="94208" y="382155"/>
                  </a:lnTo>
                  <a:lnTo>
                    <a:pt x="93853" y="380885"/>
                  </a:lnTo>
                  <a:lnTo>
                    <a:pt x="93065" y="374535"/>
                  </a:lnTo>
                  <a:lnTo>
                    <a:pt x="88950" y="373265"/>
                  </a:lnTo>
                  <a:lnTo>
                    <a:pt x="90373" y="371995"/>
                  </a:lnTo>
                  <a:lnTo>
                    <a:pt x="89979" y="364375"/>
                  </a:lnTo>
                  <a:lnTo>
                    <a:pt x="93713" y="360565"/>
                  </a:lnTo>
                  <a:lnTo>
                    <a:pt x="95161" y="364375"/>
                  </a:lnTo>
                  <a:lnTo>
                    <a:pt x="95415" y="364375"/>
                  </a:lnTo>
                  <a:lnTo>
                    <a:pt x="96570" y="366915"/>
                  </a:lnTo>
                  <a:lnTo>
                    <a:pt x="97942" y="373265"/>
                  </a:lnTo>
                  <a:lnTo>
                    <a:pt x="100215" y="378345"/>
                  </a:lnTo>
                  <a:lnTo>
                    <a:pt x="103505" y="378345"/>
                  </a:lnTo>
                  <a:lnTo>
                    <a:pt x="103479" y="379615"/>
                  </a:lnTo>
                  <a:lnTo>
                    <a:pt x="102857" y="380885"/>
                  </a:lnTo>
                  <a:lnTo>
                    <a:pt x="105448" y="382155"/>
                  </a:lnTo>
                  <a:lnTo>
                    <a:pt x="107124" y="370725"/>
                  </a:lnTo>
                  <a:lnTo>
                    <a:pt x="110515" y="374535"/>
                  </a:lnTo>
                  <a:lnTo>
                    <a:pt x="111137" y="370725"/>
                  </a:lnTo>
                  <a:lnTo>
                    <a:pt x="111340" y="369455"/>
                  </a:lnTo>
                  <a:lnTo>
                    <a:pt x="112509" y="368185"/>
                  </a:lnTo>
                  <a:lnTo>
                    <a:pt x="112915" y="366915"/>
                  </a:lnTo>
                  <a:lnTo>
                    <a:pt x="113334" y="365645"/>
                  </a:lnTo>
                  <a:lnTo>
                    <a:pt x="113131" y="359295"/>
                  </a:lnTo>
                  <a:lnTo>
                    <a:pt x="108229" y="366915"/>
                  </a:lnTo>
                  <a:lnTo>
                    <a:pt x="110096" y="360565"/>
                  </a:lnTo>
                  <a:lnTo>
                    <a:pt x="111633" y="354215"/>
                  </a:lnTo>
                  <a:lnTo>
                    <a:pt x="112128" y="352945"/>
                  </a:lnTo>
                  <a:lnTo>
                    <a:pt x="112623" y="351675"/>
                  </a:lnTo>
                  <a:lnTo>
                    <a:pt x="113614" y="349135"/>
                  </a:lnTo>
                  <a:lnTo>
                    <a:pt x="116814" y="347865"/>
                  </a:lnTo>
                  <a:lnTo>
                    <a:pt x="117005" y="350405"/>
                  </a:lnTo>
                  <a:lnTo>
                    <a:pt x="116293" y="354215"/>
                  </a:lnTo>
                  <a:lnTo>
                    <a:pt x="115620" y="356755"/>
                  </a:lnTo>
                  <a:lnTo>
                    <a:pt x="117716" y="359295"/>
                  </a:lnTo>
                  <a:lnTo>
                    <a:pt x="117817" y="352945"/>
                  </a:lnTo>
                  <a:lnTo>
                    <a:pt x="120053" y="354215"/>
                  </a:lnTo>
                  <a:lnTo>
                    <a:pt x="120027" y="360565"/>
                  </a:lnTo>
                  <a:lnTo>
                    <a:pt x="117652" y="364375"/>
                  </a:lnTo>
                  <a:lnTo>
                    <a:pt x="114439" y="368185"/>
                  </a:lnTo>
                  <a:lnTo>
                    <a:pt x="111887" y="375805"/>
                  </a:lnTo>
                  <a:lnTo>
                    <a:pt x="113817" y="374535"/>
                  </a:lnTo>
                  <a:lnTo>
                    <a:pt x="115608" y="370725"/>
                  </a:lnTo>
                  <a:lnTo>
                    <a:pt x="116979" y="369455"/>
                  </a:lnTo>
                  <a:lnTo>
                    <a:pt x="117652" y="374535"/>
                  </a:lnTo>
                  <a:lnTo>
                    <a:pt x="117627" y="369455"/>
                  </a:lnTo>
                  <a:lnTo>
                    <a:pt x="117614" y="365645"/>
                  </a:lnTo>
                  <a:lnTo>
                    <a:pt x="119113" y="364375"/>
                  </a:lnTo>
                  <a:lnTo>
                    <a:pt x="121132" y="364375"/>
                  </a:lnTo>
                  <a:lnTo>
                    <a:pt x="123088" y="363105"/>
                  </a:lnTo>
                  <a:lnTo>
                    <a:pt x="125679" y="363105"/>
                  </a:lnTo>
                  <a:lnTo>
                    <a:pt x="125971" y="355485"/>
                  </a:lnTo>
                  <a:lnTo>
                    <a:pt x="127736" y="361835"/>
                  </a:lnTo>
                  <a:lnTo>
                    <a:pt x="128130" y="360565"/>
                  </a:lnTo>
                  <a:lnTo>
                    <a:pt x="128536" y="356755"/>
                  </a:lnTo>
                  <a:lnTo>
                    <a:pt x="129806" y="355485"/>
                  </a:lnTo>
                  <a:lnTo>
                    <a:pt x="130225" y="361835"/>
                  </a:lnTo>
                  <a:lnTo>
                    <a:pt x="130314" y="365645"/>
                  </a:lnTo>
                  <a:lnTo>
                    <a:pt x="132334" y="360565"/>
                  </a:lnTo>
                  <a:lnTo>
                    <a:pt x="139649" y="360565"/>
                  </a:lnTo>
                  <a:lnTo>
                    <a:pt x="140995" y="359295"/>
                  </a:lnTo>
                  <a:lnTo>
                    <a:pt x="142354" y="358025"/>
                  </a:lnTo>
                  <a:lnTo>
                    <a:pt x="138239" y="359295"/>
                  </a:lnTo>
                  <a:lnTo>
                    <a:pt x="136309" y="358025"/>
                  </a:lnTo>
                  <a:lnTo>
                    <a:pt x="135369" y="355485"/>
                  </a:lnTo>
                  <a:lnTo>
                    <a:pt x="134899" y="354215"/>
                  </a:lnTo>
                  <a:lnTo>
                    <a:pt x="134035" y="352945"/>
                  </a:lnTo>
                  <a:lnTo>
                    <a:pt x="132321" y="350405"/>
                  </a:lnTo>
                  <a:lnTo>
                    <a:pt x="134924" y="347865"/>
                  </a:lnTo>
                  <a:lnTo>
                    <a:pt x="136232" y="346595"/>
                  </a:lnTo>
                  <a:lnTo>
                    <a:pt x="141351" y="349135"/>
                  </a:lnTo>
                  <a:lnTo>
                    <a:pt x="147485" y="351675"/>
                  </a:lnTo>
                  <a:lnTo>
                    <a:pt x="150952" y="350405"/>
                  </a:lnTo>
                  <a:lnTo>
                    <a:pt x="146812" y="350405"/>
                  </a:lnTo>
                  <a:lnTo>
                    <a:pt x="147434" y="346595"/>
                  </a:lnTo>
                  <a:lnTo>
                    <a:pt x="150075" y="345325"/>
                  </a:lnTo>
                  <a:lnTo>
                    <a:pt x="154127" y="345325"/>
                  </a:lnTo>
                  <a:lnTo>
                    <a:pt x="157492" y="346595"/>
                  </a:lnTo>
                  <a:lnTo>
                    <a:pt x="158508" y="345325"/>
                  </a:lnTo>
                  <a:lnTo>
                    <a:pt x="161569" y="341515"/>
                  </a:lnTo>
                  <a:lnTo>
                    <a:pt x="158724" y="341515"/>
                  </a:lnTo>
                  <a:lnTo>
                    <a:pt x="152933" y="341515"/>
                  </a:lnTo>
                  <a:lnTo>
                    <a:pt x="152412" y="337705"/>
                  </a:lnTo>
                  <a:lnTo>
                    <a:pt x="158724" y="341515"/>
                  </a:lnTo>
                  <a:lnTo>
                    <a:pt x="155613" y="337705"/>
                  </a:lnTo>
                  <a:lnTo>
                    <a:pt x="152488" y="333895"/>
                  </a:lnTo>
                  <a:lnTo>
                    <a:pt x="152577" y="332625"/>
                  </a:lnTo>
                  <a:lnTo>
                    <a:pt x="152768" y="330085"/>
                  </a:lnTo>
                  <a:lnTo>
                    <a:pt x="156857" y="335165"/>
                  </a:lnTo>
                  <a:lnTo>
                    <a:pt x="158953" y="332625"/>
                  </a:lnTo>
                  <a:lnTo>
                    <a:pt x="157619" y="330085"/>
                  </a:lnTo>
                  <a:lnTo>
                    <a:pt x="155613" y="326275"/>
                  </a:lnTo>
                  <a:lnTo>
                    <a:pt x="154952" y="325005"/>
                  </a:lnTo>
                  <a:lnTo>
                    <a:pt x="157099" y="323735"/>
                  </a:lnTo>
                  <a:lnTo>
                    <a:pt x="160921" y="331355"/>
                  </a:lnTo>
                  <a:lnTo>
                    <a:pt x="161709" y="327545"/>
                  </a:lnTo>
                  <a:lnTo>
                    <a:pt x="165874" y="333895"/>
                  </a:lnTo>
                  <a:lnTo>
                    <a:pt x="164871" y="327545"/>
                  </a:lnTo>
                  <a:lnTo>
                    <a:pt x="170218" y="327545"/>
                  </a:lnTo>
                  <a:lnTo>
                    <a:pt x="166789" y="325005"/>
                  </a:lnTo>
                  <a:lnTo>
                    <a:pt x="166065" y="323735"/>
                  </a:lnTo>
                  <a:lnTo>
                    <a:pt x="163144" y="318655"/>
                  </a:lnTo>
                  <a:lnTo>
                    <a:pt x="164134" y="317385"/>
                  </a:lnTo>
                  <a:lnTo>
                    <a:pt x="165125" y="316115"/>
                  </a:lnTo>
                  <a:lnTo>
                    <a:pt x="168986" y="318655"/>
                  </a:lnTo>
                  <a:lnTo>
                    <a:pt x="168186" y="321195"/>
                  </a:lnTo>
                  <a:lnTo>
                    <a:pt x="170611" y="318655"/>
                  </a:lnTo>
                  <a:lnTo>
                    <a:pt x="172478" y="322465"/>
                  </a:lnTo>
                  <a:lnTo>
                    <a:pt x="174929" y="326275"/>
                  </a:lnTo>
                  <a:lnTo>
                    <a:pt x="169875" y="322465"/>
                  </a:lnTo>
                  <a:lnTo>
                    <a:pt x="171069" y="325005"/>
                  </a:lnTo>
                  <a:lnTo>
                    <a:pt x="171767" y="326275"/>
                  </a:lnTo>
                  <a:lnTo>
                    <a:pt x="172935" y="327545"/>
                  </a:lnTo>
                  <a:lnTo>
                    <a:pt x="177266" y="330085"/>
                  </a:lnTo>
                  <a:lnTo>
                    <a:pt x="177431" y="326275"/>
                  </a:lnTo>
                  <a:lnTo>
                    <a:pt x="177482" y="325005"/>
                  </a:lnTo>
                  <a:lnTo>
                    <a:pt x="177241" y="325005"/>
                  </a:lnTo>
                  <a:lnTo>
                    <a:pt x="176403" y="323735"/>
                  </a:lnTo>
                  <a:lnTo>
                    <a:pt x="175755" y="318655"/>
                  </a:lnTo>
                  <a:lnTo>
                    <a:pt x="175437" y="316115"/>
                  </a:lnTo>
                  <a:lnTo>
                    <a:pt x="175107" y="313575"/>
                  </a:lnTo>
                  <a:lnTo>
                    <a:pt x="177317" y="314845"/>
                  </a:lnTo>
                  <a:lnTo>
                    <a:pt x="178676" y="318655"/>
                  </a:lnTo>
                  <a:lnTo>
                    <a:pt x="179108" y="317385"/>
                  </a:lnTo>
                  <a:lnTo>
                    <a:pt x="177850" y="314845"/>
                  </a:lnTo>
                  <a:lnTo>
                    <a:pt x="178790" y="313575"/>
                  </a:lnTo>
                  <a:lnTo>
                    <a:pt x="181775" y="317385"/>
                  </a:lnTo>
                  <a:lnTo>
                    <a:pt x="185229" y="321144"/>
                  </a:lnTo>
                  <a:lnTo>
                    <a:pt x="185458" y="317385"/>
                  </a:lnTo>
                  <a:lnTo>
                    <a:pt x="187172" y="318655"/>
                  </a:lnTo>
                  <a:lnTo>
                    <a:pt x="191541" y="319925"/>
                  </a:lnTo>
                  <a:lnTo>
                    <a:pt x="192227" y="321195"/>
                  </a:lnTo>
                  <a:lnTo>
                    <a:pt x="196469" y="321195"/>
                  </a:lnTo>
                  <a:lnTo>
                    <a:pt x="194957" y="317385"/>
                  </a:lnTo>
                  <a:lnTo>
                    <a:pt x="193446" y="313575"/>
                  </a:lnTo>
                  <a:lnTo>
                    <a:pt x="191439" y="308495"/>
                  </a:lnTo>
                  <a:lnTo>
                    <a:pt x="197053" y="309765"/>
                  </a:lnTo>
                  <a:lnTo>
                    <a:pt x="196570" y="308495"/>
                  </a:lnTo>
                  <a:lnTo>
                    <a:pt x="196265" y="307225"/>
                  </a:lnTo>
                  <a:lnTo>
                    <a:pt x="196443" y="305955"/>
                  </a:lnTo>
                  <a:lnTo>
                    <a:pt x="200050" y="304685"/>
                  </a:lnTo>
                  <a:lnTo>
                    <a:pt x="206654" y="307225"/>
                  </a:lnTo>
                  <a:lnTo>
                    <a:pt x="206324" y="304685"/>
                  </a:lnTo>
                  <a:lnTo>
                    <a:pt x="205511" y="298335"/>
                  </a:lnTo>
                  <a:lnTo>
                    <a:pt x="213360" y="303415"/>
                  </a:lnTo>
                  <a:lnTo>
                    <a:pt x="214617" y="299758"/>
                  </a:lnTo>
                  <a:lnTo>
                    <a:pt x="219951" y="305371"/>
                  </a:lnTo>
                  <a:lnTo>
                    <a:pt x="220967" y="304876"/>
                  </a:lnTo>
                  <a:lnTo>
                    <a:pt x="213550" y="298615"/>
                  </a:lnTo>
                  <a:lnTo>
                    <a:pt x="214426" y="299554"/>
                  </a:lnTo>
                  <a:lnTo>
                    <a:pt x="208991" y="298335"/>
                  </a:lnTo>
                  <a:lnTo>
                    <a:pt x="203288" y="297065"/>
                  </a:lnTo>
                  <a:lnTo>
                    <a:pt x="204165" y="294525"/>
                  </a:lnTo>
                  <a:lnTo>
                    <a:pt x="205473" y="290715"/>
                  </a:lnTo>
                  <a:lnTo>
                    <a:pt x="206717" y="285635"/>
                  </a:lnTo>
                  <a:lnTo>
                    <a:pt x="211696" y="295795"/>
                  </a:lnTo>
                  <a:lnTo>
                    <a:pt x="214452" y="297065"/>
                  </a:lnTo>
                  <a:lnTo>
                    <a:pt x="213017" y="291985"/>
                  </a:lnTo>
                  <a:lnTo>
                    <a:pt x="210604" y="285635"/>
                  </a:lnTo>
                  <a:lnTo>
                    <a:pt x="209638" y="283095"/>
                  </a:lnTo>
                  <a:lnTo>
                    <a:pt x="217347" y="285635"/>
                  </a:lnTo>
                  <a:lnTo>
                    <a:pt x="217424" y="286905"/>
                  </a:lnTo>
                  <a:lnTo>
                    <a:pt x="226517" y="286905"/>
                  </a:lnTo>
                  <a:lnTo>
                    <a:pt x="224663" y="283095"/>
                  </a:lnTo>
                  <a:lnTo>
                    <a:pt x="222796" y="279285"/>
                  </a:lnTo>
                  <a:lnTo>
                    <a:pt x="226656" y="280555"/>
                  </a:lnTo>
                  <a:lnTo>
                    <a:pt x="226123" y="281825"/>
                  </a:lnTo>
                  <a:lnTo>
                    <a:pt x="226733" y="281825"/>
                  </a:lnTo>
                  <a:lnTo>
                    <a:pt x="226212" y="283095"/>
                  </a:lnTo>
                  <a:lnTo>
                    <a:pt x="228828" y="281825"/>
                  </a:lnTo>
                  <a:lnTo>
                    <a:pt x="227533" y="279285"/>
                  </a:lnTo>
                  <a:lnTo>
                    <a:pt x="225628" y="275475"/>
                  </a:lnTo>
                  <a:lnTo>
                    <a:pt x="224370" y="272935"/>
                  </a:lnTo>
                  <a:lnTo>
                    <a:pt x="225272" y="270395"/>
                  </a:lnTo>
                  <a:lnTo>
                    <a:pt x="229946" y="270395"/>
                  </a:lnTo>
                  <a:lnTo>
                    <a:pt x="230454" y="272935"/>
                  </a:lnTo>
                  <a:lnTo>
                    <a:pt x="230428" y="267855"/>
                  </a:lnTo>
                  <a:lnTo>
                    <a:pt x="231470" y="266585"/>
                  </a:lnTo>
                  <a:lnTo>
                    <a:pt x="233159" y="268986"/>
                  </a:lnTo>
                  <a:lnTo>
                    <a:pt x="234759" y="266585"/>
                  </a:lnTo>
                  <a:lnTo>
                    <a:pt x="235597" y="265315"/>
                  </a:lnTo>
                  <a:lnTo>
                    <a:pt x="235902" y="265315"/>
                  </a:lnTo>
                  <a:lnTo>
                    <a:pt x="234721" y="262775"/>
                  </a:lnTo>
                  <a:lnTo>
                    <a:pt x="233794" y="260235"/>
                  </a:lnTo>
                  <a:lnTo>
                    <a:pt x="233324" y="258965"/>
                  </a:lnTo>
                  <a:lnTo>
                    <a:pt x="232829" y="256425"/>
                  </a:lnTo>
                  <a:lnTo>
                    <a:pt x="234975" y="257416"/>
                  </a:lnTo>
                  <a:lnTo>
                    <a:pt x="234899" y="256425"/>
                  </a:lnTo>
                  <a:lnTo>
                    <a:pt x="234797" y="255155"/>
                  </a:lnTo>
                  <a:lnTo>
                    <a:pt x="238734" y="256425"/>
                  </a:lnTo>
                  <a:lnTo>
                    <a:pt x="239649" y="261505"/>
                  </a:lnTo>
                  <a:lnTo>
                    <a:pt x="237591" y="262775"/>
                  </a:lnTo>
                  <a:lnTo>
                    <a:pt x="243382" y="266585"/>
                  </a:lnTo>
                  <a:lnTo>
                    <a:pt x="243687" y="265315"/>
                  </a:lnTo>
                  <a:lnTo>
                    <a:pt x="243573" y="261505"/>
                  </a:lnTo>
                  <a:lnTo>
                    <a:pt x="245732" y="261505"/>
                  </a:lnTo>
                  <a:lnTo>
                    <a:pt x="244297" y="260235"/>
                  </a:lnTo>
                  <a:lnTo>
                    <a:pt x="241147" y="255155"/>
                  </a:lnTo>
                  <a:lnTo>
                    <a:pt x="240360" y="253885"/>
                  </a:lnTo>
                  <a:lnTo>
                    <a:pt x="243154" y="256425"/>
                  </a:lnTo>
                  <a:lnTo>
                    <a:pt x="245579" y="256425"/>
                  </a:lnTo>
                  <a:lnTo>
                    <a:pt x="245783" y="257632"/>
                  </a:lnTo>
                  <a:lnTo>
                    <a:pt x="245719" y="256425"/>
                  </a:lnTo>
                  <a:lnTo>
                    <a:pt x="248678" y="256425"/>
                  </a:lnTo>
                  <a:lnTo>
                    <a:pt x="248069" y="253885"/>
                  </a:lnTo>
                  <a:lnTo>
                    <a:pt x="247764" y="252615"/>
                  </a:lnTo>
                  <a:lnTo>
                    <a:pt x="251853" y="257695"/>
                  </a:lnTo>
                  <a:lnTo>
                    <a:pt x="252209" y="255155"/>
                  </a:lnTo>
                  <a:lnTo>
                    <a:pt x="253669" y="252615"/>
                  </a:lnTo>
                  <a:lnTo>
                    <a:pt x="258953" y="258965"/>
                  </a:lnTo>
                  <a:lnTo>
                    <a:pt x="259232" y="256425"/>
                  </a:lnTo>
                  <a:lnTo>
                    <a:pt x="256349" y="252615"/>
                  </a:lnTo>
                  <a:lnTo>
                    <a:pt x="255892" y="251345"/>
                  </a:lnTo>
                  <a:lnTo>
                    <a:pt x="255447" y="250075"/>
                  </a:lnTo>
                  <a:lnTo>
                    <a:pt x="254990" y="248805"/>
                  </a:lnTo>
                  <a:lnTo>
                    <a:pt x="257568" y="247535"/>
                  </a:lnTo>
                  <a:lnTo>
                    <a:pt x="258419" y="248475"/>
                  </a:lnTo>
                  <a:lnTo>
                    <a:pt x="259130" y="247535"/>
                  </a:lnTo>
                  <a:lnTo>
                    <a:pt x="260083" y="246265"/>
                  </a:lnTo>
                  <a:lnTo>
                    <a:pt x="264871" y="246265"/>
                  </a:lnTo>
                  <a:lnTo>
                    <a:pt x="264731" y="243725"/>
                  </a:lnTo>
                  <a:lnTo>
                    <a:pt x="264655" y="242455"/>
                  </a:lnTo>
                  <a:lnTo>
                    <a:pt x="264617" y="234835"/>
                  </a:lnTo>
                  <a:lnTo>
                    <a:pt x="267716" y="234835"/>
                  </a:lnTo>
                  <a:lnTo>
                    <a:pt x="267195" y="233565"/>
                  </a:lnTo>
                  <a:lnTo>
                    <a:pt x="267716" y="233565"/>
                  </a:lnTo>
                  <a:lnTo>
                    <a:pt x="269506" y="236105"/>
                  </a:lnTo>
                  <a:lnTo>
                    <a:pt x="269341" y="233565"/>
                  </a:lnTo>
                  <a:lnTo>
                    <a:pt x="269265" y="232295"/>
                  </a:lnTo>
                  <a:lnTo>
                    <a:pt x="264223" y="229755"/>
                  </a:lnTo>
                  <a:lnTo>
                    <a:pt x="264998" y="225945"/>
                  </a:lnTo>
                  <a:lnTo>
                    <a:pt x="264769" y="223405"/>
                  </a:lnTo>
                  <a:lnTo>
                    <a:pt x="269151" y="224675"/>
                  </a:lnTo>
                  <a:lnTo>
                    <a:pt x="273786" y="225945"/>
                  </a:lnTo>
                  <a:lnTo>
                    <a:pt x="274142" y="223405"/>
                  </a:lnTo>
                  <a:lnTo>
                    <a:pt x="274320" y="222135"/>
                  </a:lnTo>
                  <a:lnTo>
                    <a:pt x="276529" y="223405"/>
                  </a:lnTo>
                  <a:lnTo>
                    <a:pt x="277291" y="225945"/>
                  </a:lnTo>
                  <a:lnTo>
                    <a:pt x="279590" y="228485"/>
                  </a:lnTo>
                  <a:lnTo>
                    <a:pt x="279146" y="222135"/>
                  </a:lnTo>
                  <a:lnTo>
                    <a:pt x="278968" y="219595"/>
                  </a:lnTo>
                  <a:lnTo>
                    <a:pt x="279641" y="220865"/>
                  </a:lnTo>
                  <a:close/>
                </a:path>
                <a:path w="472440" h="1106804">
                  <a:moveTo>
                    <a:pt x="283006" y="213245"/>
                  </a:moveTo>
                  <a:lnTo>
                    <a:pt x="280009" y="211975"/>
                  </a:lnTo>
                  <a:lnTo>
                    <a:pt x="276999" y="210705"/>
                  </a:lnTo>
                  <a:lnTo>
                    <a:pt x="275463" y="205625"/>
                  </a:lnTo>
                  <a:lnTo>
                    <a:pt x="274701" y="203085"/>
                  </a:lnTo>
                  <a:lnTo>
                    <a:pt x="272948" y="196735"/>
                  </a:lnTo>
                  <a:lnTo>
                    <a:pt x="270294" y="195465"/>
                  </a:lnTo>
                  <a:lnTo>
                    <a:pt x="267995" y="194195"/>
                  </a:lnTo>
                  <a:lnTo>
                    <a:pt x="266776" y="192925"/>
                  </a:lnTo>
                  <a:lnTo>
                    <a:pt x="267017" y="190385"/>
                  </a:lnTo>
                  <a:lnTo>
                    <a:pt x="252450" y="190385"/>
                  </a:lnTo>
                  <a:lnTo>
                    <a:pt x="250520" y="190385"/>
                  </a:lnTo>
                  <a:lnTo>
                    <a:pt x="250456" y="190766"/>
                  </a:lnTo>
                  <a:lnTo>
                    <a:pt x="250380" y="191871"/>
                  </a:lnTo>
                  <a:lnTo>
                    <a:pt x="250634" y="192925"/>
                  </a:lnTo>
                  <a:lnTo>
                    <a:pt x="247561" y="195465"/>
                  </a:lnTo>
                  <a:lnTo>
                    <a:pt x="246837" y="194195"/>
                  </a:lnTo>
                  <a:lnTo>
                    <a:pt x="244652" y="198005"/>
                  </a:lnTo>
                  <a:lnTo>
                    <a:pt x="246278" y="198005"/>
                  </a:lnTo>
                  <a:lnTo>
                    <a:pt x="251714" y="205625"/>
                  </a:lnTo>
                  <a:lnTo>
                    <a:pt x="249631" y="204355"/>
                  </a:lnTo>
                  <a:lnTo>
                    <a:pt x="244094" y="204355"/>
                  </a:lnTo>
                  <a:lnTo>
                    <a:pt x="239255" y="204355"/>
                  </a:lnTo>
                  <a:lnTo>
                    <a:pt x="238620" y="205625"/>
                  </a:lnTo>
                  <a:lnTo>
                    <a:pt x="237871" y="206895"/>
                  </a:lnTo>
                  <a:lnTo>
                    <a:pt x="233299" y="206895"/>
                  </a:lnTo>
                  <a:lnTo>
                    <a:pt x="237617" y="210705"/>
                  </a:lnTo>
                  <a:lnTo>
                    <a:pt x="238950" y="213245"/>
                  </a:lnTo>
                  <a:lnTo>
                    <a:pt x="277202" y="213245"/>
                  </a:lnTo>
                  <a:lnTo>
                    <a:pt x="276796" y="211975"/>
                  </a:lnTo>
                  <a:lnTo>
                    <a:pt x="283006" y="213245"/>
                  </a:lnTo>
                  <a:close/>
                </a:path>
                <a:path w="472440" h="1106804">
                  <a:moveTo>
                    <a:pt x="285521" y="211874"/>
                  </a:moveTo>
                  <a:lnTo>
                    <a:pt x="284657" y="211264"/>
                  </a:lnTo>
                  <a:lnTo>
                    <a:pt x="283845" y="210451"/>
                  </a:lnTo>
                  <a:lnTo>
                    <a:pt x="283032" y="209626"/>
                  </a:lnTo>
                  <a:lnTo>
                    <a:pt x="283476" y="210616"/>
                  </a:lnTo>
                  <a:lnTo>
                    <a:pt x="284251" y="211518"/>
                  </a:lnTo>
                  <a:lnTo>
                    <a:pt x="285521" y="211874"/>
                  </a:lnTo>
                  <a:close/>
                </a:path>
                <a:path w="472440" h="1106804">
                  <a:moveTo>
                    <a:pt x="287147" y="213956"/>
                  </a:moveTo>
                  <a:lnTo>
                    <a:pt x="283006" y="212877"/>
                  </a:lnTo>
                  <a:lnTo>
                    <a:pt x="284226" y="213448"/>
                  </a:lnTo>
                  <a:lnTo>
                    <a:pt x="285584" y="213829"/>
                  </a:lnTo>
                  <a:lnTo>
                    <a:pt x="287147" y="213956"/>
                  </a:lnTo>
                  <a:close/>
                </a:path>
                <a:path w="472440" h="1106804">
                  <a:moveTo>
                    <a:pt x="299529" y="202285"/>
                  </a:moveTo>
                  <a:lnTo>
                    <a:pt x="299123" y="201815"/>
                  </a:lnTo>
                  <a:lnTo>
                    <a:pt x="297129" y="203085"/>
                  </a:lnTo>
                  <a:lnTo>
                    <a:pt x="299529" y="202285"/>
                  </a:lnTo>
                  <a:close/>
                </a:path>
                <a:path w="472440" h="1106804">
                  <a:moveTo>
                    <a:pt x="299707" y="191871"/>
                  </a:moveTo>
                  <a:lnTo>
                    <a:pt x="299504" y="191643"/>
                  </a:lnTo>
                  <a:lnTo>
                    <a:pt x="299707" y="191871"/>
                  </a:lnTo>
                  <a:close/>
                </a:path>
                <a:path w="472440" h="1106804">
                  <a:moveTo>
                    <a:pt x="308825" y="199275"/>
                  </a:moveTo>
                  <a:lnTo>
                    <a:pt x="305689" y="196735"/>
                  </a:lnTo>
                  <a:lnTo>
                    <a:pt x="304126" y="195465"/>
                  </a:lnTo>
                  <a:lnTo>
                    <a:pt x="299707" y="191871"/>
                  </a:lnTo>
                  <a:lnTo>
                    <a:pt x="302615" y="195465"/>
                  </a:lnTo>
                  <a:lnTo>
                    <a:pt x="295668" y="190385"/>
                  </a:lnTo>
                  <a:lnTo>
                    <a:pt x="300951" y="201815"/>
                  </a:lnTo>
                  <a:lnTo>
                    <a:pt x="299529" y="202285"/>
                  </a:lnTo>
                  <a:lnTo>
                    <a:pt x="301307" y="204355"/>
                  </a:lnTo>
                  <a:lnTo>
                    <a:pt x="301815" y="205625"/>
                  </a:lnTo>
                  <a:lnTo>
                    <a:pt x="301574" y="196735"/>
                  </a:lnTo>
                  <a:lnTo>
                    <a:pt x="305752" y="201815"/>
                  </a:lnTo>
                  <a:lnTo>
                    <a:pt x="305803" y="199275"/>
                  </a:lnTo>
                  <a:lnTo>
                    <a:pt x="308825" y="199275"/>
                  </a:lnTo>
                  <a:close/>
                </a:path>
                <a:path w="472440" h="1106804">
                  <a:moveTo>
                    <a:pt x="311353" y="194195"/>
                  </a:moveTo>
                  <a:lnTo>
                    <a:pt x="310984" y="193141"/>
                  </a:lnTo>
                  <a:lnTo>
                    <a:pt x="308457" y="194195"/>
                  </a:lnTo>
                  <a:lnTo>
                    <a:pt x="311353" y="194195"/>
                  </a:lnTo>
                  <a:close/>
                </a:path>
                <a:path w="472440" h="1106804">
                  <a:moveTo>
                    <a:pt x="311518" y="192925"/>
                  </a:moveTo>
                  <a:lnTo>
                    <a:pt x="310146" y="190766"/>
                  </a:lnTo>
                  <a:lnTo>
                    <a:pt x="310984" y="193141"/>
                  </a:lnTo>
                  <a:lnTo>
                    <a:pt x="311518" y="192925"/>
                  </a:lnTo>
                  <a:close/>
                </a:path>
                <a:path w="472440" h="1106804">
                  <a:moveTo>
                    <a:pt x="320040" y="110197"/>
                  </a:moveTo>
                  <a:lnTo>
                    <a:pt x="315569" y="107886"/>
                  </a:lnTo>
                  <a:lnTo>
                    <a:pt x="309219" y="103784"/>
                  </a:lnTo>
                  <a:lnTo>
                    <a:pt x="313143" y="107873"/>
                  </a:lnTo>
                  <a:lnTo>
                    <a:pt x="317220" y="111620"/>
                  </a:lnTo>
                  <a:lnTo>
                    <a:pt x="317512" y="110045"/>
                  </a:lnTo>
                  <a:lnTo>
                    <a:pt x="318643" y="109855"/>
                  </a:lnTo>
                  <a:lnTo>
                    <a:pt x="320040" y="110197"/>
                  </a:lnTo>
                  <a:close/>
                </a:path>
                <a:path w="472440" h="1106804">
                  <a:moveTo>
                    <a:pt x="321348" y="111645"/>
                  </a:moveTo>
                  <a:lnTo>
                    <a:pt x="320040" y="110375"/>
                  </a:lnTo>
                  <a:lnTo>
                    <a:pt x="321106" y="111645"/>
                  </a:lnTo>
                  <a:lnTo>
                    <a:pt x="321348" y="111645"/>
                  </a:lnTo>
                  <a:close/>
                </a:path>
                <a:path w="472440" h="1106804">
                  <a:moveTo>
                    <a:pt x="343979" y="164985"/>
                  </a:moveTo>
                  <a:lnTo>
                    <a:pt x="343522" y="163715"/>
                  </a:lnTo>
                  <a:lnTo>
                    <a:pt x="343395" y="163588"/>
                  </a:lnTo>
                  <a:lnTo>
                    <a:pt x="343979" y="164985"/>
                  </a:lnTo>
                  <a:close/>
                </a:path>
                <a:path w="472440" h="1106804">
                  <a:moveTo>
                    <a:pt x="349580" y="162445"/>
                  </a:moveTo>
                  <a:lnTo>
                    <a:pt x="347713" y="161086"/>
                  </a:lnTo>
                  <a:lnTo>
                    <a:pt x="347332" y="161175"/>
                  </a:lnTo>
                  <a:lnTo>
                    <a:pt x="349580" y="162445"/>
                  </a:lnTo>
                  <a:close/>
                </a:path>
                <a:path w="472440" h="1106804">
                  <a:moveTo>
                    <a:pt x="356920" y="152361"/>
                  </a:moveTo>
                  <a:lnTo>
                    <a:pt x="356844" y="151752"/>
                  </a:lnTo>
                  <a:lnTo>
                    <a:pt x="356717" y="151041"/>
                  </a:lnTo>
                  <a:lnTo>
                    <a:pt x="356450" y="150139"/>
                  </a:lnTo>
                  <a:lnTo>
                    <a:pt x="356514" y="151168"/>
                  </a:lnTo>
                  <a:lnTo>
                    <a:pt x="356704" y="151828"/>
                  </a:lnTo>
                  <a:lnTo>
                    <a:pt x="356920" y="152361"/>
                  </a:lnTo>
                  <a:close/>
                </a:path>
                <a:path w="472440" h="1106804">
                  <a:moveTo>
                    <a:pt x="357251" y="154901"/>
                  </a:moveTo>
                  <a:lnTo>
                    <a:pt x="357098" y="154787"/>
                  </a:lnTo>
                  <a:lnTo>
                    <a:pt x="357251" y="154901"/>
                  </a:lnTo>
                  <a:close/>
                </a:path>
                <a:path w="472440" h="1106804">
                  <a:moveTo>
                    <a:pt x="358013" y="154914"/>
                  </a:moveTo>
                  <a:lnTo>
                    <a:pt x="356933" y="152361"/>
                  </a:lnTo>
                  <a:lnTo>
                    <a:pt x="357238" y="154813"/>
                  </a:lnTo>
                  <a:lnTo>
                    <a:pt x="358013" y="154914"/>
                  </a:lnTo>
                  <a:close/>
                </a:path>
                <a:path w="472440" h="1106804">
                  <a:moveTo>
                    <a:pt x="362140" y="155486"/>
                  </a:moveTo>
                  <a:lnTo>
                    <a:pt x="360743" y="152628"/>
                  </a:lnTo>
                  <a:lnTo>
                    <a:pt x="358025" y="154914"/>
                  </a:lnTo>
                  <a:lnTo>
                    <a:pt x="362140" y="155486"/>
                  </a:lnTo>
                  <a:close/>
                </a:path>
                <a:path w="472440" h="1106804">
                  <a:moveTo>
                    <a:pt x="366547" y="161226"/>
                  </a:moveTo>
                  <a:lnTo>
                    <a:pt x="359219" y="156235"/>
                  </a:lnTo>
                  <a:lnTo>
                    <a:pt x="357251" y="154901"/>
                  </a:lnTo>
                  <a:lnTo>
                    <a:pt x="357428" y="156235"/>
                  </a:lnTo>
                  <a:lnTo>
                    <a:pt x="355346" y="155638"/>
                  </a:lnTo>
                  <a:lnTo>
                    <a:pt x="361759" y="161328"/>
                  </a:lnTo>
                  <a:lnTo>
                    <a:pt x="366547" y="161226"/>
                  </a:lnTo>
                  <a:close/>
                </a:path>
                <a:path w="472440" h="1106804">
                  <a:moveTo>
                    <a:pt x="372275" y="110439"/>
                  </a:moveTo>
                  <a:lnTo>
                    <a:pt x="363601" y="100850"/>
                  </a:lnTo>
                  <a:lnTo>
                    <a:pt x="371754" y="111036"/>
                  </a:lnTo>
                  <a:lnTo>
                    <a:pt x="372275" y="110439"/>
                  </a:lnTo>
                  <a:close/>
                </a:path>
                <a:path w="472440" h="1106804">
                  <a:moveTo>
                    <a:pt x="374586" y="59207"/>
                  </a:moveTo>
                  <a:lnTo>
                    <a:pt x="371983" y="58369"/>
                  </a:lnTo>
                  <a:lnTo>
                    <a:pt x="369836" y="58343"/>
                  </a:lnTo>
                  <a:lnTo>
                    <a:pt x="371233" y="62217"/>
                  </a:lnTo>
                  <a:lnTo>
                    <a:pt x="371805" y="62445"/>
                  </a:lnTo>
                  <a:lnTo>
                    <a:pt x="372186" y="62471"/>
                  </a:lnTo>
                  <a:lnTo>
                    <a:pt x="372706" y="62636"/>
                  </a:lnTo>
                  <a:lnTo>
                    <a:pt x="372948" y="61188"/>
                  </a:lnTo>
                  <a:lnTo>
                    <a:pt x="373316" y="59867"/>
                  </a:lnTo>
                  <a:lnTo>
                    <a:pt x="374586" y="59207"/>
                  </a:lnTo>
                  <a:close/>
                </a:path>
                <a:path w="472440" h="1106804">
                  <a:moveTo>
                    <a:pt x="389686" y="124028"/>
                  </a:moveTo>
                  <a:lnTo>
                    <a:pt x="388493" y="123913"/>
                  </a:lnTo>
                  <a:lnTo>
                    <a:pt x="387413" y="123367"/>
                  </a:lnTo>
                  <a:lnTo>
                    <a:pt x="386422" y="122707"/>
                  </a:lnTo>
                  <a:lnTo>
                    <a:pt x="387375" y="123850"/>
                  </a:lnTo>
                  <a:lnTo>
                    <a:pt x="388493" y="124548"/>
                  </a:lnTo>
                  <a:lnTo>
                    <a:pt x="389686" y="124028"/>
                  </a:lnTo>
                  <a:close/>
                </a:path>
                <a:path w="472440" h="1106804">
                  <a:moveTo>
                    <a:pt x="398348" y="39255"/>
                  </a:moveTo>
                  <a:lnTo>
                    <a:pt x="396976" y="40525"/>
                  </a:lnTo>
                  <a:lnTo>
                    <a:pt x="398195" y="40525"/>
                  </a:lnTo>
                  <a:lnTo>
                    <a:pt x="398348" y="39255"/>
                  </a:lnTo>
                  <a:close/>
                </a:path>
                <a:path w="472440" h="1106804">
                  <a:moveTo>
                    <a:pt x="399961" y="34823"/>
                  </a:moveTo>
                  <a:lnTo>
                    <a:pt x="398691" y="33909"/>
                  </a:lnTo>
                  <a:lnTo>
                    <a:pt x="398208" y="33566"/>
                  </a:lnTo>
                  <a:lnTo>
                    <a:pt x="398627" y="33997"/>
                  </a:lnTo>
                  <a:lnTo>
                    <a:pt x="399961" y="34823"/>
                  </a:lnTo>
                  <a:close/>
                </a:path>
                <a:path w="472440" h="1106804">
                  <a:moveTo>
                    <a:pt x="401929" y="77762"/>
                  </a:moveTo>
                  <a:lnTo>
                    <a:pt x="401472" y="76136"/>
                  </a:lnTo>
                  <a:lnTo>
                    <a:pt x="401764" y="74739"/>
                  </a:lnTo>
                  <a:lnTo>
                    <a:pt x="400011" y="73482"/>
                  </a:lnTo>
                  <a:lnTo>
                    <a:pt x="398919" y="76885"/>
                  </a:lnTo>
                  <a:lnTo>
                    <a:pt x="400138" y="78727"/>
                  </a:lnTo>
                  <a:lnTo>
                    <a:pt x="401650" y="79171"/>
                  </a:lnTo>
                  <a:lnTo>
                    <a:pt x="401929" y="77762"/>
                  </a:lnTo>
                  <a:close/>
                </a:path>
                <a:path w="472440" h="1106804">
                  <a:moveTo>
                    <a:pt x="402882" y="32092"/>
                  </a:moveTo>
                  <a:lnTo>
                    <a:pt x="401980" y="32562"/>
                  </a:lnTo>
                  <a:lnTo>
                    <a:pt x="402247" y="33134"/>
                  </a:lnTo>
                  <a:lnTo>
                    <a:pt x="402882" y="32092"/>
                  </a:lnTo>
                  <a:close/>
                </a:path>
                <a:path w="472440" h="1106804">
                  <a:moveTo>
                    <a:pt x="403021" y="33604"/>
                  </a:moveTo>
                  <a:lnTo>
                    <a:pt x="402602" y="33477"/>
                  </a:lnTo>
                  <a:lnTo>
                    <a:pt x="402323" y="33312"/>
                  </a:lnTo>
                  <a:lnTo>
                    <a:pt x="402247" y="33134"/>
                  </a:lnTo>
                  <a:lnTo>
                    <a:pt x="402043" y="33426"/>
                  </a:lnTo>
                  <a:lnTo>
                    <a:pt x="401764" y="33820"/>
                  </a:lnTo>
                  <a:lnTo>
                    <a:pt x="402310" y="33705"/>
                  </a:lnTo>
                  <a:lnTo>
                    <a:pt x="403021" y="33604"/>
                  </a:lnTo>
                  <a:close/>
                </a:path>
                <a:path w="472440" h="1106804">
                  <a:moveTo>
                    <a:pt x="403707" y="39268"/>
                  </a:moveTo>
                  <a:lnTo>
                    <a:pt x="403288" y="38836"/>
                  </a:lnTo>
                  <a:lnTo>
                    <a:pt x="398627" y="33997"/>
                  </a:lnTo>
                  <a:lnTo>
                    <a:pt x="399288" y="36868"/>
                  </a:lnTo>
                  <a:lnTo>
                    <a:pt x="400862" y="39801"/>
                  </a:lnTo>
                  <a:lnTo>
                    <a:pt x="402196" y="38836"/>
                  </a:lnTo>
                  <a:lnTo>
                    <a:pt x="403707" y="39268"/>
                  </a:lnTo>
                  <a:close/>
                </a:path>
                <a:path w="472440" h="1106804">
                  <a:moveTo>
                    <a:pt x="404050" y="92036"/>
                  </a:moveTo>
                  <a:lnTo>
                    <a:pt x="403936" y="90970"/>
                  </a:lnTo>
                  <a:lnTo>
                    <a:pt x="403644" y="91325"/>
                  </a:lnTo>
                  <a:lnTo>
                    <a:pt x="404050" y="92036"/>
                  </a:lnTo>
                  <a:close/>
                </a:path>
                <a:path w="472440" h="1106804">
                  <a:moveTo>
                    <a:pt x="404431" y="31775"/>
                  </a:moveTo>
                  <a:lnTo>
                    <a:pt x="403923" y="31000"/>
                  </a:lnTo>
                  <a:lnTo>
                    <a:pt x="403453" y="30645"/>
                  </a:lnTo>
                  <a:lnTo>
                    <a:pt x="403313" y="32054"/>
                  </a:lnTo>
                  <a:lnTo>
                    <a:pt x="403771" y="31940"/>
                  </a:lnTo>
                  <a:lnTo>
                    <a:pt x="404101" y="31864"/>
                  </a:lnTo>
                  <a:lnTo>
                    <a:pt x="404431" y="31775"/>
                  </a:lnTo>
                  <a:close/>
                </a:path>
                <a:path w="472440" h="1106804">
                  <a:moveTo>
                    <a:pt x="405218" y="33845"/>
                  </a:moveTo>
                  <a:lnTo>
                    <a:pt x="404444" y="33629"/>
                  </a:lnTo>
                  <a:lnTo>
                    <a:pt x="403694" y="33540"/>
                  </a:lnTo>
                  <a:lnTo>
                    <a:pt x="403021" y="33616"/>
                  </a:lnTo>
                  <a:lnTo>
                    <a:pt x="403479" y="33769"/>
                  </a:lnTo>
                  <a:lnTo>
                    <a:pt x="404177" y="33870"/>
                  </a:lnTo>
                  <a:lnTo>
                    <a:pt x="405218" y="33845"/>
                  </a:lnTo>
                  <a:close/>
                </a:path>
                <a:path w="472440" h="1106804">
                  <a:moveTo>
                    <a:pt x="408965" y="91325"/>
                  </a:moveTo>
                  <a:lnTo>
                    <a:pt x="408825" y="90055"/>
                  </a:lnTo>
                  <a:lnTo>
                    <a:pt x="408546" y="87515"/>
                  </a:lnTo>
                  <a:lnTo>
                    <a:pt x="402869" y="81165"/>
                  </a:lnTo>
                  <a:lnTo>
                    <a:pt x="403936" y="90970"/>
                  </a:lnTo>
                  <a:lnTo>
                    <a:pt x="404685" y="90055"/>
                  </a:lnTo>
                  <a:lnTo>
                    <a:pt x="407568" y="92595"/>
                  </a:lnTo>
                  <a:lnTo>
                    <a:pt x="407441" y="93865"/>
                  </a:lnTo>
                  <a:lnTo>
                    <a:pt x="407403" y="95021"/>
                  </a:lnTo>
                  <a:lnTo>
                    <a:pt x="408965" y="91325"/>
                  </a:lnTo>
                  <a:close/>
                </a:path>
                <a:path w="472440" h="1106804">
                  <a:moveTo>
                    <a:pt x="409409" y="23063"/>
                  </a:moveTo>
                  <a:lnTo>
                    <a:pt x="408889" y="23660"/>
                  </a:lnTo>
                  <a:lnTo>
                    <a:pt x="409168" y="23863"/>
                  </a:lnTo>
                  <a:lnTo>
                    <a:pt x="409409" y="23063"/>
                  </a:lnTo>
                  <a:close/>
                </a:path>
                <a:path w="472440" h="1106804">
                  <a:moveTo>
                    <a:pt x="410540" y="98945"/>
                  </a:moveTo>
                  <a:lnTo>
                    <a:pt x="407390" y="95135"/>
                  </a:lnTo>
                  <a:lnTo>
                    <a:pt x="410540" y="98945"/>
                  </a:lnTo>
                  <a:close/>
                </a:path>
                <a:path w="472440" h="1106804">
                  <a:moveTo>
                    <a:pt x="411619" y="25920"/>
                  </a:moveTo>
                  <a:lnTo>
                    <a:pt x="410629" y="24892"/>
                  </a:lnTo>
                  <a:lnTo>
                    <a:pt x="409168" y="23863"/>
                  </a:lnTo>
                  <a:lnTo>
                    <a:pt x="408584" y="25933"/>
                  </a:lnTo>
                  <a:lnTo>
                    <a:pt x="409295" y="24892"/>
                  </a:lnTo>
                  <a:lnTo>
                    <a:pt x="410514" y="25603"/>
                  </a:lnTo>
                  <a:lnTo>
                    <a:pt x="411619" y="25920"/>
                  </a:lnTo>
                  <a:close/>
                </a:path>
                <a:path w="472440" h="1106804">
                  <a:moveTo>
                    <a:pt x="416483" y="92354"/>
                  </a:moveTo>
                  <a:lnTo>
                    <a:pt x="415277" y="90525"/>
                  </a:lnTo>
                  <a:lnTo>
                    <a:pt x="416382" y="87122"/>
                  </a:lnTo>
                  <a:lnTo>
                    <a:pt x="413067" y="87655"/>
                  </a:lnTo>
                  <a:lnTo>
                    <a:pt x="414286" y="89496"/>
                  </a:lnTo>
                  <a:lnTo>
                    <a:pt x="413905" y="95313"/>
                  </a:lnTo>
                  <a:lnTo>
                    <a:pt x="416483" y="92354"/>
                  </a:lnTo>
                  <a:close/>
                </a:path>
                <a:path w="472440" h="1106804">
                  <a:moveTo>
                    <a:pt x="419493" y="83553"/>
                  </a:moveTo>
                  <a:lnTo>
                    <a:pt x="418553" y="80314"/>
                  </a:lnTo>
                  <a:lnTo>
                    <a:pt x="417055" y="79883"/>
                  </a:lnTo>
                  <a:lnTo>
                    <a:pt x="416064" y="78854"/>
                  </a:lnTo>
                  <a:lnTo>
                    <a:pt x="414324" y="77597"/>
                  </a:lnTo>
                  <a:lnTo>
                    <a:pt x="419493" y="83553"/>
                  </a:lnTo>
                  <a:close/>
                </a:path>
                <a:path w="472440" h="1106804">
                  <a:moveTo>
                    <a:pt x="420331" y="20269"/>
                  </a:moveTo>
                  <a:lnTo>
                    <a:pt x="417144" y="16370"/>
                  </a:lnTo>
                  <a:lnTo>
                    <a:pt x="418071" y="19608"/>
                  </a:lnTo>
                  <a:lnTo>
                    <a:pt x="420331" y="20269"/>
                  </a:lnTo>
                  <a:close/>
                </a:path>
                <a:path w="472440" h="1106804">
                  <a:moveTo>
                    <a:pt x="422389" y="47967"/>
                  </a:moveTo>
                  <a:lnTo>
                    <a:pt x="421576" y="46913"/>
                  </a:lnTo>
                  <a:lnTo>
                    <a:pt x="421157" y="46240"/>
                  </a:lnTo>
                  <a:lnTo>
                    <a:pt x="421563" y="47002"/>
                  </a:lnTo>
                  <a:lnTo>
                    <a:pt x="422389" y="47967"/>
                  </a:lnTo>
                  <a:close/>
                </a:path>
                <a:path w="472440" h="1106804">
                  <a:moveTo>
                    <a:pt x="424154" y="19126"/>
                  </a:moveTo>
                  <a:lnTo>
                    <a:pt x="423976" y="16103"/>
                  </a:lnTo>
                  <a:lnTo>
                    <a:pt x="420560" y="11417"/>
                  </a:lnTo>
                  <a:lnTo>
                    <a:pt x="424154" y="19126"/>
                  </a:lnTo>
                  <a:close/>
                </a:path>
                <a:path w="472440" h="1106804">
                  <a:moveTo>
                    <a:pt x="424992" y="45605"/>
                  </a:moveTo>
                  <a:lnTo>
                    <a:pt x="423418" y="44335"/>
                  </a:lnTo>
                  <a:lnTo>
                    <a:pt x="420116" y="44335"/>
                  </a:lnTo>
                  <a:lnTo>
                    <a:pt x="420928" y="45605"/>
                  </a:lnTo>
                  <a:lnTo>
                    <a:pt x="424992" y="45605"/>
                  </a:lnTo>
                  <a:close/>
                </a:path>
                <a:path w="472440" h="1106804">
                  <a:moveTo>
                    <a:pt x="426783" y="53682"/>
                  </a:moveTo>
                  <a:lnTo>
                    <a:pt x="426046" y="52908"/>
                  </a:lnTo>
                  <a:lnTo>
                    <a:pt x="425894" y="52209"/>
                  </a:lnTo>
                  <a:lnTo>
                    <a:pt x="425907" y="51562"/>
                  </a:lnTo>
                  <a:lnTo>
                    <a:pt x="424472" y="52552"/>
                  </a:lnTo>
                  <a:lnTo>
                    <a:pt x="422198" y="52870"/>
                  </a:lnTo>
                  <a:lnTo>
                    <a:pt x="423506" y="54241"/>
                  </a:lnTo>
                  <a:lnTo>
                    <a:pt x="426783" y="53682"/>
                  </a:lnTo>
                  <a:close/>
                </a:path>
                <a:path w="472440" h="1106804">
                  <a:moveTo>
                    <a:pt x="427215" y="50380"/>
                  </a:moveTo>
                  <a:lnTo>
                    <a:pt x="426910" y="49263"/>
                  </a:lnTo>
                  <a:lnTo>
                    <a:pt x="426580" y="49644"/>
                  </a:lnTo>
                  <a:lnTo>
                    <a:pt x="425932" y="50495"/>
                  </a:lnTo>
                  <a:lnTo>
                    <a:pt x="425907" y="51562"/>
                  </a:lnTo>
                  <a:lnTo>
                    <a:pt x="426669" y="51054"/>
                  </a:lnTo>
                  <a:lnTo>
                    <a:pt x="427215" y="50380"/>
                  </a:lnTo>
                  <a:close/>
                </a:path>
                <a:path w="472440" h="1106804">
                  <a:moveTo>
                    <a:pt x="427875" y="45605"/>
                  </a:moveTo>
                  <a:lnTo>
                    <a:pt x="426593" y="41795"/>
                  </a:lnTo>
                  <a:lnTo>
                    <a:pt x="423849" y="40525"/>
                  </a:lnTo>
                  <a:lnTo>
                    <a:pt x="421093" y="39255"/>
                  </a:lnTo>
                  <a:lnTo>
                    <a:pt x="420446" y="34175"/>
                  </a:lnTo>
                  <a:lnTo>
                    <a:pt x="417360" y="26555"/>
                  </a:lnTo>
                  <a:lnTo>
                    <a:pt x="421424" y="26555"/>
                  </a:lnTo>
                  <a:lnTo>
                    <a:pt x="418693" y="24015"/>
                  </a:lnTo>
                  <a:lnTo>
                    <a:pt x="417322" y="24015"/>
                  </a:lnTo>
                  <a:lnTo>
                    <a:pt x="413740" y="21475"/>
                  </a:lnTo>
                  <a:lnTo>
                    <a:pt x="416648" y="25285"/>
                  </a:lnTo>
                  <a:lnTo>
                    <a:pt x="415112" y="27825"/>
                  </a:lnTo>
                  <a:lnTo>
                    <a:pt x="413816" y="30365"/>
                  </a:lnTo>
                  <a:lnTo>
                    <a:pt x="417449" y="34175"/>
                  </a:lnTo>
                  <a:lnTo>
                    <a:pt x="412711" y="31635"/>
                  </a:lnTo>
                  <a:lnTo>
                    <a:pt x="410146" y="30365"/>
                  </a:lnTo>
                  <a:lnTo>
                    <a:pt x="407682" y="30365"/>
                  </a:lnTo>
                  <a:lnTo>
                    <a:pt x="403225" y="29095"/>
                  </a:lnTo>
                  <a:lnTo>
                    <a:pt x="404990" y="30365"/>
                  </a:lnTo>
                  <a:lnTo>
                    <a:pt x="407301" y="31635"/>
                  </a:lnTo>
                  <a:lnTo>
                    <a:pt x="404431" y="32905"/>
                  </a:lnTo>
                  <a:lnTo>
                    <a:pt x="404837" y="32905"/>
                  </a:lnTo>
                  <a:lnTo>
                    <a:pt x="405485" y="34175"/>
                  </a:lnTo>
                  <a:lnTo>
                    <a:pt x="405739" y="35445"/>
                  </a:lnTo>
                  <a:lnTo>
                    <a:pt x="405638" y="34175"/>
                  </a:lnTo>
                  <a:lnTo>
                    <a:pt x="406869" y="35445"/>
                  </a:lnTo>
                  <a:lnTo>
                    <a:pt x="408165" y="35445"/>
                  </a:lnTo>
                  <a:lnTo>
                    <a:pt x="409270" y="36715"/>
                  </a:lnTo>
                  <a:lnTo>
                    <a:pt x="412178" y="41795"/>
                  </a:lnTo>
                  <a:lnTo>
                    <a:pt x="408825" y="44335"/>
                  </a:lnTo>
                  <a:lnTo>
                    <a:pt x="409752" y="48145"/>
                  </a:lnTo>
                  <a:lnTo>
                    <a:pt x="407733" y="48145"/>
                  </a:lnTo>
                  <a:lnTo>
                    <a:pt x="408305" y="45605"/>
                  </a:lnTo>
                  <a:lnTo>
                    <a:pt x="405828" y="44335"/>
                  </a:lnTo>
                  <a:lnTo>
                    <a:pt x="407225" y="48145"/>
                  </a:lnTo>
                  <a:lnTo>
                    <a:pt x="403275" y="44335"/>
                  </a:lnTo>
                  <a:lnTo>
                    <a:pt x="400469" y="44335"/>
                  </a:lnTo>
                  <a:lnTo>
                    <a:pt x="400011" y="44335"/>
                  </a:lnTo>
                  <a:lnTo>
                    <a:pt x="399186" y="43065"/>
                  </a:lnTo>
                  <a:lnTo>
                    <a:pt x="399884" y="44335"/>
                  </a:lnTo>
                  <a:lnTo>
                    <a:pt x="397725" y="44335"/>
                  </a:lnTo>
                  <a:lnTo>
                    <a:pt x="398043" y="41795"/>
                  </a:lnTo>
                  <a:lnTo>
                    <a:pt x="396163" y="41795"/>
                  </a:lnTo>
                  <a:lnTo>
                    <a:pt x="396163" y="46875"/>
                  </a:lnTo>
                  <a:lnTo>
                    <a:pt x="393153" y="45605"/>
                  </a:lnTo>
                  <a:lnTo>
                    <a:pt x="396024" y="45605"/>
                  </a:lnTo>
                  <a:lnTo>
                    <a:pt x="396163" y="46875"/>
                  </a:lnTo>
                  <a:lnTo>
                    <a:pt x="396163" y="41795"/>
                  </a:lnTo>
                  <a:lnTo>
                    <a:pt x="395617" y="41795"/>
                  </a:lnTo>
                  <a:lnTo>
                    <a:pt x="389064" y="41795"/>
                  </a:lnTo>
                  <a:lnTo>
                    <a:pt x="389382" y="44335"/>
                  </a:lnTo>
                  <a:lnTo>
                    <a:pt x="387350" y="44335"/>
                  </a:lnTo>
                  <a:lnTo>
                    <a:pt x="388531" y="47167"/>
                  </a:lnTo>
                  <a:lnTo>
                    <a:pt x="386943" y="53225"/>
                  </a:lnTo>
                  <a:lnTo>
                    <a:pt x="385953" y="53225"/>
                  </a:lnTo>
                  <a:lnTo>
                    <a:pt x="383616" y="55765"/>
                  </a:lnTo>
                  <a:lnTo>
                    <a:pt x="381927" y="60845"/>
                  </a:lnTo>
                  <a:lnTo>
                    <a:pt x="381304" y="61366"/>
                  </a:lnTo>
                  <a:lnTo>
                    <a:pt x="379704" y="59105"/>
                  </a:lnTo>
                  <a:lnTo>
                    <a:pt x="377113" y="58534"/>
                  </a:lnTo>
                  <a:lnTo>
                    <a:pt x="375577" y="58686"/>
                  </a:lnTo>
                  <a:lnTo>
                    <a:pt x="374586" y="59207"/>
                  </a:lnTo>
                  <a:lnTo>
                    <a:pt x="378091" y="60325"/>
                  </a:lnTo>
                  <a:lnTo>
                    <a:pt x="380707" y="61887"/>
                  </a:lnTo>
                  <a:lnTo>
                    <a:pt x="378942" y="63385"/>
                  </a:lnTo>
                  <a:lnTo>
                    <a:pt x="372706" y="63385"/>
                  </a:lnTo>
                  <a:lnTo>
                    <a:pt x="372325" y="65925"/>
                  </a:lnTo>
                  <a:lnTo>
                    <a:pt x="372122" y="68465"/>
                  </a:lnTo>
                  <a:lnTo>
                    <a:pt x="368820" y="68465"/>
                  </a:lnTo>
                  <a:lnTo>
                    <a:pt x="365099" y="65925"/>
                  </a:lnTo>
                  <a:lnTo>
                    <a:pt x="364540" y="68465"/>
                  </a:lnTo>
                  <a:lnTo>
                    <a:pt x="356679" y="65925"/>
                  </a:lnTo>
                  <a:lnTo>
                    <a:pt x="359359" y="71005"/>
                  </a:lnTo>
                  <a:lnTo>
                    <a:pt x="353187" y="68465"/>
                  </a:lnTo>
                  <a:lnTo>
                    <a:pt x="349669" y="71005"/>
                  </a:lnTo>
                  <a:lnTo>
                    <a:pt x="347294" y="74815"/>
                  </a:lnTo>
                  <a:lnTo>
                    <a:pt x="344551" y="77355"/>
                  </a:lnTo>
                  <a:lnTo>
                    <a:pt x="348716" y="82435"/>
                  </a:lnTo>
                  <a:lnTo>
                    <a:pt x="346405" y="83705"/>
                  </a:lnTo>
                  <a:lnTo>
                    <a:pt x="345630" y="86245"/>
                  </a:lnTo>
                  <a:lnTo>
                    <a:pt x="344779" y="91325"/>
                  </a:lnTo>
                  <a:lnTo>
                    <a:pt x="348716" y="95135"/>
                  </a:lnTo>
                  <a:lnTo>
                    <a:pt x="349605" y="100215"/>
                  </a:lnTo>
                  <a:lnTo>
                    <a:pt x="340321" y="97675"/>
                  </a:lnTo>
                  <a:lnTo>
                    <a:pt x="337197" y="100215"/>
                  </a:lnTo>
                  <a:lnTo>
                    <a:pt x="335991" y="98945"/>
                  </a:lnTo>
                  <a:lnTo>
                    <a:pt x="332816" y="98945"/>
                  </a:lnTo>
                  <a:lnTo>
                    <a:pt x="331419" y="104025"/>
                  </a:lnTo>
                  <a:lnTo>
                    <a:pt x="330517" y="109105"/>
                  </a:lnTo>
                  <a:lnTo>
                    <a:pt x="326110" y="110375"/>
                  </a:lnTo>
                  <a:lnTo>
                    <a:pt x="326542" y="112915"/>
                  </a:lnTo>
                  <a:lnTo>
                    <a:pt x="325386" y="112915"/>
                  </a:lnTo>
                  <a:lnTo>
                    <a:pt x="323761" y="111645"/>
                  </a:lnTo>
                  <a:lnTo>
                    <a:pt x="323176" y="111645"/>
                  </a:lnTo>
                  <a:lnTo>
                    <a:pt x="321881" y="114185"/>
                  </a:lnTo>
                  <a:lnTo>
                    <a:pt x="321741" y="116725"/>
                  </a:lnTo>
                  <a:lnTo>
                    <a:pt x="318350" y="112915"/>
                  </a:lnTo>
                  <a:lnTo>
                    <a:pt x="317220" y="111645"/>
                  </a:lnTo>
                  <a:lnTo>
                    <a:pt x="317182" y="112915"/>
                  </a:lnTo>
                  <a:lnTo>
                    <a:pt x="314515" y="111645"/>
                  </a:lnTo>
                  <a:lnTo>
                    <a:pt x="318147" y="115455"/>
                  </a:lnTo>
                  <a:lnTo>
                    <a:pt x="321779" y="117995"/>
                  </a:lnTo>
                  <a:lnTo>
                    <a:pt x="321894" y="119265"/>
                  </a:lnTo>
                  <a:lnTo>
                    <a:pt x="322783" y="123075"/>
                  </a:lnTo>
                  <a:lnTo>
                    <a:pt x="319430" y="120535"/>
                  </a:lnTo>
                  <a:lnTo>
                    <a:pt x="318668" y="121805"/>
                  </a:lnTo>
                  <a:lnTo>
                    <a:pt x="317754" y="123075"/>
                  </a:lnTo>
                  <a:lnTo>
                    <a:pt x="313969" y="120535"/>
                  </a:lnTo>
                  <a:lnTo>
                    <a:pt x="316649" y="125615"/>
                  </a:lnTo>
                  <a:lnTo>
                    <a:pt x="311073" y="128155"/>
                  </a:lnTo>
                  <a:lnTo>
                    <a:pt x="317677" y="137045"/>
                  </a:lnTo>
                  <a:lnTo>
                    <a:pt x="316699" y="135775"/>
                  </a:lnTo>
                  <a:lnTo>
                    <a:pt x="312407" y="135775"/>
                  </a:lnTo>
                  <a:lnTo>
                    <a:pt x="313347" y="138315"/>
                  </a:lnTo>
                  <a:lnTo>
                    <a:pt x="307670" y="133235"/>
                  </a:lnTo>
                  <a:lnTo>
                    <a:pt x="311962" y="143395"/>
                  </a:lnTo>
                  <a:lnTo>
                    <a:pt x="307213" y="140855"/>
                  </a:lnTo>
                  <a:lnTo>
                    <a:pt x="304723" y="139585"/>
                  </a:lnTo>
                  <a:lnTo>
                    <a:pt x="302336" y="134505"/>
                  </a:lnTo>
                  <a:lnTo>
                    <a:pt x="303199" y="139585"/>
                  </a:lnTo>
                  <a:lnTo>
                    <a:pt x="303136" y="144665"/>
                  </a:lnTo>
                  <a:lnTo>
                    <a:pt x="304304" y="149745"/>
                  </a:lnTo>
                  <a:lnTo>
                    <a:pt x="301117" y="144665"/>
                  </a:lnTo>
                  <a:lnTo>
                    <a:pt x="300075" y="145935"/>
                  </a:lnTo>
                  <a:lnTo>
                    <a:pt x="302679" y="153555"/>
                  </a:lnTo>
                  <a:lnTo>
                    <a:pt x="299212" y="151015"/>
                  </a:lnTo>
                  <a:lnTo>
                    <a:pt x="293065" y="149745"/>
                  </a:lnTo>
                  <a:lnTo>
                    <a:pt x="287350" y="153555"/>
                  </a:lnTo>
                  <a:lnTo>
                    <a:pt x="286473" y="154254"/>
                  </a:lnTo>
                  <a:lnTo>
                    <a:pt x="286473" y="203085"/>
                  </a:lnTo>
                  <a:lnTo>
                    <a:pt x="285076" y="203085"/>
                  </a:lnTo>
                  <a:lnTo>
                    <a:pt x="282702" y="201815"/>
                  </a:lnTo>
                  <a:lnTo>
                    <a:pt x="282968" y="200545"/>
                  </a:lnTo>
                  <a:lnTo>
                    <a:pt x="283806" y="200545"/>
                  </a:lnTo>
                  <a:lnTo>
                    <a:pt x="285597" y="201815"/>
                  </a:lnTo>
                  <a:lnTo>
                    <a:pt x="286473" y="203085"/>
                  </a:lnTo>
                  <a:lnTo>
                    <a:pt x="286473" y="154254"/>
                  </a:lnTo>
                  <a:lnTo>
                    <a:pt x="280949" y="158635"/>
                  </a:lnTo>
                  <a:lnTo>
                    <a:pt x="272757" y="161175"/>
                  </a:lnTo>
                  <a:lnTo>
                    <a:pt x="276390" y="164985"/>
                  </a:lnTo>
                  <a:lnTo>
                    <a:pt x="274078" y="163715"/>
                  </a:lnTo>
                  <a:lnTo>
                    <a:pt x="271068" y="163715"/>
                  </a:lnTo>
                  <a:lnTo>
                    <a:pt x="272580" y="167525"/>
                  </a:lnTo>
                  <a:lnTo>
                    <a:pt x="271221" y="166255"/>
                  </a:lnTo>
                  <a:lnTo>
                    <a:pt x="269862" y="164985"/>
                  </a:lnTo>
                  <a:lnTo>
                    <a:pt x="267601" y="163715"/>
                  </a:lnTo>
                  <a:lnTo>
                    <a:pt x="266674" y="161175"/>
                  </a:lnTo>
                  <a:lnTo>
                    <a:pt x="265531" y="166255"/>
                  </a:lnTo>
                  <a:lnTo>
                    <a:pt x="257835" y="161175"/>
                  </a:lnTo>
                  <a:lnTo>
                    <a:pt x="261886" y="171335"/>
                  </a:lnTo>
                  <a:lnTo>
                    <a:pt x="259156" y="168795"/>
                  </a:lnTo>
                  <a:lnTo>
                    <a:pt x="259207" y="166255"/>
                  </a:lnTo>
                  <a:lnTo>
                    <a:pt x="257479" y="164985"/>
                  </a:lnTo>
                  <a:lnTo>
                    <a:pt x="258419" y="168795"/>
                  </a:lnTo>
                  <a:lnTo>
                    <a:pt x="254939" y="166255"/>
                  </a:lnTo>
                  <a:lnTo>
                    <a:pt x="255219" y="164985"/>
                  </a:lnTo>
                  <a:lnTo>
                    <a:pt x="254749" y="162445"/>
                  </a:lnTo>
                  <a:lnTo>
                    <a:pt x="254114" y="166255"/>
                  </a:lnTo>
                  <a:lnTo>
                    <a:pt x="256235" y="171335"/>
                  </a:lnTo>
                  <a:lnTo>
                    <a:pt x="260159" y="176415"/>
                  </a:lnTo>
                  <a:lnTo>
                    <a:pt x="264922" y="182765"/>
                  </a:lnTo>
                  <a:lnTo>
                    <a:pt x="259956" y="180225"/>
                  </a:lnTo>
                  <a:lnTo>
                    <a:pt x="259524" y="181495"/>
                  </a:lnTo>
                  <a:lnTo>
                    <a:pt x="262661" y="187845"/>
                  </a:lnTo>
                  <a:lnTo>
                    <a:pt x="259842" y="186575"/>
                  </a:lnTo>
                  <a:lnTo>
                    <a:pt x="256501" y="184035"/>
                  </a:lnTo>
                  <a:lnTo>
                    <a:pt x="257886" y="181495"/>
                  </a:lnTo>
                  <a:lnTo>
                    <a:pt x="256336" y="182765"/>
                  </a:lnTo>
                  <a:lnTo>
                    <a:pt x="247180" y="184035"/>
                  </a:lnTo>
                  <a:lnTo>
                    <a:pt x="251396" y="189115"/>
                  </a:lnTo>
                  <a:lnTo>
                    <a:pt x="267131" y="189115"/>
                  </a:lnTo>
                  <a:lnTo>
                    <a:pt x="267258" y="187845"/>
                  </a:lnTo>
                  <a:lnTo>
                    <a:pt x="267373" y="186575"/>
                  </a:lnTo>
                  <a:lnTo>
                    <a:pt x="268681" y="187845"/>
                  </a:lnTo>
                  <a:lnTo>
                    <a:pt x="270179" y="190385"/>
                  </a:lnTo>
                  <a:lnTo>
                    <a:pt x="271868" y="192925"/>
                  </a:lnTo>
                  <a:lnTo>
                    <a:pt x="271208" y="190385"/>
                  </a:lnTo>
                  <a:lnTo>
                    <a:pt x="274459" y="191655"/>
                  </a:lnTo>
                  <a:lnTo>
                    <a:pt x="276923" y="195465"/>
                  </a:lnTo>
                  <a:lnTo>
                    <a:pt x="279044" y="200545"/>
                  </a:lnTo>
                  <a:lnTo>
                    <a:pt x="274459" y="198005"/>
                  </a:lnTo>
                  <a:lnTo>
                    <a:pt x="276872" y="201815"/>
                  </a:lnTo>
                  <a:lnTo>
                    <a:pt x="279692" y="206895"/>
                  </a:lnTo>
                  <a:lnTo>
                    <a:pt x="283032" y="210705"/>
                  </a:lnTo>
                  <a:lnTo>
                    <a:pt x="282638" y="209435"/>
                  </a:lnTo>
                  <a:lnTo>
                    <a:pt x="282536" y="208165"/>
                  </a:lnTo>
                  <a:lnTo>
                    <a:pt x="282714" y="208165"/>
                  </a:lnTo>
                  <a:lnTo>
                    <a:pt x="283387" y="209435"/>
                  </a:lnTo>
                  <a:lnTo>
                    <a:pt x="284035" y="209435"/>
                  </a:lnTo>
                  <a:lnTo>
                    <a:pt x="285369" y="210705"/>
                  </a:lnTo>
                  <a:lnTo>
                    <a:pt x="284530" y="209435"/>
                  </a:lnTo>
                  <a:lnTo>
                    <a:pt x="284137" y="208165"/>
                  </a:lnTo>
                  <a:lnTo>
                    <a:pt x="283730" y="206895"/>
                  </a:lnTo>
                  <a:lnTo>
                    <a:pt x="290537" y="213245"/>
                  </a:lnTo>
                  <a:lnTo>
                    <a:pt x="288340" y="210705"/>
                  </a:lnTo>
                  <a:lnTo>
                    <a:pt x="296684" y="210705"/>
                  </a:lnTo>
                  <a:lnTo>
                    <a:pt x="295503" y="206895"/>
                  </a:lnTo>
                  <a:lnTo>
                    <a:pt x="294309" y="203085"/>
                  </a:lnTo>
                  <a:lnTo>
                    <a:pt x="291541" y="194195"/>
                  </a:lnTo>
                  <a:lnTo>
                    <a:pt x="290588" y="190385"/>
                  </a:lnTo>
                  <a:lnTo>
                    <a:pt x="289953" y="187845"/>
                  </a:lnTo>
                  <a:lnTo>
                    <a:pt x="290042" y="186575"/>
                  </a:lnTo>
                  <a:lnTo>
                    <a:pt x="290334" y="182765"/>
                  </a:lnTo>
                  <a:lnTo>
                    <a:pt x="290525" y="180225"/>
                  </a:lnTo>
                  <a:lnTo>
                    <a:pt x="293649" y="186575"/>
                  </a:lnTo>
                  <a:lnTo>
                    <a:pt x="297459" y="189115"/>
                  </a:lnTo>
                  <a:lnTo>
                    <a:pt x="299504" y="191643"/>
                  </a:lnTo>
                  <a:lnTo>
                    <a:pt x="306768" y="190385"/>
                  </a:lnTo>
                  <a:lnTo>
                    <a:pt x="306133" y="185305"/>
                  </a:lnTo>
                  <a:lnTo>
                    <a:pt x="309092" y="189115"/>
                  </a:lnTo>
                  <a:lnTo>
                    <a:pt x="310146" y="190766"/>
                  </a:lnTo>
                  <a:lnTo>
                    <a:pt x="309562" y="189115"/>
                  </a:lnTo>
                  <a:lnTo>
                    <a:pt x="308076" y="185305"/>
                  </a:lnTo>
                  <a:lnTo>
                    <a:pt x="307581" y="184035"/>
                  </a:lnTo>
                  <a:lnTo>
                    <a:pt x="308648" y="184035"/>
                  </a:lnTo>
                  <a:lnTo>
                    <a:pt x="309867" y="185305"/>
                  </a:lnTo>
                  <a:lnTo>
                    <a:pt x="309473" y="184035"/>
                  </a:lnTo>
                  <a:lnTo>
                    <a:pt x="308698" y="181495"/>
                  </a:lnTo>
                  <a:lnTo>
                    <a:pt x="314020" y="181495"/>
                  </a:lnTo>
                  <a:lnTo>
                    <a:pt x="315709" y="184035"/>
                  </a:lnTo>
                  <a:lnTo>
                    <a:pt x="315188" y="185305"/>
                  </a:lnTo>
                  <a:lnTo>
                    <a:pt x="318985" y="182765"/>
                  </a:lnTo>
                  <a:lnTo>
                    <a:pt x="319760" y="181495"/>
                  </a:lnTo>
                  <a:lnTo>
                    <a:pt x="320535" y="180225"/>
                  </a:lnTo>
                  <a:lnTo>
                    <a:pt x="322097" y="177685"/>
                  </a:lnTo>
                  <a:lnTo>
                    <a:pt x="323049" y="172605"/>
                  </a:lnTo>
                  <a:lnTo>
                    <a:pt x="322516" y="171335"/>
                  </a:lnTo>
                  <a:lnTo>
                    <a:pt x="320929" y="167525"/>
                  </a:lnTo>
                  <a:lnTo>
                    <a:pt x="320395" y="166255"/>
                  </a:lnTo>
                  <a:lnTo>
                    <a:pt x="321360" y="167525"/>
                  </a:lnTo>
                  <a:lnTo>
                    <a:pt x="328549" y="176415"/>
                  </a:lnTo>
                  <a:lnTo>
                    <a:pt x="329768" y="177685"/>
                  </a:lnTo>
                  <a:lnTo>
                    <a:pt x="323786" y="166255"/>
                  </a:lnTo>
                  <a:lnTo>
                    <a:pt x="323126" y="164985"/>
                  </a:lnTo>
                  <a:lnTo>
                    <a:pt x="317144" y="153555"/>
                  </a:lnTo>
                  <a:lnTo>
                    <a:pt x="315150" y="149745"/>
                  </a:lnTo>
                  <a:lnTo>
                    <a:pt x="312496" y="144665"/>
                  </a:lnTo>
                  <a:lnTo>
                    <a:pt x="318376" y="151015"/>
                  </a:lnTo>
                  <a:lnTo>
                    <a:pt x="326986" y="161175"/>
                  </a:lnTo>
                  <a:lnTo>
                    <a:pt x="332435" y="167525"/>
                  </a:lnTo>
                  <a:lnTo>
                    <a:pt x="334619" y="172313"/>
                  </a:lnTo>
                  <a:lnTo>
                    <a:pt x="323507" y="161798"/>
                  </a:lnTo>
                  <a:lnTo>
                    <a:pt x="335038" y="178917"/>
                  </a:lnTo>
                  <a:lnTo>
                    <a:pt x="331812" y="172605"/>
                  </a:lnTo>
                  <a:lnTo>
                    <a:pt x="333133" y="172567"/>
                  </a:lnTo>
                  <a:lnTo>
                    <a:pt x="334810" y="172732"/>
                  </a:lnTo>
                  <a:lnTo>
                    <a:pt x="335343" y="173875"/>
                  </a:lnTo>
                  <a:lnTo>
                    <a:pt x="339305" y="173875"/>
                  </a:lnTo>
                  <a:lnTo>
                    <a:pt x="339077" y="170065"/>
                  </a:lnTo>
                  <a:lnTo>
                    <a:pt x="328599" y="161175"/>
                  </a:lnTo>
                  <a:lnTo>
                    <a:pt x="328891" y="159905"/>
                  </a:lnTo>
                  <a:lnTo>
                    <a:pt x="338112" y="164985"/>
                  </a:lnTo>
                  <a:lnTo>
                    <a:pt x="334187" y="162445"/>
                  </a:lnTo>
                  <a:lnTo>
                    <a:pt x="342938" y="166255"/>
                  </a:lnTo>
                  <a:lnTo>
                    <a:pt x="340677" y="164985"/>
                  </a:lnTo>
                  <a:lnTo>
                    <a:pt x="338759" y="162445"/>
                  </a:lnTo>
                  <a:lnTo>
                    <a:pt x="336842" y="159905"/>
                  </a:lnTo>
                  <a:lnTo>
                    <a:pt x="332054" y="153555"/>
                  </a:lnTo>
                  <a:lnTo>
                    <a:pt x="333857" y="152285"/>
                  </a:lnTo>
                  <a:lnTo>
                    <a:pt x="335064" y="154825"/>
                  </a:lnTo>
                  <a:lnTo>
                    <a:pt x="343395" y="163588"/>
                  </a:lnTo>
                  <a:lnTo>
                    <a:pt x="339394" y="153924"/>
                  </a:lnTo>
                  <a:lnTo>
                    <a:pt x="346075" y="159905"/>
                  </a:lnTo>
                  <a:lnTo>
                    <a:pt x="347713" y="161086"/>
                  </a:lnTo>
                  <a:lnTo>
                    <a:pt x="352945" y="159905"/>
                  </a:lnTo>
                  <a:lnTo>
                    <a:pt x="352996" y="157365"/>
                  </a:lnTo>
                  <a:lnTo>
                    <a:pt x="349224" y="157365"/>
                  </a:lnTo>
                  <a:lnTo>
                    <a:pt x="350227" y="153555"/>
                  </a:lnTo>
                  <a:lnTo>
                    <a:pt x="349250" y="151015"/>
                  </a:lnTo>
                  <a:lnTo>
                    <a:pt x="347294" y="145935"/>
                  </a:lnTo>
                  <a:lnTo>
                    <a:pt x="346671" y="144665"/>
                  </a:lnTo>
                  <a:lnTo>
                    <a:pt x="346049" y="143395"/>
                  </a:lnTo>
                  <a:lnTo>
                    <a:pt x="344195" y="139585"/>
                  </a:lnTo>
                  <a:lnTo>
                    <a:pt x="344297" y="138315"/>
                  </a:lnTo>
                  <a:lnTo>
                    <a:pt x="344411" y="137045"/>
                  </a:lnTo>
                  <a:lnTo>
                    <a:pt x="344639" y="134505"/>
                  </a:lnTo>
                  <a:lnTo>
                    <a:pt x="346100" y="138315"/>
                  </a:lnTo>
                  <a:lnTo>
                    <a:pt x="355473" y="149745"/>
                  </a:lnTo>
                  <a:lnTo>
                    <a:pt x="358775" y="149745"/>
                  </a:lnTo>
                  <a:lnTo>
                    <a:pt x="354139" y="142125"/>
                  </a:lnTo>
                  <a:lnTo>
                    <a:pt x="349885" y="134505"/>
                  </a:lnTo>
                  <a:lnTo>
                    <a:pt x="347751" y="130695"/>
                  </a:lnTo>
                  <a:lnTo>
                    <a:pt x="343966" y="123075"/>
                  </a:lnTo>
                  <a:lnTo>
                    <a:pt x="342074" y="119265"/>
                  </a:lnTo>
                  <a:lnTo>
                    <a:pt x="341249" y="116725"/>
                  </a:lnTo>
                  <a:lnTo>
                    <a:pt x="340017" y="112915"/>
                  </a:lnTo>
                  <a:lnTo>
                    <a:pt x="339598" y="111645"/>
                  </a:lnTo>
                  <a:lnTo>
                    <a:pt x="343077" y="114185"/>
                  </a:lnTo>
                  <a:lnTo>
                    <a:pt x="342938" y="111645"/>
                  </a:lnTo>
                  <a:lnTo>
                    <a:pt x="342722" y="107835"/>
                  </a:lnTo>
                  <a:lnTo>
                    <a:pt x="347624" y="116725"/>
                  </a:lnTo>
                  <a:lnTo>
                    <a:pt x="353237" y="128155"/>
                  </a:lnTo>
                  <a:lnTo>
                    <a:pt x="358432" y="139585"/>
                  </a:lnTo>
                  <a:lnTo>
                    <a:pt x="362064" y="148475"/>
                  </a:lnTo>
                  <a:lnTo>
                    <a:pt x="365823" y="149745"/>
                  </a:lnTo>
                  <a:lnTo>
                    <a:pt x="365772" y="152285"/>
                  </a:lnTo>
                  <a:lnTo>
                    <a:pt x="367855" y="149745"/>
                  </a:lnTo>
                  <a:lnTo>
                    <a:pt x="371297" y="152285"/>
                  </a:lnTo>
                  <a:lnTo>
                    <a:pt x="370535" y="154825"/>
                  </a:lnTo>
                  <a:lnTo>
                    <a:pt x="370001" y="156095"/>
                  </a:lnTo>
                  <a:lnTo>
                    <a:pt x="377126" y="153555"/>
                  </a:lnTo>
                  <a:lnTo>
                    <a:pt x="371208" y="147205"/>
                  </a:lnTo>
                  <a:lnTo>
                    <a:pt x="375602" y="143395"/>
                  </a:lnTo>
                  <a:lnTo>
                    <a:pt x="370674" y="138315"/>
                  </a:lnTo>
                  <a:lnTo>
                    <a:pt x="370636" y="149745"/>
                  </a:lnTo>
                  <a:lnTo>
                    <a:pt x="366242" y="143395"/>
                  </a:lnTo>
                  <a:lnTo>
                    <a:pt x="362686" y="137045"/>
                  </a:lnTo>
                  <a:lnTo>
                    <a:pt x="361149" y="129425"/>
                  </a:lnTo>
                  <a:lnTo>
                    <a:pt x="362813" y="125615"/>
                  </a:lnTo>
                  <a:lnTo>
                    <a:pt x="366052" y="128155"/>
                  </a:lnTo>
                  <a:lnTo>
                    <a:pt x="372173" y="138315"/>
                  </a:lnTo>
                  <a:lnTo>
                    <a:pt x="374154" y="140855"/>
                  </a:lnTo>
                  <a:lnTo>
                    <a:pt x="372694" y="137045"/>
                  </a:lnTo>
                  <a:lnTo>
                    <a:pt x="374078" y="133235"/>
                  </a:lnTo>
                  <a:lnTo>
                    <a:pt x="375818" y="134505"/>
                  </a:lnTo>
                  <a:lnTo>
                    <a:pt x="377215" y="138315"/>
                  </a:lnTo>
                  <a:lnTo>
                    <a:pt x="378523" y="137045"/>
                  </a:lnTo>
                  <a:lnTo>
                    <a:pt x="377812" y="133235"/>
                  </a:lnTo>
                  <a:lnTo>
                    <a:pt x="377812" y="130695"/>
                  </a:lnTo>
                  <a:lnTo>
                    <a:pt x="382460" y="130695"/>
                  </a:lnTo>
                  <a:lnTo>
                    <a:pt x="391172" y="137045"/>
                  </a:lnTo>
                  <a:lnTo>
                    <a:pt x="387959" y="133235"/>
                  </a:lnTo>
                  <a:lnTo>
                    <a:pt x="385356" y="130695"/>
                  </a:lnTo>
                  <a:lnTo>
                    <a:pt x="380149" y="125615"/>
                  </a:lnTo>
                  <a:lnTo>
                    <a:pt x="370382" y="115455"/>
                  </a:lnTo>
                  <a:lnTo>
                    <a:pt x="363639" y="107835"/>
                  </a:lnTo>
                  <a:lnTo>
                    <a:pt x="361391" y="105295"/>
                  </a:lnTo>
                  <a:lnTo>
                    <a:pt x="356946" y="100215"/>
                  </a:lnTo>
                  <a:lnTo>
                    <a:pt x="355841" y="98945"/>
                  </a:lnTo>
                  <a:lnTo>
                    <a:pt x="356590" y="98945"/>
                  </a:lnTo>
                  <a:lnTo>
                    <a:pt x="366699" y="101485"/>
                  </a:lnTo>
                  <a:lnTo>
                    <a:pt x="370916" y="104025"/>
                  </a:lnTo>
                  <a:lnTo>
                    <a:pt x="377456" y="107835"/>
                  </a:lnTo>
                  <a:lnTo>
                    <a:pt x="380809" y="119265"/>
                  </a:lnTo>
                  <a:lnTo>
                    <a:pt x="386422" y="123075"/>
                  </a:lnTo>
                  <a:lnTo>
                    <a:pt x="384924" y="121805"/>
                  </a:lnTo>
                  <a:lnTo>
                    <a:pt x="383819" y="119265"/>
                  </a:lnTo>
                  <a:lnTo>
                    <a:pt x="383552" y="117995"/>
                  </a:lnTo>
                  <a:lnTo>
                    <a:pt x="385800" y="117995"/>
                  </a:lnTo>
                  <a:lnTo>
                    <a:pt x="387959" y="123075"/>
                  </a:lnTo>
                  <a:lnTo>
                    <a:pt x="389293" y="120535"/>
                  </a:lnTo>
                  <a:lnTo>
                    <a:pt x="387604" y="117995"/>
                  </a:lnTo>
                  <a:lnTo>
                    <a:pt x="388505" y="116725"/>
                  </a:lnTo>
                  <a:lnTo>
                    <a:pt x="388835" y="115455"/>
                  </a:lnTo>
                  <a:lnTo>
                    <a:pt x="385394" y="114185"/>
                  </a:lnTo>
                  <a:lnTo>
                    <a:pt x="385737" y="110375"/>
                  </a:lnTo>
                  <a:lnTo>
                    <a:pt x="388683" y="114185"/>
                  </a:lnTo>
                  <a:lnTo>
                    <a:pt x="390779" y="111645"/>
                  </a:lnTo>
                  <a:lnTo>
                    <a:pt x="389293" y="110375"/>
                  </a:lnTo>
                  <a:lnTo>
                    <a:pt x="386308" y="107835"/>
                  </a:lnTo>
                  <a:lnTo>
                    <a:pt x="382054" y="98945"/>
                  </a:lnTo>
                  <a:lnTo>
                    <a:pt x="380225" y="95135"/>
                  </a:lnTo>
                  <a:lnTo>
                    <a:pt x="380580" y="91325"/>
                  </a:lnTo>
                  <a:lnTo>
                    <a:pt x="381914" y="93865"/>
                  </a:lnTo>
                  <a:lnTo>
                    <a:pt x="385356" y="96405"/>
                  </a:lnTo>
                  <a:lnTo>
                    <a:pt x="385876" y="95973"/>
                  </a:lnTo>
                  <a:lnTo>
                    <a:pt x="386245" y="96177"/>
                  </a:lnTo>
                  <a:lnTo>
                    <a:pt x="386067" y="96062"/>
                  </a:lnTo>
                  <a:lnTo>
                    <a:pt x="385902" y="95948"/>
                  </a:lnTo>
                  <a:lnTo>
                    <a:pt x="389953" y="92595"/>
                  </a:lnTo>
                  <a:lnTo>
                    <a:pt x="394754" y="93865"/>
                  </a:lnTo>
                  <a:lnTo>
                    <a:pt x="396684" y="92595"/>
                  </a:lnTo>
                  <a:lnTo>
                    <a:pt x="398602" y="91325"/>
                  </a:lnTo>
                  <a:lnTo>
                    <a:pt x="400354" y="92595"/>
                  </a:lnTo>
                  <a:lnTo>
                    <a:pt x="403872" y="92595"/>
                  </a:lnTo>
                  <a:lnTo>
                    <a:pt x="405561" y="96405"/>
                  </a:lnTo>
                  <a:lnTo>
                    <a:pt x="405091" y="93865"/>
                  </a:lnTo>
                  <a:lnTo>
                    <a:pt x="404050" y="92036"/>
                  </a:lnTo>
                  <a:lnTo>
                    <a:pt x="404114" y="92595"/>
                  </a:lnTo>
                  <a:lnTo>
                    <a:pt x="403148" y="91325"/>
                  </a:lnTo>
                  <a:lnTo>
                    <a:pt x="393204" y="68465"/>
                  </a:lnTo>
                  <a:lnTo>
                    <a:pt x="393115" y="67195"/>
                  </a:lnTo>
                  <a:lnTo>
                    <a:pt x="394512" y="62115"/>
                  </a:lnTo>
                  <a:lnTo>
                    <a:pt x="399097" y="71005"/>
                  </a:lnTo>
                  <a:lnTo>
                    <a:pt x="398627" y="69735"/>
                  </a:lnTo>
                  <a:lnTo>
                    <a:pt x="400659" y="64655"/>
                  </a:lnTo>
                  <a:lnTo>
                    <a:pt x="399948" y="62115"/>
                  </a:lnTo>
                  <a:lnTo>
                    <a:pt x="398881" y="58305"/>
                  </a:lnTo>
                  <a:lnTo>
                    <a:pt x="397649" y="53225"/>
                  </a:lnTo>
                  <a:lnTo>
                    <a:pt x="401307" y="51955"/>
                  </a:lnTo>
                  <a:lnTo>
                    <a:pt x="407797" y="55765"/>
                  </a:lnTo>
                  <a:lnTo>
                    <a:pt x="410425" y="62115"/>
                  </a:lnTo>
                  <a:lnTo>
                    <a:pt x="414134" y="65925"/>
                  </a:lnTo>
                  <a:lnTo>
                    <a:pt x="413283" y="69735"/>
                  </a:lnTo>
                  <a:lnTo>
                    <a:pt x="407301" y="65925"/>
                  </a:lnTo>
                  <a:lnTo>
                    <a:pt x="405739" y="67195"/>
                  </a:lnTo>
                  <a:lnTo>
                    <a:pt x="410032" y="68465"/>
                  </a:lnTo>
                  <a:lnTo>
                    <a:pt x="410718" y="71005"/>
                  </a:lnTo>
                  <a:lnTo>
                    <a:pt x="410146" y="73545"/>
                  </a:lnTo>
                  <a:lnTo>
                    <a:pt x="407898" y="72275"/>
                  </a:lnTo>
                  <a:lnTo>
                    <a:pt x="413613" y="76085"/>
                  </a:lnTo>
                  <a:lnTo>
                    <a:pt x="414743" y="73545"/>
                  </a:lnTo>
                  <a:lnTo>
                    <a:pt x="416445" y="69735"/>
                  </a:lnTo>
                  <a:lnTo>
                    <a:pt x="418706" y="64655"/>
                  </a:lnTo>
                  <a:lnTo>
                    <a:pt x="427050" y="64655"/>
                  </a:lnTo>
                  <a:lnTo>
                    <a:pt x="426339" y="62115"/>
                  </a:lnTo>
                  <a:lnTo>
                    <a:pt x="426161" y="59575"/>
                  </a:lnTo>
                  <a:lnTo>
                    <a:pt x="423672" y="58305"/>
                  </a:lnTo>
                  <a:lnTo>
                    <a:pt x="422859" y="59575"/>
                  </a:lnTo>
                  <a:lnTo>
                    <a:pt x="417868" y="57035"/>
                  </a:lnTo>
                  <a:lnTo>
                    <a:pt x="420535" y="51955"/>
                  </a:lnTo>
                  <a:lnTo>
                    <a:pt x="416991" y="51955"/>
                  </a:lnTo>
                  <a:lnTo>
                    <a:pt x="416521" y="48145"/>
                  </a:lnTo>
                  <a:lnTo>
                    <a:pt x="416356" y="46875"/>
                  </a:lnTo>
                  <a:lnTo>
                    <a:pt x="414489" y="40525"/>
                  </a:lnTo>
                  <a:lnTo>
                    <a:pt x="419303" y="40525"/>
                  </a:lnTo>
                  <a:lnTo>
                    <a:pt x="424992" y="45605"/>
                  </a:lnTo>
                  <a:lnTo>
                    <a:pt x="427875" y="45605"/>
                  </a:lnTo>
                  <a:close/>
                </a:path>
                <a:path w="472440" h="1106804">
                  <a:moveTo>
                    <a:pt x="428955" y="36207"/>
                  </a:moveTo>
                  <a:lnTo>
                    <a:pt x="428840" y="36385"/>
                  </a:lnTo>
                  <a:lnTo>
                    <a:pt x="424319" y="30670"/>
                  </a:lnTo>
                  <a:lnTo>
                    <a:pt x="424675" y="36728"/>
                  </a:lnTo>
                  <a:lnTo>
                    <a:pt x="428244" y="40449"/>
                  </a:lnTo>
                  <a:lnTo>
                    <a:pt x="428269" y="38087"/>
                  </a:lnTo>
                  <a:lnTo>
                    <a:pt x="428955" y="36207"/>
                  </a:lnTo>
                  <a:close/>
                </a:path>
                <a:path w="472440" h="1106804">
                  <a:moveTo>
                    <a:pt x="430276" y="34620"/>
                  </a:moveTo>
                  <a:lnTo>
                    <a:pt x="428510" y="32321"/>
                  </a:lnTo>
                  <a:lnTo>
                    <a:pt x="429387" y="34607"/>
                  </a:lnTo>
                  <a:lnTo>
                    <a:pt x="429145" y="35801"/>
                  </a:lnTo>
                  <a:lnTo>
                    <a:pt x="429387" y="35255"/>
                  </a:lnTo>
                  <a:lnTo>
                    <a:pt x="429717" y="34785"/>
                  </a:lnTo>
                  <a:lnTo>
                    <a:pt x="430276" y="34620"/>
                  </a:lnTo>
                  <a:close/>
                </a:path>
                <a:path w="472440" h="1106804">
                  <a:moveTo>
                    <a:pt x="431380" y="14338"/>
                  </a:moveTo>
                  <a:lnTo>
                    <a:pt x="429895" y="14478"/>
                  </a:lnTo>
                  <a:lnTo>
                    <a:pt x="427901" y="13563"/>
                  </a:lnTo>
                  <a:lnTo>
                    <a:pt x="424091" y="11684"/>
                  </a:lnTo>
                  <a:lnTo>
                    <a:pt x="424395" y="14706"/>
                  </a:lnTo>
                  <a:lnTo>
                    <a:pt x="425361" y="16344"/>
                  </a:lnTo>
                  <a:lnTo>
                    <a:pt x="426377" y="17678"/>
                  </a:lnTo>
                  <a:lnTo>
                    <a:pt x="430771" y="14706"/>
                  </a:lnTo>
                  <a:lnTo>
                    <a:pt x="430999" y="15506"/>
                  </a:lnTo>
                  <a:lnTo>
                    <a:pt x="431380" y="14338"/>
                  </a:lnTo>
                  <a:close/>
                </a:path>
                <a:path w="472440" h="1106804">
                  <a:moveTo>
                    <a:pt x="432866" y="8547"/>
                  </a:moveTo>
                  <a:lnTo>
                    <a:pt x="431292" y="7645"/>
                  </a:lnTo>
                  <a:lnTo>
                    <a:pt x="428637" y="6426"/>
                  </a:lnTo>
                  <a:lnTo>
                    <a:pt x="429425" y="7620"/>
                  </a:lnTo>
                  <a:lnTo>
                    <a:pt x="430618" y="8077"/>
                  </a:lnTo>
                  <a:lnTo>
                    <a:pt x="431761" y="8356"/>
                  </a:lnTo>
                  <a:lnTo>
                    <a:pt x="432866" y="8547"/>
                  </a:lnTo>
                  <a:close/>
                </a:path>
                <a:path w="472440" h="1106804">
                  <a:moveTo>
                    <a:pt x="435406" y="52463"/>
                  </a:moveTo>
                  <a:lnTo>
                    <a:pt x="433895" y="52031"/>
                  </a:lnTo>
                  <a:lnTo>
                    <a:pt x="432104" y="52997"/>
                  </a:lnTo>
                  <a:lnTo>
                    <a:pt x="435406" y="52463"/>
                  </a:lnTo>
                  <a:close/>
                </a:path>
                <a:path w="472440" h="1106804">
                  <a:moveTo>
                    <a:pt x="436956" y="26644"/>
                  </a:moveTo>
                  <a:lnTo>
                    <a:pt x="433387" y="23393"/>
                  </a:lnTo>
                  <a:lnTo>
                    <a:pt x="426961" y="18402"/>
                  </a:lnTo>
                  <a:lnTo>
                    <a:pt x="428358" y="20104"/>
                  </a:lnTo>
                  <a:lnTo>
                    <a:pt x="429704" y="21615"/>
                  </a:lnTo>
                  <a:lnTo>
                    <a:pt x="429742" y="25565"/>
                  </a:lnTo>
                  <a:lnTo>
                    <a:pt x="432244" y="27012"/>
                  </a:lnTo>
                  <a:lnTo>
                    <a:pt x="436956" y="26644"/>
                  </a:lnTo>
                  <a:close/>
                </a:path>
                <a:path w="472440" h="1106804">
                  <a:moveTo>
                    <a:pt x="437032" y="48475"/>
                  </a:moveTo>
                  <a:lnTo>
                    <a:pt x="432333" y="44145"/>
                  </a:lnTo>
                  <a:lnTo>
                    <a:pt x="435000" y="48628"/>
                  </a:lnTo>
                  <a:lnTo>
                    <a:pt x="437032" y="48475"/>
                  </a:lnTo>
                  <a:close/>
                </a:path>
                <a:path w="472440" h="1106804">
                  <a:moveTo>
                    <a:pt x="438035" y="34366"/>
                  </a:moveTo>
                  <a:lnTo>
                    <a:pt x="436410" y="31940"/>
                  </a:lnTo>
                  <a:lnTo>
                    <a:pt x="433400" y="31051"/>
                  </a:lnTo>
                  <a:lnTo>
                    <a:pt x="438035" y="34366"/>
                  </a:lnTo>
                  <a:close/>
                </a:path>
                <a:path w="472440" h="1106804">
                  <a:moveTo>
                    <a:pt x="438632" y="34798"/>
                  </a:moveTo>
                  <a:lnTo>
                    <a:pt x="438035" y="34366"/>
                  </a:lnTo>
                  <a:lnTo>
                    <a:pt x="438518" y="35090"/>
                  </a:lnTo>
                  <a:lnTo>
                    <a:pt x="438632" y="34798"/>
                  </a:lnTo>
                  <a:close/>
                </a:path>
                <a:path w="472440" h="1106804">
                  <a:moveTo>
                    <a:pt x="438835" y="28333"/>
                  </a:moveTo>
                  <a:lnTo>
                    <a:pt x="438315" y="26530"/>
                  </a:lnTo>
                  <a:lnTo>
                    <a:pt x="436956" y="26644"/>
                  </a:lnTo>
                  <a:lnTo>
                    <a:pt x="438835" y="28333"/>
                  </a:lnTo>
                  <a:close/>
                </a:path>
                <a:path w="472440" h="1106804">
                  <a:moveTo>
                    <a:pt x="441274" y="914"/>
                  </a:moveTo>
                  <a:lnTo>
                    <a:pt x="441236" y="622"/>
                  </a:lnTo>
                  <a:lnTo>
                    <a:pt x="440194" y="0"/>
                  </a:lnTo>
                  <a:lnTo>
                    <a:pt x="440601" y="393"/>
                  </a:lnTo>
                  <a:lnTo>
                    <a:pt x="441274" y="914"/>
                  </a:lnTo>
                  <a:close/>
                </a:path>
                <a:path w="472440" h="1106804">
                  <a:moveTo>
                    <a:pt x="442671" y="2743"/>
                  </a:moveTo>
                  <a:lnTo>
                    <a:pt x="442556" y="1778"/>
                  </a:lnTo>
                  <a:lnTo>
                    <a:pt x="442201" y="1587"/>
                  </a:lnTo>
                  <a:lnTo>
                    <a:pt x="441706" y="1244"/>
                  </a:lnTo>
                  <a:lnTo>
                    <a:pt x="441274" y="914"/>
                  </a:lnTo>
                  <a:lnTo>
                    <a:pt x="441363" y="1879"/>
                  </a:lnTo>
                  <a:lnTo>
                    <a:pt x="441909" y="3187"/>
                  </a:lnTo>
                  <a:lnTo>
                    <a:pt x="442353" y="4381"/>
                  </a:lnTo>
                  <a:lnTo>
                    <a:pt x="442582" y="3606"/>
                  </a:lnTo>
                  <a:lnTo>
                    <a:pt x="442671" y="2743"/>
                  </a:lnTo>
                  <a:close/>
                </a:path>
                <a:path w="472440" h="1106804">
                  <a:moveTo>
                    <a:pt x="444042" y="44056"/>
                  </a:moveTo>
                  <a:lnTo>
                    <a:pt x="443966" y="43776"/>
                  </a:lnTo>
                  <a:lnTo>
                    <a:pt x="442976" y="42748"/>
                  </a:lnTo>
                  <a:lnTo>
                    <a:pt x="444042" y="44056"/>
                  </a:lnTo>
                  <a:close/>
                </a:path>
                <a:path w="472440" h="1106804">
                  <a:moveTo>
                    <a:pt x="444804" y="20231"/>
                  </a:moveTo>
                  <a:lnTo>
                    <a:pt x="443204" y="19075"/>
                  </a:lnTo>
                  <a:lnTo>
                    <a:pt x="441325" y="17716"/>
                  </a:lnTo>
                  <a:lnTo>
                    <a:pt x="441147" y="14706"/>
                  </a:lnTo>
                  <a:lnTo>
                    <a:pt x="438264" y="19075"/>
                  </a:lnTo>
                  <a:lnTo>
                    <a:pt x="440169" y="11569"/>
                  </a:lnTo>
                  <a:lnTo>
                    <a:pt x="435406" y="11569"/>
                  </a:lnTo>
                  <a:lnTo>
                    <a:pt x="435444" y="11125"/>
                  </a:lnTo>
                  <a:lnTo>
                    <a:pt x="435533" y="10198"/>
                  </a:lnTo>
                  <a:lnTo>
                    <a:pt x="436016" y="9385"/>
                  </a:lnTo>
                  <a:lnTo>
                    <a:pt x="436422" y="8775"/>
                  </a:lnTo>
                  <a:lnTo>
                    <a:pt x="435483" y="8775"/>
                  </a:lnTo>
                  <a:lnTo>
                    <a:pt x="434162" y="8750"/>
                  </a:lnTo>
                  <a:lnTo>
                    <a:pt x="433755" y="8686"/>
                  </a:lnTo>
                  <a:lnTo>
                    <a:pt x="432879" y="8547"/>
                  </a:lnTo>
                  <a:lnTo>
                    <a:pt x="433184" y="8724"/>
                  </a:lnTo>
                  <a:lnTo>
                    <a:pt x="433857" y="9118"/>
                  </a:lnTo>
                  <a:lnTo>
                    <a:pt x="434187" y="9385"/>
                  </a:lnTo>
                  <a:lnTo>
                    <a:pt x="433743" y="9258"/>
                  </a:lnTo>
                  <a:lnTo>
                    <a:pt x="433743" y="9410"/>
                  </a:lnTo>
                  <a:lnTo>
                    <a:pt x="434225" y="9994"/>
                  </a:lnTo>
                  <a:lnTo>
                    <a:pt x="434936" y="11099"/>
                  </a:lnTo>
                  <a:lnTo>
                    <a:pt x="433095" y="11226"/>
                  </a:lnTo>
                  <a:lnTo>
                    <a:pt x="433806" y="10210"/>
                  </a:lnTo>
                  <a:lnTo>
                    <a:pt x="433717" y="9385"/>
                  </a:lnTo>
                  <a:lnTo>
                    <a:pt x="433247" y="8775"/>
                  </a:lnTo>
                  <a:lnTo>
                    <a:pt x="431393" y="14325"/>
                  </a:lnTo>
                  <a:lnTo>
                    <a:pt x="432701" y="14185"/>
                  </a:lnTo>
                  <a:lnTo>
                    <a:pt x="433603" y="13169"/>
                  </a:lnTo>
                  <a:lnTo>
                    <a:pt x="434886" y="11226"/>
                  </a:lnTo>
                  <a:lnTo>
                    <a:pt x="437972" y="15773"/>
                  </a:lnTo>
                  <a:lnTo>
                    <a:pt x="437603" y="19215"/>
                  </a:lnTo>
                  <a:lnTo>
                    <a:pt x="442709" y="22593"/>
                  </a:lnTo>
                  <a:lnTo>
                    <a:pt x="444804" y="20231"/>
                  </a:lnTo>
                  <a:close/>
                </a:path>
                <a:path w="472440" h="1106804">
                  <a:moveTo>
                    <a:pt x="446163" y="46634"/>
                  </a:moveTo>
                  <a:lnTo>
                    <a:pt x="444042" y="44056"/>
                  </a:lnTo>
                  <a:lnTo>
                    <a:pt x="444665" y="46215"/>
                  </a:lnTo>
                  <a:lnTo>
                    <a:pt x="446163" y="46634"/>
                  </a:lnTo>
                  <a:close/>
                </a:path>
                <a:path w="472440" h="1106804">
                  <a:moveTo>
                    <a:pt x="447598" y="39624"/>
                  </a:moveTo>
                  <a:lnTo>
                    <a:pt x="446354" y="37299"/>
                  </a:lnTo>
                  <a:lnTo>
                    <a:pt x="445439" y="35610"/>
                  </a:lnTo>
                  <a:lnTo>
                    <a:pt x="445211" y="35179"/>
                  </a:lnTo>
                  <a:lnTo>
                    <a:pt x="439966" y="29375"/>
                  </a:lnTo>
                  <a:lnTo>
                    <a:pt x="438835" y="28333"/>
                  </a:lnTo>
                  <a:lnTo>
                    <a:pt x="439597" y="31051"/>
                  </a:lnTo>
                  <a:lnTo>
                    <a:pt x="439597" y="31940"/>
                  </a:lnTo>
                  <a:lnTo>
                    <a:pt x="438861" y="35610"/>
                  </a:lnTo>
                  <a:lnTo>
                    <a:pt x="438518" y="35090"/>
                  </a:lnTo>
                  <a:lnTo>
                    <a:pt x="436194" y="40779"/>
                  </a:lnTo>
                  <a:lnTo>
                    <a:pt x="442874" y="47167"/>
                  </a:lnTo>
                  <a:lnTo>
                    <a:pt x="442976" y="42748"/>
                  </a:lnTo>
                  <a:lnTo>
                    <a:pt x="442099" y="37299"/>
                  </a:lnTo>
                  <a:lnTo>
                    <a:pt x="447598" y="39624"/>
                  </a:lnTo>
                  <a:close/>
                </a:path>
                <a:path w="472440" h="1106804">
                  <a:moveTo>
                    <a:pt x="451485" y="36283"/>
                  </a:moveTo>
                  <a:lnTo>
                    <a:pt x="451243" y="35471"/>
                  </a:lnTo>
                  <a:lnTo>
                    <a:pt x="449275" y="33413"/>
                  </a:lnTo>
                  <a:lnTo>
                    <a:pt x="448233" y="34594"/>
                  </a:lnTo>
                  <a:lnTo>
                    <a:pt x="448932" y="37045"/>
                  </a:lnTo>
                  <a:lnTo>
                    <a:pt x="450951" y="36868"/>
                  </a:lnTo>
                  <a:lnTo>
                    <a:pt x="450723" y="36068"/>
                  </a:lnTo>
                  <a:lnTo>
                    <a:pt x="451485" y="36283"/>
                  </a:lnTo>
                  <a:close/>
                </a:path>
                <a:path w="472440" h="1106804">
                  <a:moveTo>
                    <a:pt x="456476" y="17653"/>
                  </a:moveTo>
                  <a:lnTo>
                    <a:pt x="453758" y="15367"/>
                  </a:lnTo>
                  <a:lnTo>
                    <a:pt x="452526" y="13538"/>
                  </a:lnTo>
                  <a:lnTo>
                    <a:pt x="451154" y="18351"/>
                  </a:lnTo>
                  <a:lnTo>
                    <a:pt x="455904" y="20459"/>
                  </a:lnTo>
                  <a:lnTo>
                    <a:pt x="453936" y="18402"/>
                  </a:lnTo>
                  <a:lnTo>
                    <a:pt x="456476" y="17653"/>
                  </a:lnTo>
                  <a:close/>
                </a:path>
                <a:path w="472440" h="1106804">
                  <a:moveTo>
                    <a:pt x="459638" y="7035"/>
                  </a:moveTo>
                  <a:lnTo>
                    <a:pt x="457784" y="5397"/>
                  </a:lnTo>
                  <a:lnTo>
                    <a:pt x="458012" y="6197"/>
                  </a:lnTo>
                  <a:lnTo>
                    <a:pt x="459638" y="7035"/>
                  </a:lnTo>
                  <a:close/>
                </a:path>
                <a:path w="472440" h="1106804">
                  <a:moveTo>
                    <a:pt x="471246" y="13906"/>
                  </a:moveTo>
                  <a:lnTo>
                    <a:pt x="470814" y="12344"/>
                  </a:lnTo>
                  <a:lnTo>
                    <a:pt x="470649" y="10629"/>
                  </a:lnTo>
                  <a:lnTo>
                    <a:pt x="470547" y="9601"/>
                  </a:lnTo>
                  <a:lnTo>
                    <a:pt x="470522" y="9296"/>
                  </a:lnTo>
                  <a:lnTo>
                    <a:pt x="467067" y="8813"/>
                  </a:lnTo>
                  <a:lnTo>
                    <a:pt x="467283" y="9601"/>
                  </a:lnTo>
                  <a:lnTo>
                    <a:pt x="464515" y="9550"/>
                  </a:lnTo>
                  <a:lnTo>
                    <a:pt x="459638" y="7035"/>
                  </a:lnTo>
                  <a:lnTo>
                    <a:pt x="461505" y="8686"/>
                  </a:lnTo>
                  <a:lnTo>
                    <a:pt x="464299" y="11010"/>
                  </a:lnTo>
                  <a:lnTo>
                    <a:pt x="468452" y="13665"/>
                  </a:lnTo>
                  <a:lnTo>
                    <a:pt x="468223" y="12852"/>
                  </a:lnTo>
                  <a:lnTo>
                    <a:pt x="466991" y="11010"/>
                  </a:lnTo>
                  <a:lnTo>
                    <a:pt x="468261" y="10629"/>
                  </a:lnTo>
                  <a:lnTo>
                    <a:pt x="470128" y="11176"/>
                  </a:lnTo>
                  <a:lnTo>
                    <a:pt x="470001" y="12598"/>
                  </a:lnTo>
                  <a:lnTo>
                    <a:pt x="471246" y="13906"/>
                  </a:lnTo>
                  <a:close/>
                </a:path>
                <a:path w="472440" h="1106804">
                  <a:moveTo>
                    <a:pt x="472211" y="14744"/>
                  </a:moveTo>
                  <a:lnTo>
                    <a:pt x="471766" y="14490"/>
                  </a:lnTo>
                  <a:lnTo>
                    <a:pt x="471512" y="14185"/>
                  </a:lnTo>
                  <a:lnTo>
                    <a:pt x="471246" y="13906"/>
                  </a:lnTo>
                  <a:lnTo>
                    <a:pt x="471449" y="14617"/>
                  </a:lnTo>
                  <a:lnTo>
                    <a:pt x="471652" y="15049"/>
                  </a:lnTo>
                  <a:lnTo>
                    <a:pt x="472211" y="1474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115220" y="5182979"/>
              <a:ext cx="103278" cy="125225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827151" y="4803711"/>
              <a:ext cx="577850" cy="522605"/>
            </a:xfrm>
            <a:custGeom>
              <a:avLst/>
              <a:gdLst/>
              <a:ahLst/>
              <a:cxnLst/>
              <a:rect l="l" t="t" r="r" b="b"/>
              <a:pathLst>
                <a:path w="577850" h="522604">
                  <a:moveTo>
                    <a:pt x="21958" y="362940"/>
                  </a:moveTo>
                  <a:lnTo>
                    <a:pt x="20802" y="362940"/>
                  </a:lnTo>
                  <a:lnTo>
                    <a:pt x="20853" y="363181"/>
                  </a:lnTo>
                  <a:lnTo>
                    <a:pt x="21958" y="362940"/>
                  </a:lnTo>
                  <a:close/>
                </a:path>
                <a:path w="577850" h="522604">
                  <a:moveTo>
                    <a:pt x="24231" y="457047"/>
                  </a:moveTo>
                  <a:lnTo>
                    <a:pt x="23888" y="456920"/>
                  </a:lnTo>
                  <a:lnTo>
                    <a:pt x="23749" y="457200"/>
                  </a:lnTo>
                  <a:lnTo>
                    <a:pt x="24231" y="457047"/>
                  </a:lnTo>
                  <a:close/>
                </a:path>
                <a:path w="577850" h="522604">
                  <a:moveTo>
                    <a:pt x="26720" y="213448"/>
                  </a:moveTo>
                  <a:lnTo>
                    <a:pt x="26390" y="212128"/>
                  </a:lnTo>
                  <a:lnTo>
                    <a:pt x="25107" y="211582"/>
                  </a:lnTo>
                  <a:lnTo>
                    <a:pt x="25019" y="213372"/>
                  </a:lnTo>
                  <a:lnTo>
                    <a:pt x="25565" y="214528"/>
                  </a:lnTo>
                  <a:lnTo>
                    <a:pt x="26593" y="215201"/>
                  </a:lnTo>
                  <a:lnTo>
                    <a:pt x="26720" y="213448"/>
                  </a:lnTo>
                  <a:close/>
                </a:path>
                <a:path w="577850" h="522604">
                  <a:moveTo>
                    <a:pt x="65608" y="406120"/>
                  </a:moveTo>
                  <a:lnTo>
                    <a:pt x="65392" y="403733"/>
                  </a:lnTo>
                  <a:lnTo>
                    <a:pt x="62953" y="404799"/>
                  </a:lnTo>
                  <a:lnTo>
                    <a:pt x="65608" y="406120"/>
                  </a:lnTo>
                  <a:close/>
                </a:path>
                <a:path w="577850" h="522604">
                  <a:moveTo>
                    <a:pt x="66141" y="304050"/>
                  </a:moveTo>
                  <a:lnTo>
                    <a:pt x="65112" y="303644"/>
                  </a:lnTo>
                  <a:lnTo>
                    <a:pt x="65087" y="303784"/>
                  </a:lnTo>
                  <a:lnTo>
                    <a:pt x="65417" y="303961"/>
                  </a:lnTo>
                  <a:lnTo>
                    <a:pt x="65786" y="304012"/>
                  </a:lnTo>
                  <a:lnTo>
                    <a:pt x="66141" y="304050"/>
                  </a:lnTo>
                  <a:close/>
                </a:path>
                <a:path w="577850" h="522604">
                  <a:moveTo>
                    <a:pt x="67017" y="390880"/>
                  </a:moveTo>
                  <a:lnTo>
                    <a:pt x="66167" y="389610"/>
                  </a:lnTo>
                  <a:lnTo>
                    <a:pt x="66573" y="391375"/>
                  </a:lnTo>
                  <a:lnTo>
                    <a:pt x="67017" y="390880"/>
                  </a:lnTo>
                  <a:close/>
                </a:path>
                <a:path w="577850" h="522604">
                  <a:moveTo>
                    <a:pt x="68580" y="333730"/>
                  </a:moveTo>
                  <a:lnTo>
                    <a:pt x="66243" y="329920"/>
                  </a:lnTo>
                  <a:lnTo>
                    <a:pt x="68580" y="333730"/>
                  </a:lnTo>
                  <a:close/>
                </a:path>
                <a:path w="577850" h="522604">
                  <a:moveTo>
                    <a:pt x="68681" y="402310"/>
                  </a:moveTo>
                  <a:lnTo>
                    <a:pt x="65163" y="401040"/>
                  </a:lnTo>
                  <a:lnTo>
                    <a:pt x="65392" y="403733"/>
                  </a:lnTo>
                  <a:lnTo>
                    <a:pt x="68681" y="402310"/>
                  </a:lnTo>
                  <a:close/>
                </a:path>
                <a:path w="577850" h="522604">
                  <a:moveTo>
                    <a:pt x="70739" y="250952"/>
                  </a:moveTo>
                  <a:lnTo>
                    <a:pt x="70662" y="250228"/>
                  </a:lnTo>
                  <a:lnTo>
                    <a:pt x="70446" y="249643"/>
                  </a:lnTo>
                  <a:lnTo>
                    <a:pt x="70167" y="249123"/>
                  </a:lnTo>
                  <a:lnTo>
                    <a:pt x="70739" y="250952"/>
                  </a:lnTo>
                  <a:close/>
                </a:path>
                <a:path w="577850" h="522604">
                  <a:moveTo>
                    <a:pt x="71755" y="306235"/>
                  </a:moveTo>
                  <a:lnTo>
                    <a:pt x="71716" y="302818"/>
                  </a:lnTo>
                  <a:lnTo>
                    <a:pt x="68897" y="304317"/>
                  </a:lnTo>
                  <a:lnTo>
                    <a:pt x="66141" y="304050"/>
                  </a:lnTo>
                  <a:lnTo>
                    <a:pt x="71755" y="306235"/>
                  </a:lnTo>
                  <a:close/>
                </a:path>
                <a:path w="577850" h="522604">
                  <a:moveTo>
                    <a:pt x="72136" y="244830"/>
                  </a:moveTo>
                  <a:lnTo>
                    <a:pt x="71208" y="246100"/>
                  </a:lnTo>
                  <a:lnTo>
                    <a:pt x="72136" y="244830"/>
                  </a:lnTo>
                  <a:close/>
                </a:path>
                <a:path w="577850" h="522604">
                  <a:moveTo>
                    <a:pt x="73202" y="234670"/>
                  </a:moveTo>
                  <a:lnTo>
                    <a:pt x="73088" y="233794"/>
                  </a:lnTo>
                  <a:lnTo>
                    <a:pt x="73037" y="232473"/>
                  </a:lnTo>
                  <a:lnTo>
                    <a:pt x="71335" y="233400"/>
                  </a:lnTo>
                  <a:lnTo>
                    <a:pt x="73202" y="234670"/>
                  </a:lnTo>
                  <a:close/>
                </a:path>
                <a:path w="577850" h="522604">
                  <a:moveTo>
                    <a:pt x="73660" y="232130"/>
                  </a:moveTo>
                  <a:lnTo>
                    <a:pt x="73037" y="232130"/>
                  </a:lnTo>
                  <a:lnTo>
                    <a:pt x="73037" y="232473"/>
                  </a:lnTo>
                  <a:lnTo>
                    <a:pt x="73660" y="232130"/>
                  </a:lnTo>
                  <a:close/>
                </a:path>
                <a:path w="577850" h="522604">
                  <a:moveTo>
                    <a:pt x="74752" y="273227"/>
                  </a:moveTo>
                  <a:lnTo>
                    <a:pt x="71843" y="271119"/>
                  </a:lnTo>
                  <a:lnTo>
                    <a:pt x="71729" y="272770"/>
                  </a:lnTo>
                  <a:lnTo>
                    <a:pt x="74752" y="273227"/>
                  </a:lnTo>
                  <a:close/>
                </a:path>
                <a:path w="577850" h="522604">
                  <a:moveTo>
                    <a:pt x="75971" y="242087"/>
                  </a:moveTo>
                  <a:lnTo>
                    <a:pt x="74269" y="240284"/>
                  </a:lnTo>
                  <a:lnTo>
                    <a:pt x="74993" y="241503"/>
                  </a:lnTo>
                  <a:lnTo>
                    <a:pt x="75641" y="242290"/>
                  </a:lnTo>
                  <a:lnTo>
                    <a:pt x="75971" y="242087"/>
                  </a:lnTo>
                  <a:close/>
                </a:path>
                <a:path w="577850" h="522604">
                  <a:moveTo>
                    <a:pt x="75984" y="255422"/>
                  </a:moveTo>
                  <a:lnTo>
                    <a:pt x="69037" y="252488"/>
                  </a:lnTo>
                  <a:lnTo>
                    <a:pt x="75590" y="255752"/>
                  </a:lnTo>
                  <a:lnTo>
                    <a:pt x="75984" y="255422"/>
                  </a:lnTo>
                  <a:close/>
                </a:path>
                <a:path w="577850" h="522604">
                  <a:moveTo>
                    <a:pt x="78320" y="277787"/>
                  </a:moveTo>
                  <a:lnTo>
                    <a:pt x="77368" y="276021"/>
                  </a:lnTo>
                  <a:lnTo>
                    <a:pt x="76923" y="276796"/>
                  </a:lnTo>
                  <a:lnTo>
                    <a:pt x="78232" y="277787"/>
                  </a:lnTo>
                  <a:close/>
                </a:path>
                <a:path w="577850" h="522604">
                  <a:moveTo>
                    <a:pt x="80098" y="274040"/>
                  </a:moveTo>
                  <a:lnTo>
                    <a:pt x="74752" y="273227"/>
                  </a:lnTo>
                  <a:lnTo>
                    <a:pt x="75869" y="274040"/>
                  </a:lnTo>
                  <a:lnTo>
                    <a:pt x="80098" y="274040"/>
                  </a:lnTo>
                  <a:close/>
                </a:path>
                <a:path w="577850" h="522604">
                  <a:moveTo>
                    <a:pt x="80416" y="453110"/>
                  </a:moveTo>
                  <a:lnTo>
                    <a:pt x="80289" y="446760"/>
                  </a:lnTo>
                  <a:lnTo>
                    <a:pt x="70523" y="446760"/>
                  </a:lnTo>
                  <a:lnTo>
                    <a:pt x="68122" y="445490"/>
                  </a:lnTo>
                  <a:lnTo>
                    <a:pt x="72605" y="439140"/>
                  </a:lnTo>
                  <a:lnTo>
                    <a:pt x="67195" y="442950"/>
                  </a:lnTo>
                  <a:lnTo>
                    <a:pt x="67195" y="446760"/>
                  </a:lnTo>
                  <a:lnTo>
                    <a:pt x="68872" y="449300"/>
                  </a:lnTo>
                  <a:lnTo>
                    <a:pt x="66852" y="454380"/>
                  </a:lnTo>
                  <a:lnTo>
                    <a:pt x="59207" y="454380"/>
                  </a:lnTo>
                  <a:lnTo>
                    <a:pt x="58064" y="450570"/>
                  </a:lnTo>
                  <a:lnTo>
                    <a:pt x="56349" y="448030"/>
                  </a:lnTo>
                  <a:lnTo>
                    <a:pt x="57619" y="446760"/>
                  </a:lnTo>
                  <a:lnTo>
                    <a:pt x="58889" y="445490"/>
                  </a:lnTo>
                  <a:lnTo>
                    <a:pt x="19100" y="445490"/>
                  </a:lnTo>
                  <a:lnTo>
                    <a:pt x="15176" y="445490"/>
                  </a:lnTo>
                  <a:lnTo>
                    <a:pt x="9969" y="445490"/>
                  </a:lnTo>
                  <a:lnTo>
                    <a:pt x="12547" y="449300"/>
                  </a:lnTo>
                  <a:lnTo>
                    <a:pt x="13093" y="446760"/>
                  </a:lnTo>
                  <a:lnTo>
                    <a:pt x="18173" y="449300"/>
                  </a:lnTo>
                  <a:lnTo>
                    <a:pt x="21615" y="448030"/>
                  </a:lnTo>
                  <a:lnTo>
                    <a:pt x="24269" y="453110"/>
                  </a:lnTo>
                  <a:lnTo>
                    <a:pt x="24688" y="456920"/>
                  </a:lnTo>
                  <a:lnTo>
                    <a:pt x="24231" y="457047"/>
                  </a:lnTo>
                  <a:lnTo>
                    <a:pt x="24599" y="457200"/>
                  </a:lnTo>
                  <a:lnTo>
                    <a:pt x="75120" y="457200"/>
                  </a:lnTo>
                  <a:lnTo>
                    <a:pt x="74231" y="455650"/>
                  </a:lnTo>
                  <a:lnTo>
                    <a:pt x="77317" y="454380"/>
                  </a:lnTo>
                  <a:lnTo>
                    <a:pt x="80416" y="453110"/>
                  </a:lnTo>
                  <a:close/>
                </a:path>
                <a:path w="577850" h="522604">
                  <a:moveTo>
                    <a:pt x="86182" y="237210"/>
                  </a:moveTo>
                  <a:lnTo>
                    <a:pt x="85496" y="237210"/>
                  </a:lnTo>
                  <a:lnTo>
                    <a:pt x="84480" y="237210"/>
                  </a:lnTo>
                  <a:lnTo>
                    <a:pt x="85940" y="238010"/>
                  </a:lnTo>
                  <a:lnTo>
                    <a:pt x="86182" y="237210"/>
                  </a:lnTo>
                  <a:close/>
                </a:path>
                <a:path w="577850" h="522604">
                  <a:moveTo>
                    <a:pt x="86499" y="235940"/>
                  </a:moveTo>
                  <a:lnTo>
                    <a:pt x="85026" y="235610"/>
                  </a:lnTo>
                  <a:lnTo>
                    <a:pt x="84493" y="233794"/>
                  </a:lnTo>
                  <a:lnTo>
                    <a:pt x="84480" y="235496"/>
                  </a:lnTo>
                  <a:lnTo>
                    <a:pt x="83337" y="235242"/>
                  </a:lnTo>
                  <a:lnTo>
                    <a:pt x="84480" y="236283"/>
                  </a:lnTo>
                  <a:lnTo>
                    <a:pt x="85217" y="236283"/>
                  </a:lnTo>
                  <a:lnTo>
                    <a:pt x="86410" y="236283"/>
                  </a:lnTo>
                  <a:lnTo>
                    <a:pt x="86499" y="235940"/>
                  </a:lnTo>
                  <a:close/>
                </a:path>
                <a:path w="577850" h="522604">
                  <a:moveTo>
                    <a:pt x="98069" y="246100"/>
                  </a:moveTo>
                  <a:lnTo>
                    <a:pt x="96088" y="243560"/>
                  </a:lnTo>
                  <a:lnTo>
                    <a:pt x="93764" y="242290"/>
                  </a:lnTo>
                  <a:lnTo>
                    <a:pt x="85940" y="238010"/>
                  </a:lnTo>
                  <a:lnTo>
                    <a:pt x="85801" y="238480"/>
                  </a:lnTo>
                  <a:lnTo>
                    <a:pt x="85598" y="239750"/>
                  </a:lnTo>
                  <a:lnTo>
                    <a:pt x="93179" y="246100"/>
                  </a:lnTo>
                  <a:lnTo>
                    <a:pt x="92494" y="242290"/>
                  </a:lnTo>
                  <a:lnTo>
                    <a:pt x="98069" y="246100"/>
                  </a:lnTo>
                  <a:close/>
                </a:path>
                <a:path w="577850" h="522604">
                  <a:moveTo>
                    <a:pt x="98412" y="241427"/>
                  </a:moveTo>
                  <a:lnTo>
                    <a:pt x="97548" y="239623"/>
                  </a:lnTo>
                  <a:lnTo>
                    <a:pt x="96227" y="237921"/>
                  </a:lnTo>
                  <a:lnTo>
                    <a:pt x="95745" y="238048"/>
                  </a:lnTo>
                  <a:lnTo>
                    <a:pt x="94767" y="238239"/>
                  </a:lnTo>
                  <a:lnTo>
                    <a:pt x="98412" y="241427"/>
                  </a:lnTo>
                  <a:close/>
                </a:path>
                <a:path w="577850" h="522604">
                  <a:moveTo>
                    <a:pt x="100774" y="229933"/>
                  </a:moveTo>
                  <a:lnTo>
                    <a:pt x="98653" y="226288"/>
                  </a:lnTo>
                  <a:lnTo>
                    <a:pt x="97409" y="227050"/>
                  </a:lnTo>
                  <a:lnTo>
                    <a:pt x="100774" y="229933"/>
                  </a:lnTo>
                  <a:close/>
                </a:path>
                <a:path w="577850" h="522604">
                  <a:moveTo>
                    <a:pt x="107797" y="235940"/>
                  </a:moveTo>
                  <a:lnTo>
                    <a:pt x="100774" y="229933"/>
                  </a:lnTo>
                  <a:lnTo>
                    <a:pt x="101320" y="230860"/>
                  </a:lnTo>
                  <a:lnTo>
                    <a:pt x="103708" y="235940"/>
                  </a:lnTo>
                  <a:lnTo>
                    <a:pt x="107797" y="235940"/>
                  </a:lnTo>
                  <a:close/>
                </a:path>
                <a:path w="577850" h="522604">
                  <a:moveTo>
                    <a:pt x="113639" y="220103"/>
                  </a:moveTo>
                  <a:lnTo>
                    <a:pt x="111544" y="221970"/>
                  </a:lnTo>
                  <a:lnTo>
                    <a:pt x="112864" y="223240"/>
                  </a:lnTo>
                  <a:lnTo>
                    <a:pt x="113284" y="221970"/>
                  </a:lnTo>
                  <a:lnTo>
                    <a:pt x="113639" y="220103"/>
                  </a:lnTo>
                  <a:close/>
                </a:path>
                <a:path w="577850" h="522604">
                  <a:moveTo>
                    <a:pt x="114414" y="219430"/>
                  </a:moveTo>
                  <a:lnTo>
                    <a:pt x="113880" y="218998"/>
                  </a:lnTo>
                  <a:lnTo>
                    <a:pt x="113639" y="220103"/>
                  </a:lnTo>
                  <a:lnTo>
                    <a:pt x="114414" y="219430"/>
                  </a:lnTo>
                  <a:close/>
                </a:path>
                <a:path w="577850" h="522604">
                  <a:moveTo>
                    <a:pt x="137782" y="173710"/>
                  </a:moveTo>
                  <a:lnTo>
                    <a:pt x="137401" y="172440"/>
                  </a:lnTo>
                  <a:lnTo>
                    <a:pt x="134708" y="173710"/>
                  </a:lnTo>
                  <a:lnTo>
                    <a:pt x="137782" y="173710"/>
                  </a:lnTo>
                  <a:close/>
                </a:path>
                <a:path w="577850" h="522604">
                  <a:moveTo>
                    <a:pt x="139192" y="214350"/>
                  </a:moveTo>
                  <a:lnTo>
                    <a:pt x="138734" y="214718"/>
                  </a:lnTo>
                  <a:lnTo>
                    <a:pt x="138099" y="215620"/>
                  </a:lnTo>
                  <a:lnTo>
                    <a:pt x="139192" y="214350"/>
                  </a:lnTo>
                  <a:close/>
                </a:path>
                <a:path w="577850" h="522604">
                  <a:moveTo>
                    <a:pt x="144195" y="458787"/>
                  </a:moveTo>
                  <a:lnTo>
                    <a:pt x="142138" y="458190"/>
                  </a:lnTo>
                  <a:lnTo>
                    <a:pt x="143459" y="459460"/>
                  </a:lnTo>
                  <a:lnTo>
                    <a:pt x="144195" y="458787"/>
                  </a:lnTo>
                  <a:close/>
                </a:path>
                <a:path w="577850" h="522604">
                  <a:moveTo>
                    <a:pt x="153416" y="214820"/>
                  </a:moveTo>
                  <a:lnTo>
                    <a:pt x="149809" y="211264"/>
                  </a:lnTo>
                  <a:lnTo>
                    <a:pt x="150622" y="212509"/>
                  </a:lnTo>
                  <a:lnTo>
                    <a:pt x="151777" y="213690"/>
                  </a:lnTo>
                  <a:lnTo>
                    <a:pt x="153416" y="214820"/>
                  </a:lnTo>
                  <a:close/>
                </a:path>
                <a:path w="577850" h="522604">
                  <a:moveTo>
                    <a:pt x="153581" y="171170"/>
                  </a:moveTo>
                  <a:lnTo>
                    <a:pt x="151104" y="171170"/>
                  </a:lnTo>
                  <a:lnTo>
                    <a:pt x="138430" y="166090"/>
                  </a:lnTo>
                  <a:lnTo>
                    <a:pt x="138201" y="173710"/>
                  </a:lnTo>
                  <a:lnTo>
                    <a:pt x="149872" y="173710"/>
                  </a:lnTo>
                  <a:lnTo>
                    <a:pt x="149174" y="172440"/>
                  </a:lnTo>
                  <a:lnTo>
                    <a:pt x="153581" y="171170"/>
                  </a:lnTo>
                  <a:close/>
                </a:path>
                <a:path w="577850" h="522604">
                  <a:moveTo>
                    <a:pt x="154978" y="456844"/>
                  </a:moveTo>
                  <a:lnTo>
                    <a:pt x="154698" y="456806"/>
                  </a:lnTo>
                  <a:lnTo>
                    <a:pt x="154305" y="456933"/>
                  </a:lnTo>
                  <a:lnTo>
                    <a:pt x="154495" y="457174"/>
                  </a:lnTo>
                  <a:lnTo>
                    <a:pt x="154736" y="457301"/>
                  </a:lnTo>
                  <a:lnTo>
                    <a:pt x="154914" y="457593"/>
                  </a:lnTo>
                  <a:lnTo>
                    <a:pt x="154978" y="456844"/>
                  </a:lnTo>
                  <a:close/>
                </a:path>
                <a:path w="577850" h="522604">
                  <a:moveTo>
                    <a:pt x="157988" y="188429"/>
                  </a:moveTo>
                  <a:lnTo>
                    <a:pt x="155346" y="192024"/>
                  </a:lnTo>
                  <a:lnTo>
                    <a:pt x="155879" y="193128"/>
                  </a:lnTo>
                  <a:lnTo>
                    <a:pt x="156146" y="193700"/>
                  </a:lnTo>
                  <a:lnTo>
                    <a:pt x="157988" y="188429"/>
                  </a:lnTo>
                  <a:close/>
                </a:path>
                <a:path w="577850" h="522604">
                  <a:moveTo>
                    <a:pt x="201993" y="215303"/>
                  </a:moveTo>
                  <a:lnTo>
                    <a:pt x="198374" y="214350"/>
                  </a:lnTo>
                  <a:lnTo>
                    <a:pt x="201777" y="215620"/>
                  </a:lnTo>
                  <a:lnTo>
                    <a:pt x="201993" y="215303"/>
                  </a:lnTo>
                  <a:close/>
                </a:path>
                <a:path w="577850" h="522604">
                  <a:moveTo>
                    <a:pt x="203708" y="212864"/>
                  </a:moveTo>
                  <a:lnTo>
                    <a:pt x="201993" y="215303"/>
                  </a:lnTo>
                  <a:lnTo>
                    <a:pt x="203200" y="215620"/>
                  </a:lnTo>
                  <a:lnTo>
                    <a:pt x="203708" y="212864"/>
                  </a:lnTo>
                  <a:close/>
                </a:path>
                <a:path w="577850" h="522604">
                  <a:moveTo>
                    <a:pt x="209219" y="207848"/>
                  </a:moveTo>
                  <a:lnTo>
                    <a:pt x="208661" y="206730"/>
                  </a:lnTo>
                  <a:lnTo>
                    <a:pt x="208203" y="209270"/>
                  </a:lnTo>
                  <a:lnTo>
                    <a:pt x="209219" y="207848"/>
                  </a:lnTo>
                  <a:close/>
                </a:path>
                <a:path w="577850" h="522604">
                  <a:moveTo>
                    <a:pt x="210477" y="206730"/>
                  </a:moveTo>
                  <a:lnTo>
                    <a:pt x="210032" y="206730"/>
                  </a:lnTo>
                  <a:lnTo>
                    <a:pt x="209219" y="207848"/>
                  </a:lnTo>
                  <a:lnTo>
                    <a:pt x="209296" y="208000"/>
                  </a:lnTo>
                  <a:lnTo>
                    <a:pt x="210477" y="206730"/>
                  </a:lnTo>
                  <a:close/>
                </a:path>
                <a:path w="577850" h="522604">
                  <a:moveTo>
                    <a:pt x="221665" y="469252"/>
                  </a:moveTo>
                  <a:lnTo>
                    <a:pt x="220764" y="469620"/>
                  </a:lnTo>
                  <a:lnTo>
                    <a:pt x="221246" y="470344"/>
                  </a:lnTo>
                  <a:lnTo>
                    <a:pt x="221665" y="469252"/>
                  </a:lnTo>
                  <a:close/>
                </a:path>
                <a:path w="577850" h="522604">
                  <a:moveTo>
                    <a:pt x="223888" y="468350"/>
                  </a:moveTo>
                  <a:lnTo>
                    <a:pt x="222986" y="465810"/>
                  </a:lnTo>
                  <a:lnTo>
                    <a:pt x="221665" y="469252"/>
                  </a:lnTo>
                  <a:lnTo>
                    <a:pt x="223888" y="468350"/>
                  </a:lnTo>
                  <a:close/>
                </a:path>
                <a:path w="577850" h="522604">
                  <a:moveTo>
                    <a:pt x="232714" y="512533"/>
                  </a:moveTo>
                  <a:lnTo>
                    <a:pt x="231940" y="512876"/>
                  </a:lnTo>
                  <a:lnTo>
                    <a:pt x="230682" y="512876"/>
                  </a:lnTo>
                  <a:lnTo>
                    <a:pt x="229501" y="512953"/>
                  </a:lnTo>
                  <a:lnTo>
                    <a:pt x="230073" y="513334"/>
                  </a:lnTo>
                  <a:lnTo>
                    <a:pt x="231051" y="513295"/>
                  </a:lnTo>
                  <a:lnTo>
                    <a:pt x="232714" y="512533"/>
                  </a:lnTo>
                  <a:close/>
                </a:path>
                <a:path w="577850" h="522604">
                  <a:moveTo>
                    <a:pt x="249072" y="215887"/>
                  </a:moveTo>
                  <a:lnTo>
                    <a:pt x="246976" y="199999"/>
                  </a:lnTo>
                  <a:lnTo>
                    <a:pt x="242811" y="220446"/>
                  </a:lnTo>
                  <a:lnTo>
                    <a:pt x="245503" y="213588"/>
                  </a:lnTo>
                  <a:lnTo>
                    <a:pt x="247040" y="214426"/>
                  </a:lnTo>
                  <a:lnTo>
                    <a:pt x="249072" y="215887"/>
                  </a:lnTo>
                  <a:close/>
                </a:path>
                <a:path w="577850" h="522604">
                  <a:moveTo>
                    <a:pt x="249275" y="522173"/>
                  </a:moveTo>
                  <a:lnTo>
                    <a:pt x="246976" y="517829"/>
                  </a:lnTo>
                  <a:lnTo>
                    <a:pt x="245719" y="519480"/>
                  </a:lnTo>
                  <a:lnTo>
                    <a:pt x="249275" y="522173"/>
                  </a:lnTo>
                  <a:close/>
                </a:path>
                <a:path w="577850" h="522604">
                  <a:moveTo>
                    <a:pt x="249339" y="216077"/>
                  </a:moveTo>
                  <a:lnTo>
                    <a:pt x="249072" y="215887"/>
                  </a:lnTo>
                  <a:lnTo>
                    <a:pt x="249135" y="216344"/>
                  </a:lnTo>
                  <a:lnTo>
                    <a:pt x="249262" y="216141"/>
                  </a:lnTo>
                  <a:close/>
                </a:path>
                <a:path w="577850" h="522604">
                  <a:moveTo>
                    <a:pt x="250736" y="505180"/>
                  </a:moveTo>
                  <a:lnTo>
                    <a:pt x="247611" y="506450"/>
                  </a:lnTo>
                  <a:lnTo>
                    <a:pt x="247751" y="505180"/>
                  </a:lnTo>
                  <a:lnTo>
                    <a:pt x="248183" y="501370"/>
                  </a:lnTo>
                  <a:lnTo>
                    <a:pt x="248462" y="498830"/>
                  </a:lnTo>
                  <a:lnTo>
                    <a:pt x="246329" y="491210"/>
                  </a:lnTo>
                  <a:lnTo>
                    <a:pt x="244729" y="486130"/>
                  </a:lnTo>
                  <a:lnTo>
                    <a:pt x="243535" y="482320"/>
                  </a:lnTo>
                  <a:lnTo>
                    <a:pt x="242722" y="475970"/>
                  </a:lnTo>
                  <a:lnTo>
                    <a:pt x="242392" y="473430"/>
                  </a:lnTo>
                  <a:lnTo>
                    <a:pt x="238379" y="475970"/>
                  </a:lnTo>
                  <a:lnTo>
                    <a:pt x="235966" y="473430"/>
                  </a:lnTo>
                  <a:lnTo>
                    <a:pt x="234746" y="472160"/>
                  </a:lnTo>
                  <a:lnTo>
                    <a:pt x="233540" y="470890"/>
                  </a:lnTo>
                  <a:lnTo>
                    <a:pt x="228130" y="467080"/>
                  </a:lnTo>
                  <a:lnTo>
                    <a:pt x="222453" y="472160"/>
                  </a:lnTo>
                  <a:lnTo>
                    <a:pt x="221246" y="470344"/>
                  </a:lnTo>
                  <a:lnTo>
                    <a:pt x="221043" y="470890"/>
                  </a:lnTo>
                  <a:lnTo>
                    <a:pt x="218706" y="472160"/>
                  </a:lnTo>
                  <a:lnTo>
                    <a:pt x="214363" y="469620"/>
                  </a:lnTo>
                  <a:lnTo>
                    <a:pt x="214858" y="468350"/>
                  </a:lnTo>
                  <a:lnTo>
                    <a:pt x="206781" y="468350"/>
                  </a:lnTo>
                  <a:lnTo>
                    <a:pt x="199859" y="467080"/>
                  </a:lnTo>
                  <a:lnTo>
                    <a:pt x="192659" y="464540"/>
                  </a:lnTo>
                  <a:lnTo>
                    <a:pt x="183743" y="460730"/>
                  </a:lnTo>
                  <a:lnTo>
                    <a:pt x="184759" y="467080"/>
                  </a:lnTo>
                  <a:lnTo>
                    <a:pt x="181813" y="465810"/>
                  </a:lnTo>
                  <a:lnTo>
                    <a:pt x="181190" y="464540"/>
                  </a:lnTo>
                  <a:lnTo>
                    <a:pt x="179819" y="463270"/>
                  </a:lnTo>
                  <a:lnTo>
                    <a:pt x="179641" y="467080"/>
                  </a:lnTo>
                  <a:lnTo>
                    <a:pt x="182295" y="468350"/>
                  </a:lnTo>
                  <a:lnTo>
                    <a:pt x="185013" y="468350"/>
                  </a:lnTo>
                  <a:lnTo>
                    <a:pt x="185000" y="473430"/>
                  </a:lnTo>
                  <a:lnTo>
                    <a:pt x="182537" y="470890"/>
                  </a:lnTo>
                  <a:lnTo>
                    <a:pt x="180073" y="468350"/>
                  </a:lnTo>
                  <a:lnTo>
                    <a:pt x="172834" y="467080"/>
                  </a:lnTo>
                  <a:lnTo>
                    <a:pt x="165823" y="465810"/>
                  </a:lnTo>
                  <a:lnTo>
                    <a:pt x="161607" y="459460"/>
                  </a:lnTo>
                  <a:lnTo>
                    <a:pt x="157086" y="459460"/>
                  </a:lnTo>
                  <a:lnTo>
                    <a:pt x="162941" y="465810"/>
                  </a:lnTo>
                  <a:lnTo>
                    <a:pt x="158419" y="465810"/>
                  </a:lnTo>
                  <a:lnTo>
                    <a:pt x="157213" y="462000"/>
                  </a:lnTo>
                  <a:lnTo>
                    <a:pt x="156070" y="467080"/>
                  </a:lnTo>
                  <a:lnTo>
                    <a:pt x="153098" y="467080"/>
                  </a:lnTo>
                  <a:lnTo>
                    <a:pt x="151599" y="462000"/>
                  </a:lnTo>
                  <a:lnTo>
                    <a:pt x="151498" y="458190"/>
                  </a:lnTo>
                  <a:lnTo>
                    <a:pt x="152209" y="459460"/>
                  </a:lnTo>
                  <a:lnTo>
                    <a:pt x="153543" y="458190"/>
                  </a:lnTo>
                  <a:lnTo>
                    <a:pt x="154317" y="458190"/>
                  </a:lnTo>
                  <a:lnTo>
                    <a:pt x="150469" y="453110"/>
                  </a:lnTo>
                  <a:lnTo>
                    <a:pt x="144195" y="458787"/>
                  </a:lnTo>
                  <a:lnTo>
                    <a:pt x="146494" y="459460"/>
                  </a:lnTo>
                  <a:lnTo>
                    <a:pt x="140309" y="462000"/>
                  </a:lnTo>
                  <a:lnTo>
                    <a:pt x="133451" y="460730"/>
                  </a:lnTo>
                  <a:lnTo>
                    <a:pt x="126644" y="462000"/>
                  </a:lnTo>
                  <a:lnTo>
                    <a:pt x="118021" y="462000"/>
                  </a:lnTo>
                  <a:lnTo>
                    <a:pt x="115646" y="463270"/>
                  </a:lnTo>
                  <a:lnTo>
                    <a:pt x="113284" y="463270"/>
                  </a:lnTo>
                  <a:lnTo>
                    <a:pt x="110794" y="465810"/>
                  </a:lnTo>
                  <a:lnTo>
                    <a:pt x="111036" y="468350"/>
                  </a:lnTo>
                  <a:lnTo>
                    <a:pt x="109461" y="469366"/>
                  </a:lnTo>
                  <a:lnTo>
                    <a:pt x="109461" y="503910"/>
                  </a:lnTo>
                  <a:lnTo>
                    <a:pt x="106667" y="505955"/>
                  </a:lnTo>
                  <a:lnTo>
                    <a:pt x="105003" y="501370"/>
                  </a:lnTo>
                  <a:lnTo>
                    <a:pt x="109461" y="503910"/>
                  </a:lnTo>
                  <a:lnTo>
                    <a:pt x="109461" y="469366"/>
                  </a:lnTo>
                  <a:lnTo>
                    <a:pt x="107073" y="470890"/>
                  </a:lnTo>
                  <a:lnTo>
                    <a:pt x="105676" y="469620"/>
                  </a:lnTo>
                  <a:lnTo>
                    <a:pt x="104101" y="467080"/>
                  </a:lnTo>
                  <a:lnTo>
                    <a:pt x="103327" y="465810"/>
                  </a:lnTo>
                  <a:lnTo>
                    <a:pt x="102158" y="464540"/>
                  </a:lnTo>
                  <a:lnTo>
                    <a:pt x="98209" y="464540"/>
                  </a:lnTo>
                  <a:lnTo>
                    <a:pt x="98704" y="463270"/>
                  </a:lnTo>
                  <a:lnTo>
                    <a:pt x="96367" y="465810"/>
                  </a:lnTo>
                  <a:lnTo>
                    <a:pt x="93675" y="467080"/>
                  </a:lnTo>
                  <a:lnTo>
                    <a:pt x="91821" y="465810"/>
                  </a:lnTo>
                  <a:lnTo>
                    <a:pt x="93332" y="464540"/>
                  </a:lnTo>
                  <a:lnTo>
                    <a:pt x="94856" y="463270"/>
                  </a:lnTo>
                  <a:lnTo>
                    <a:pt x="91262" y="458190"/>
                  </a:lnTo>
                  <a:lnTo>
                    <a:pt x="95034" y="455650"/>
                  </a:lnTo>
                  <a:lnTo>
                    <a:pt x="86055" y="456920"/>
                  </a:lnTo>
                  <a:lnTo>
                    <a:pt x="90106" y="458190"/>
                  </a:lnTo>
                  <a:lnTo>
                    <a:pt x="80098" y="464540"/>
                  </a:lnTo>
                  <a:lnTo>
                    <a:pt x="81546" y="459460"/>
                  </a:lnTo>
                  <a:lnTo>
                    <a:pt x="77609" y="462000"/>
                  </a:lnTo>
                  <a:lnTo>
                    <a:pt x="76263" y="464540"/>
                  </a:lnTo>
                  <a:lnTo>
                    <a:pt x="71932" y="462000"/>
                  </a:lnTo>
                  <a:lnTo>
                    <a:pt x="77165" y="460730"/>
                  </a:lnTo>
                  <a:lnTo>
                    <a:pt x="75692" y="458190"/>
                  </a:lnTo>
                  <a:lnTo>
                    <a:pt x="27076" y="458190"/>
                  </a:lnTo>
                  <a:lnTo>
                    <a:pt x="23279" y="458190"/>
                  </a:lnTo>
                  <a:lnTo>
                    <a:pt x="20396" y="458190"/>
                  </a:lnTo>
                  <a:lnTo>
                    <a:pt x="20916" y="459460"/>
                  </a:lnTo>
                  <a:lnTo>
                    <a:pt x="20358" y="459460"/>
                  </a:lnTo>
                  <a:lnTo>
                    <a:pt x="20383" y="460730"/>
                  </a:lnTo>
                  <a:lnTo>
                    <a:pt x="21996" y="462000"/>
                  </a:lnTo>
                  <a:lnTo>
                    <a:pt x="23355" y="464540"/>
                  </a:lnTo>
                  <a:lnTo>
                    <a:pt x="25209" y="467080"/>
                  </a:lnTo>
                  <a:lnTo>
                    <a:pt x="26873" y="469620"/>
                  </a:lnTo>
                  <a:lnTo>
                    <a:pt x="28041" y="467080"/>
                  </a:lnTo>
                  <a:lnTo>
                    <a:pt x="29273" y="464540"/>
                  </a:lnTo>
                  <a:lnTo>
                    <a:pt x="30543" y="462000"/>
                  </a:lnTo>
                  <a:lnTo>
                    <a:pt x="35852" y="463270"/>
                  </a:lnTo>
                  <a:lnTo>
                    <a:pt x="35242" y="469620"/>
                  </a:lnTo>
                  <a:lnTo>
                    <a:pt x="36220" y="467525"/>
                  </a:lnTo>
                  <a:lnTo>
                    <a:pt x="40589" y="474700"/>
                  </a:lnTo>
                  <a:lnTo>
                    <a:pt x="46621" y="479780"/>
                  </a:lnTo>
                  <a:lnTo>
                    <a:pt x="52514" y="486130"/>
                  </a:lnTo>
                  <a:lnTo>
                    <a:pt x="59639" y="488670"/>
                  </a:lnTo>
                  <a:lnTo>
                    <a:pt x="60096" y="491210"/>
                  </a:lnTo>
                  <a:lnTo>
                    <a:pt x="67729" y="489940"/>
                  </a:lnTo>
                  <a:lnTo>
                    <a:pt x="72021" y="492480"/>
                  </a:lnTo>
                  <a:lnTo>
                    <a:pt x="77863" y="496290"/>
                  </a:lnTo>
                  <a:lnTo>
                    <a:pt x="76987" y="493750"/>
                  </a:lnTo>
                  <a:lnTo>
                    <a:pt x="78320" y="489940"/>
                  </a:lnTo>
                  <a:lnTo>
                    <a:pt x="79667" y="486130"/>
                  </a:lnTo>
                  <a:lnTo>
                    <a:pt x="84023" y="489940"/>
                  </a:lnTo>
                  <a:lnTo>
                    <a:pt x="81572" y="497560"/>
                  </a:lnTo>
                  <a:lnTo>
                    <a:pt x="84404" y="501370"/>
                  </a:lnTo>
                  <a:lnTo>
                    <a:pt x="89128" y="505180"/>
                  </a:lnTo>
                  <a:lnTo>
                    <a:pt x="92329" y="512800"/>
                  </a:lnTo>
                  <a:lnTo>
                    <a:pt x="91186" y="507720"/>
                  </a:lnTo>
                  <a:lnTo>
                    <a:pt x="95542" y="508990"/>
                  </a:lnTo>
                  <a:lnTo>
                    <a:pt x="103708" y="508990"/>
                  </a:lnTo>
                  <a:lnTo>
                    <a:pt x="104825" y="508596"/>
                  </a:lnTo>
                  <a:lnTo>
                    <a:pt x="107505" y="512800"/>
                  </a:lnTo>
                  <a:lnTo>
                    <a:pt x="117144" y="511530"/>
                  </a:lnTo>
                  <a:lnTo>
                    <a:pt x="126047" y="512800"/>
                  </a:lnTo>
                  <a:lnTo>
                    <a:pt x="134683" y="515340"/>
                  </a:lnTo>
                  <a:lnTo>
                    <a:pt x="143471" y="515340"/>
                  </a:lnTo>
                  <a:lnTo>
                    <a:pt x="143649" y="512800"/>
                  </a:lnTo>
                  <a:lnTo>
                    <a:pt x="142659" y="511530"/>
                  </a:lnTo>
                  <a:lnTo>
                    <a:pt x="141668" y="510260"/>
                  </a:lnTo>
                  <a:lnTo>
                    <a:pt x="144208" y="506450"/>
                  </a:lnTo>
                  <a:lnTo>
                    <a:pt x="150482" y="517880"/>
                  </a:lnTo>
                  <a:lnTo>
                    <a:pt x="152819" y="516610"/>
                  </a:lnTo>
                  <a:lnTo>
                    <a:pt x="152654" y="506450"/>
                  </a:lnTo>
                  <a:lnTo>
                    <a:pt x="152641" y="505180"/>
                  </a:lnTo>
                  <a:lnTo>
                    <a:pt x="156921" y="512800"/>
                  </a:lnTo>
                  <a:lnTo>
                    <a:pt x="155409" y="507720"/>
                  </a:lnTo>
                  <a:lnTo>
                    <a:pt x="156984" y="506450"/>
                  </a:lnTo>
                  <a:lnTo>
                    <a:pt x="174586" y="510260"/>
                  </a:lnTo>
                  <a:lnTo>
                    <a:pt x="192417" y="508990"/>
                  </a:lnTo>
                  <a:lnTo>
                    <a:pt x="210312" y="508990"/>
                  </a:lnTo>
                  <a:lnTo>
                    <a:pt x="228117" y="517880"/>
                  </a:lnTo>
                  <a:lnTo>
                    <a:pt x="224917" y="514070"/>
                  </a:lnTo>
                  <a:lnTo>
                    <a:pt x="229501" y="514070"/>
                  </a:lnTo>
                  <a:lnTo>
                    <a:pt x="227914" y="512800"/>
                  </a:lnTo>
                  <a:lnTo>
                    <a:pt x="229120" y="508990"/>
                  </a:lnTo>
                  <a:lnTo>
                    <a:pt x="229527" y="507720"/>
                  </a:lnTo>
                  <a:lnTo>
                    <a:pt x="229374" y="506450"/>
                  </a:lnTo>
                  <a:lnTo>
                    <a:pt x="229222" y="505180"/>
                  </a:lnTo>
                  <a:lnTo>
                    <a:pt x="239102" y="514070"/>
                  </a:lnTo>
                  <a:lnTo>
                    <a:pt x="241528" y="510260"/>
                  </a:lnTo>
                  <a:lnTo>
                    <a:pt x="245211" y="508990"/>
                  </a:lnTo>
                  <a:lnTo>
                    <a:pt x="248729" y="508990"/>
                  </a:lnTo>
                  <a:lnTo>
                    <a:pt x="250063" y="506450"/>
                  </a:lnTo>
                  <a:lnTo>
                    <a:pt x="250736" y="505180"/>
                  </a:lnTo>
                  <a:close/>
                </a:path>
                <a:path w="577850" h="522604">
                  <a:moveTo>
                    <a:pt x="255511" y="510679"/>
                  </a:moveTo>
                  <a:lnTo>
                    <a:pt x="254711" y="511035"/>
                  </a:lnTo>
                  <a:lnTo>
                    <a:pt x="253149" y="511759"/>
                  </a:lnTo>
                  <a:lnTo>
                    <a:pt x="252539" y="509892"/>
                  </a:lnTo>
                  <a:lnTo>
                    <a:pt x="253377" y="518134"/>
                  </a:lnTo>
                  <a:lnTo>
                    <a:pt x="255511" y="510679"/>
                  </a:lnTo>
                  <a:close/>
                </a:path>
                <a:path w="577850" h="522604">
                  <a:moveTo>
                    <a:pt x="262521" y="216890"/>
                  </a:moveTo>
                  <a:lnTo>
                    <a:pt x="261353" y="214020"/>
                  </a:lnTo>
                  <a:lnTo>
                    <a:pt x="261289" y="214350"/>
                  </a:lnTo>
                  <a:lnTo>
                    <a:pt x="262521" y="216890"/>
                  </a:lnTo>
                  <a:close/>
                </a:path>
                <a:path w="577850" h="522604">
                  <a:moveTo>
                    <a:pt x="265264" y="215252"/>
                  </a:moveTo>
                  <a:lnTo>
                    <a:pt x="264236" y="216890"/>
                  </a:lnTo>
                  <a:lnTo>
                    <a:pt x="265239" y="215620"/>
                  </a:lnTo>
                  <a:lnTo>
                    <a:pt x="265264" y="215252"/>
                  </a:lnTo>
                  <a:close/>
                </a:path>
                <a:path w="577850" h="522604">
                  <a:moveTo>
                    <a:pt x="282981" y="221170"/>
                  </a:moveTo>
                  <a:lnTo>
                    <a:pt x="279514" y="222935"/>
                  </a:lnTo>
                  <a:lnTo>
                    <a:pt x="279095" y="221145"/>
                  </a:lnTo>
                  <a:lnTo>
                    <a:pt x="276860" y="229285"/>
                  </a:lnTo>
                  <a:lnTo>
                    <a:pt x="278752" y="233476"/>
                  </a:lnTo>
                  <a:lnTo>
                    <a:pt x="280720" y="222935"/>
                  </a:lnTo>
                  <a:lnTo>
                    <a:pt x="280835" y="222313"/>
                  </a:lnTo>
                  <a:lnTo>
                    <a:pt x="281063" y="223151"/>
                  </a:lnTo>
                  <a:lnTo>
                    <a:pt x="281876" y="222313"/>
                  </a:lnTo>
                  <a:lnTo>
                    <a:pt x="282981" y="221170"/>
                  </a:lnTo>
                  <a:close/>
                </a:path>
                <a:path w="577850" h="522604">
                  <a:moveTo>
                    <a:pt x="284403" y="224917"/>
                  </a:moveTo>
                  <a:lnTo>
                    <a:pt x="281076" y="223189"/>
                  </a:lnTo>
                  <a:lnTo>
                    <a:pt x="282232" y="227253"/>
                  </a:lnTo>
                  <a:lnTo>
                    <a:pt x="284403" y="224917"/>
                  </a:lnTo>
                  <a:close/>
                </a:path>
                <a:path w="577850" h="522604">
                  <a:moveTo>
                    <a:pt x="284949" y="219951"/>
                  </a:moveTo>
                  <a:lnTo>
                    <a:pt x="283946" y="220357"/>
                  </a:lnTo>
                  <a:lnTo>
                    <a:pt x="283387" y="220776"/>
                  </a:lnTo>
                  <a:lnTo>
                    <a:pt x="282981" y="221170"/>
                  </a:lnTo>
                  <a:lnTo>
                    <a:pt x="283540" y="220878"/>
                  </a:lnTo>
                  <a:lnTo>
                    <a:pt x="284175" y="220497"/>
                  </a:lnTo>
                  <a:lnTo>
                    <a:pt x="284949" y="219951"/>
                  </a:lnTo>
                  <a:close/>
                </a:path>
                <a:path w="577850" h="522604">
                  <a:moveTo>
                    <a:pt x="294157" y="233641"/>
                  </a:moveTo>
                  <a:lnTo>
                    <a:pt x="293941" y="233400"/>
                  </a:lnTo>
                  <a:lnTo>
                    <a:pt x="293674" y="233807"/>
                  </a:lnTo>
                  <a:lnTo>
                    <a:pt x="294157" y="233641"/>
                  </a:lnTo>
                  <a:close/>
                </a:path>
                <a:path w="577850" h="522604">
                  <a:moveTo>
                    <a:pt x="303199" y="233400"/>
                  </a:moveTo>
                  <a:lnTo>
                    <a:pt x="294919" y="233400"/>
                  </a:lnTo>
                  <a:lnTo>
                    <a:pt x="294157" y="233641"/>
                  </a:lnTo>
                  <a:lnTo>
                    <a:pt x="298399" y="238480"/>
                  </a:lnTo>
                  <a:lnTo>
                    <a:pt x="303199" y="233400"/>
                  </a:lnTo>
                  <a:close/>
                </a:path>
                <a:path w="577850" h="522604">
                  <a:moveTo>
                    <a:pt x="307009" y="170573"/>
                  </a:moveTo>
                  <a:lnTo>
                    <a:pt x="305777" y="164642"/>
                  </a:lnTo>
                  <a:lnTo>
                    <a:pt x="304177" y="156362"/>
                  </a:lnTo>
                  <a:lnTo>
                    <a:pt x="302564" y="161798"/>
                  </a:lnTo>
                  <a:lnTo>
                    <a:pt x="301625" y="167322"/>
                  </a:lnTo>
                  <a:lnTo>
                    <a:pt x="304457" y="167259"/>
                  </a:lnTo>
                  <a:lnTo>
                    <a:pt x="305993" y="168808"/>
                  </a:lnTo>
                  <a:lnTo>
                    <a:pt x="307009" y="170573"/>
                  </a:lnTo>
                  <a:close/>
                </a:path>
                <a:path w="577850" h="522604">
                  <a:moveTo>
                    <a:pt x="317919" y="251726"/>
                  </a:moveTo>
                  <a:lnTo>
                    <a:pt x="316560" y="252349"/>
                  </a:lnTo>
                  <a:lnTo>
                    <a:pt x="315595" y="253288"/>
                  </a:lnTo>
                  <a:lnTo>
                    <a:pt x="315836" y="254673"/>
                  </a:lnTo>
                  <a:lnTo>
                    <a:pt x="316242" y="253504"/>
                  </a:lnTo>
                  <a:lnTo>
                    <a:pt x="317030" y="252552"/>
                  </a:lnTo>
                  <a:lnTo>
                    <a:pt x="317919" y="251726"/>
                  </a:lnTo>
                  <a:close/>
                </a:path>
                <a:path w="577850" h="522604">
                  <a:moveTo>
                    <a:pt x="320357" y="251180"/>
                  </a:moveTo>
                  <a:lnTo>
                    <a:pt x="320052" y="251180"/>
                  </a:lnTo>
                  <a:lnTo>
                    <a:pt x="317931" y="252450"/>
                  </a:lnTo>
                  <a:lnTo>
                    <a:pt x="320357" y="251180"/>
                  </a:lnTo>
                  <a:close/>
                </a:path>
                <a:path w="577850" h="522604">
                  <a:moveTo>
                    <a:pt x="332816" y="294043"/>
                  </a:moveTo>
                  <a:lnTo>
                    <a:pt x="332536" y="293090"/>
                  </a:lnTo>
                  <a:lnTo>
                    <a:pt x="331838" y="293090"/>
                  </a:lnTo>
                  <a:lnTo>
                    <a:pt x="332816" y="294043"/>
                  </a:lnTo>
                  <a:close/>
                </a:path>
                <a:path w="577850" h="522604">
                  <a:moveTo>
                    <a:pt x="333616" y="305993"/>
                  </a:moveTo>
                  <a:lnTo>
                    <a:pt x="331431" y="305523"/>
                  </a:lnTo>
                  <a:lnTo>
                    <a:pt x="327329" y="299224"/>
                  </a:lnTo>
                  <a:lnTo>
                    <a:pt x="327825" y="305142"/>
                  </a:lnTo>
                  <a:lnTo>
                    <a:pt x="329996" y="305612"/>
                  </a:lnTo>
                  <a:lnTo>
                    <a:pt x="331812" y="310273"/>
                  </a:lnTo>
                  <a:lnTo>
                    <a:pt x="333616" y="305993"/>
                  </a:lnTo>
                  <a:close/>
                </a:path>
                <a:path w="577850" h="522604">
                  <a:moveTo>
                    <a:pt x="337477" y="293484"/>
                  </a:moveTo>
                  <a:lnTo>
                    <a:pt x="337451" y="293090"/>
                  </a:lnTo>
                  <a:lnTo>
                    <a:pt x="336892" y="292849"/>
                  </a:lnTo>
                  <a:lnTo>
                    <a:pt x="337477" y="293484"/>
                  </a:lnTo>
                  <a:close/>
                </a:path>
                <a:path w="577850" h="522604">
                  <a:moveTo>
                    <a:pt x="340296" y="317525"/>
                  </a:moveTo>
                  <a:lnTo>
                    <a:pt x="332409" y="317385"/>
                  </a:lnTo>
                  <a:lnTo>
                    <a:pt x="335457" y="319582"/>
                  </a:lnTo>
                  <a:lnTo>
                    <a:pt x="336778" y="318325"/>
                  </a:lnTo>
                  <a:lnTo>
                    <a:pt x="338201" y="318236"/>
                  </a:lnTo>
                  <a:lnTo>
                    <a:pt x="340296" y="317525"/>
                  </a:lnTo>
                  <a:close/>
                </a:path>
                <a:path w="577850" h="522604">
                  <a:moveTo>
                    <a:pt x="344322" y="234010"/>
                  </a:moveTo>
                  <a:lnTo>
                    <a:pt x="332371" y="239420"/>
                  </a:lnTo>
                  <a:lnTo>
                    <a:pt x="333044" y="240347"/>
                  </a:lnTo>
                  <a:lnTo>
                    <a:pt x="344322" y="234010"/>
                  </a:lnTo>
                  <a:close/>
                </a:path>
                <a:path w="577850" h="522604">
                  <a:moveTo>
                    <a:pt x="344728" y="266801"/>
                  </a:moveTo>
                  <a:lnTo>
                    <a:pt x="343928" y="267373"/>
                  </a:lnTo>
                  <a:lnTo>
                    <a:pt x="344728" y="266954"/>
                  </a:lnTo>
                  <a:lnTo>
                    <a:pt x="344728" y="266801"/>
                  </a:lnTo>
                  <a:close/>
                </a:path>
                <a:path w="577850" h="522604">
                  <a:moveTo>
                    <a:pt x="345363" y="301980"/>
                  </a:moveTo>
                  <a:lnTo>
                    <a:pt x="339471" y="295630"/>
                  </a:lnTo>
                  <a:lnTo>
                    <a:pt x="337477" y="293484"/>
                  </a:lnTo>
                  <a:lnTo>
                    <a:pt x="337667" y="295630"/>
                  </a:lnTo>
                  <a:lnTo>
                    <a:pt x="334175" y="295630"/>
                  </a:lnTo>
                  <a:lnTo>
                    <a:pt x="333146" y="294360"/>
                  </a:lnTo>
                  <a:lnTo>
                    <a:pt x="332816" y="294043"/>
                  </a:lnTo>
                  <a:lnTo>
                    <a:pt x="334441" y="299440"/>
                  </a:lnTo>
                  <a:lnTo>
                    <a:pt x="337591" y="303250"/>
                  </a:lnTo>
                  <a:lnTo>
                    <a:pt x="345363" y="301980"/>
                  </a:lnTo>
                  <a:close/>
                </a:path>
                <a:path w="577850" h="522604">
                  <a:moveTo>
                    <a:pt x="346862" y="362369"/>
                  </a:moveTo>
                  <a:lnTo>
                    <a:pt x="345071" y="366649"/>
                  </a:lnTo>
                  <a:lnTo>
                    <a:pt x="346392" y="365391"/>
                  </a:lnTo>
                  <a:lnTo>
                    <a:pt x="346862" y="362369"/>
                  </a:lnTo>
                  <a:close/>
                </a:path>
                <a:path w="577850" h="522604">
                  <a:moveTo>
                    <a:pt x="348716" y="315950"/>
                  </a:moveTo>
                  <a:lnTo>
                    <a:pt x="346735" y="318490"/>
                  </a:lnTo>
                  <a:lnTo>
                    <a:pt x="346976" y="319024"/>
                  </a:lnTo>
                  <a:lnTo>
                    <a:pt x="348716" y="315950"/>
                  </a:lnTo>
                  <a:close/>
                </a:path>
                <a:path w="577850" h="522604">
                  <a:moveTo>
                    <a:pt x="349859" y="401637"/>
                  </a:moveTo>
                  <a:lnTo>
                    <a:pt x="349796" y="399148"/>
                  </a:lnTo>
                  <a:lnTo>
                    <a:pt x="347586" y="397471"/>
                  </a:lnTo>
                  <a:lnTo>
                    <a:pt x="346252" y="399884"/>
                  </a:lnTo>
                  <a:lnTo>
                    <a:pt x="346976" y="400469"/>
                  </a:lnTo>
                  <a:lnTo>
                    <a:pt x="346278" y="401066"/>
                  </a:lnTo>
                  <a:lnTo>
                    <a:pt x="347002" y="401650"/>
                  </a:lnTo>
                  <a:lnTo>
                    <a:pt x="349859" y="401637"/>
                  </a:lnTo>
                  <a:close/>
                </a:path>
                <a:path w="577850" h="522604">
                  <a:moveTo>
                    <a:pt x="352882" y="305485"/>
                  </a:moveTo>
                  <a:lnTo>
                    <a:pt x="351053" y="300824"/>
                  </a:lnTo>
                  <a:lnTo>
                    <a:pt x="348881" y="300355"/>
                  </a:lnTo>
                  <a:lnTo>
                    <a:pt x="347548" y="301625"/>
                  </a:lnTo>
                  <a:lnTo>
                    <a:pt x="348411" y="303352"/>
                  </a:lnTo>
                  <a:lnTo>
                    <a:pt x="349935" y="304469"/>
                  </a:lnTo>
                  <a:lnTo>
                    <a:pt x="350774" y="306197"/>
                  </a:lnTo>
                  <a:lnTo>
                    <a:pt x="352882" y="305485"/>
                  </a:lnTo>
                  <a:close/>
                </a:path>
                <a:path w="577850" h="522604">
                  <a:moveTo>
                    <a:pt x="353110" y="360248"/>
                  </a:moveTo>
                  <a:lnTo>
                    <a:pt x="353047" y="359498"/>
                  </a:lnTo>
                  <a:lnTo>
                    <a:pt x="352831" y="357911"/>
                  </a:lnTo>
                  <a:lnTo>
                    <a:pt x="352056" y="356806"/>
                  </a:lnTo>
                  <a:lnTo>
                    <a:pt x="351929" y="358178"/>
                  </a:lnTo>
                  <a:lnTo>
                    <a:pt x="352069" y="359486"/>
                  </a:lnTo>
                  <a:lnTo>
                    <a:pt x="353110" y="360248"/>
                  </a:lnTo>
                  <a:close/>
                </a:path>
                <a:path w="577850" h="522604">
                  <a:moveTo>
                    <a:pt x="353339" y="371538"/>
                  </a:moveTo>
                  <a:lnTo>
                    <a:pt x="348208" y="370039"/>
                  </a:lnTo>
                  <a:lnTo>
                    <a:pt x="346976" y="372491"/>
                  </a:lnTo>
                  <a:lnTo>
                    <a:pt x="353339" y="371538"/>
                  </a:lnTo>
                  <a:close/>
                </a:path>
                <a:path w="577850" h="522604">
                  <a:moveTo>
                    <a:pt x="353529" y="351294"/>
                  </a:moveTo>
                  <a:lnTo>
                    <a:pt x="351650" y="351396"/>
                  </a:lnTo>
                  <a:lnTo>
                    <a:pt x="349885" y="355663"/>
                  </a:lnTo>
                  <a:lnTo>
                    <a:pt x="350951" y="355600"/>
                  </a:lnTo>
                  <a:lnTo>
                    <a:pt x="351586" y="356146"/>
                  </a:lnTo>
                  <a:lnTo>
                    <a:pt x="352056" y="356806"/>
                  </a:lnTo>
                  <a:lnTo>
                    <a:pt x="352272" y="354177"/>
                  </a:lnTo>
                  <a:lnTo>
                    <a:pt x="353529" y="351294"/>
                  </a:lnTo>
                  <a:close/>
                </a:path>
                <a:path w="577850" h="522604">
                  <a:moveTo>
                    <a:pt x="359194" y="356806"/>
                  </a:moveTo>
                  <a:lnTo>
                    <a:pt x="358355" y="356476"/>
                  </a:lnTo>
                  <a:lnTo>
                    <a:pt x="357085" y="356438"/>
                  </a:lnTo>
                  <a:lnTo>
                    <a:pt x="358406" y="356577"/>
                  </a:lnTo>
                  <a:lnTo>
                    <a:pt x="359194" y="356806"/>
                  </a:lnTo>
                  <a:close/>
                </a:path>
                <a:path w="577850" h="522604">
                  <a:moveTo>
                    <a:pt x="359765" y="357136"/>
                  </a:moveTo>
                  <a:lnTo>
                    <a:pt x="359257" y="356819"/>
                  </a:lnTo>
                  <a:lnTo>
                    <a:pt x="359765" y="357136"/>
                  </a:lnTo>
                  <a:close/>
                </a:path>
                <a:path w="577850" h="522604">
                  <a:moveTo>
                    <a:pt x="364705" y="379095"/>
                  </a:moveTo>
                  <a:lnTo>
                    <a:pt x="362419" y="377786"/>
                  </a:lnTo>
                  <a:lnTo>
                    <a:pt x="361683" y="376313"/>
                  </a:lnTo>
                  <a:lnTo>
                    <a:pt x="361924" y="377139"/>
                  </a:lnTo>
                  <a:lnTo>
                    <a:pt x="362064" y="377977"/>
                  </a:lnTo>
                  <a:lnTo>
                    <a:pt x="361810" y="378790"/>
                  </a:lnTo>
                  <a:lnTo>
                    <a:pt x="364705" y="379095"/>
                  </a:lnTo>
                  <a:close/>
                </a:path>
                <a:path w="577850" h="522604">
                  <a:moveTo>
                    <a:pt x="368719" y="376008"/>
                  </a:moveTo>
                  <a:lnTo>
                    <a:pt x="363956" y="370332"/>
                  </a:lnTo>
                  <a:lnTo>
                    <a:pt x="358800" y="370636"/>
                  </a:lnTo>
                  <a:lnTo>
                    <a:pt x="360553" y="373024"/>
                  </a:lnTo>
                  <a:lnTo>
                    <a:pt x="361505" y="375704"/>
                  </a:lnTo>
                  <a:lnTo>
                    <a:pt x="361492" y="375539"/>
                  </a:lnTo>
                  <a:lnTo>
                    <a:pt x="361442" y="375386"/>
                  </a:lnTo>
                  <a:lnTo>
                    <a:pt x="361505" y="375221"/>
                  </a:lnTo>
                  <a:lnTo>
                    <a:pt x="368719" y="376008"/>
                  </a:lnTo>
                  <a:close/>
                </a:path>
                <a:path w="577850" h="522604">
                  <a:moveTo>
                    <a:pt x="380682" y="348970"/>
                  </a:moveTo>
                  <a:lnTo>
                    <a:pt x="380250" y="349326"/>
                  </a:lnTo>
                  <a:lnTo>
                    <a:pt x="379717" y="350012"/>
                  </a:lnTo>
                  <a:lnTo>
                    <a:pt x="379044" y="351218"/>
                  </a:lnTo>
                  <a:lnTo>
                    <a:pt x="379717" y="350558"/>
                  </a:lnTo>
                  <a:lnTo>
                    <a:pt x="380288" y="349796"/>
                  </a:lnTo>
                  <a:lnTo>
                    <a:pt x="380682" y="348970"/>
                  </a:lnTo>
                  <a:close/>
                </a:path>
                <a:path w="577850" h="522604">
                  <a:moveTo>
                    <a:pt x="381546" y="348576"/>
                  </a:moveTo>
                  <a:lnTo>
                    <a:pt x="381393" y="347332"/>
                  </a:lnTo>
                  <a:lnTo>
                    <a:pt x="381254" y="346125"/>
                  </a:lnTo>
                  <a:lnTo>
                    <a:pt x="381342" y="347129"/>
                  </a:lnTo>
                  <a:lnTo>
                    <a:pt x="381076" y="348068"/>
                  </a:lnTo>
                  <a:lnTo>
                    <a:pt x="380682" y="348970"/>
                  </a:lnTo>
                  <a:lnTo>
                    <a:pt x="381050" y="348627"/>
                  </a:lnTo>
                  <a:lnTo>
                    <a:pt x="381368" y="348488"/>
                  </a:lnTo>
                  <a:lnTo>
                    <a:pt x="381546" y="348576"/>
                  </a:lnTo>
                  <a:close/>
                </a:path>
                <a:path w="577850" h="522604">
                  <a:moveTo>
                    <a:pt x="382155" y="348856"/>
                  </a:moveTo>
                  <a:lnTo>
                    <a:pt x="381546" y="348576"/>
                  </a:lnTo>
                  <a:lnTo>
                    <a:pt x="381901" y="350342"/>
                  </a:lnTo>
                  <a:lnTo>
                    <a:pt x="382155" y="348856"/>
                  </a:lnTo>
                  <a:close/>
                </a:path>
                <a:path w="577850" h="522604">
                  <a:moveTo>
                    <a:pt x="382612" y="352425"/>
                  </a:moveTo>
                  <a:lnTo>
                    <a:pt x="381647" y="350862"/>
                  </a:lnTo>
                  <a:lnTo>
                    <a:pt x="381266" y="351955"/>
                  </a:lnTo>
                  <a:lnTo>
                    <a:pt x="381114" y="352399"/>
                  </a:lnTo>
                  <a:lnTo>
                    <a:pt x="382028" y="352628"/>
                  </a:lnTo>
                  <a:lnTo>
                    <a:pt x="382612" y="352425"/>
                  </a:lnTo>
                  <a:close/>
                </a:path>
                <a:path w="577850" h="522604">
                  <a:moveTo>
                    <a:pt x="383324" y="343623"/>
                  </a:moveTo>
                  <a:lnTo>
                    <a:pt x="380733" y="341477"/>
                  </a:lnTo>
                  <a:lnTo>
                    <a:pt x="377494" y="340296"/>
                  </a:lnTo>
                  <a:lnTo>
                    <a:pt x="377317" y="342785"/>
                  </a:lnTo>
                  <a:lnTo>
                    <a:pt x="375983" y="344055"/>
                  </a:lnTo>
                  <a:lnTo>
                    <a:pt x="383324" y="343623"/>
                  </a:lnTo>
                  <a:close/>
                </a:path>
                <a:path w="577850" h="522604">
                  <a:moveTo>
                    <a:pt x="383870" y="365721"/>
                  </a:moveTo>
                  <a:lnTo>
                    <a:pt x="382714" y="362991"/>
                  </a:lnTo>
                  <a:lnTo>
                    <a:pt x="383019" y="364832"/>
                  </a:lnTo>
                  <a:lnTo>
                    <a:pt x="381685" y="365493"/>
                  </a:lnTo>
                  <a:lnTo>
                    <a:pt x="380707" y="366420"/>
                  </a:lnTo>
                  <a:lnTo>
                    <a:pt x="382143" y="366331"/>
                  </a:lnTo>
                  <a:lnTo>
                    <a:pt x="383870" y="365721"/>
                  </a:lnTo>
                  <a:close/>
                </a:path>
                <a:path w="577850" h="522604">
                  <a:moveTo>
                    <a:pt x="383908" y="343585"/>
                  </a:moveTo>
                  <a:lnTo>
                    <a:pt x="383324" y="343623"/>
                  </a:lnTo>
                  <a:lnTo>
                    <a:pt x="381812" y="344297"/>
                  </a:lnTo>
                  <a:lnTo>
                    <a:pt x="383908" y="343585"/>
                  </a:lnTo>
                  <a:close/>
                </a:path>
                <a:path w="577850" h="522604">
                  <a:moveTo>
                    <a:pt x="384251" y="286575"/>
                  </a:moveTo>
                  <a:lnTo>
                    <a:pt x="380428" y="284264"/>
                  </a:lnTo>
                  <a:lnTo>
                    <a:pt x="379882" y="284683"/>
                  </a:lnTo>
                  <a:lnTo>
                    <a:pt x="379603" y="285089"/>
                  </a:lnTo>
                  <a:lnTo>
                    <a:pt x="379133" y="285508"/>
                  </a:lnTo>
                  <a:lnTo>
                    <a:pt x="380060" y="287235"/>
                  </a:lnTo>
                  <a:lnTo>
                    <a:pt x="380796" y="288975"/>
                  </a:lnTo>
                  <a:lnTo>
                    <a:pt x="380453" y="291071"/>
                  </a:lnTo>
                  <a:lnTo>
                    <a:pt x="382803" y="288975"/>
                  </a:lnTo>
                  <a:lnTo>
                    <a:pt x="384251" y="286575"/>
                  </a:lnTo>
                  <a:close/>
                </a:path>
                <a:path w="577850" h="522604">
                  <a:moveTo>
                    <a:pt x="384314" y="366801"/>
                  </a:moveTo>
                  <a:lnTo>
                    <a:pt x="384213" y="365607"/>
                  </a:lnTo>
                  <a:lnTo>
                    <a:pt x="383870" y="365721"/>
                  </a:lnTo>
                  <a:lnTo>
                    <a:pt x="384314" y="366801"/>
                  </a:lnTo>
                  <a:close/>
                </a:path>
                <a:path w="577850" h="522604">
                  <a:moveTo>
                    <a:pt x="385127" y="252450"/>
                  </a:moveTo>
                  <a:lnTo>
                    <a:pt x="384619" y="246100"/>
                  </a:lnTo>
                  <a:lnTo>
                    <a:pt x="381711" y="239750"/>
                  </a:lnTo>
                  <a:lnTo>
                    <a:pt x="379006" y="233400"/>
                  </a:lnTo>
                  <a:lnTo>
                    <a:pt x="374370" y="228320"/>
                  </a:lnTo>
                  <a:lnTo>
                    <a:pt x="373392" y="223240"/>
                  </a:lnTo>
                  <a:lnTo>
                    <a:pt x="367499" y="225780"/>
                  </a:lnTo>
                  <a:lnTo>
                    <a:pt x="365861" y="221970"/>
                  </a:lnTo>
                  <a:lnTo>
                    <a:pt x="365315" y="220700"/>
                  </a:lnTo>
                  <a:lnTo>
                    <a:pt x="360705" y="216890"/>
                  </a:lnTo>
                  <a:lnTo>
                    <a:pt x="354711" y="213080"/>
                  </a:lnTo>
                  <a:lnTo>
                    <a:pt x="350304" y="216890"/>
                  </a:lnTo>
                  <a:lnTo>
                    <a:pt x="346379" y="213080"/>
                  </a:lnTo>
                  <a:lnTo>
                    <a:pt x="343916" y="207848"/>
                  </a:lnTo>
                  <a:lnTo>
                    <a:pt x="341464" y="201650"/>
                  </a:lnTo>
                  <a:lnTo>
                    <a:pt x="337273" y="196570"/>
                  </a:lnTo>
                  <a:lnTo>
                    <a:pt x="339204" y="195300"/>
                  </a:lnTo>
                  <a:lnTo>
                    <a:pt x="340664" y="196570"/>
                  </a:lnTo>
                  <a:lnTo>
                    <a:pt x="340817" y="199110"/>
                  </a:lnTo>
                  <a:lnTo>
                    <a:pt x="341083" y="195300"/>
                  </a:lnTo>
                  <a:lnTo>
                    <a:pt x="341350" y="191490"/>
                  </a:lnTo>
                  <a:lnTo>
                    <a:pt x="335153" y="187680"/>
                  </a:lnTo>
                  <a:lnTo>
                    <a:pt x="322516" y="185140"/>
                  </a:lnTo>
                  <a:lnTo>
                    <a:pt x="316382" y="185140"/>
                  </a:lnTo>
                  <a:lnTo>
                    <a:pt x="314426" y="178790"/>
                  </a:lnTo>
                  <a:lnTo>
                    <a:pt x="311302" y="178790"/>
                  </a:lnTo>
                  <a:lnTo>
                    <a:pt x="310019" y="177520"/>
                  </a:lnTo>
                  <a:lnTo>
                    <a:pt x="309092" y="176250"/>
                  </a:lnTo>
                  <a:lnTo>
                    <a:pt x="309245" y="176250"/>
                  </a:lnTo>
                  <a:lnTo>
                    <a:pt x="308889" y="174980"/>
                  </a:lnTo>
                  <a:lnTo>
                    <a:pt x="307771" y="172440"/>
                  </a:lnTo>
                  <a:lnTo>
                    <a:pt x="307009" y="171170"/>
                  </a:lnTo>
                  <a:lnTo>
                    <a:pt x="307403" y="172440"/>
                  </a:lnTo>
                  <a:lnTo>
                    <a:pt x="307822" y="174980"/>
                  </a:lnTo>
                  <a:lnTo>
                    <a:pt x="306565" y="174980"/>
                  </a:lnTo>
                  <a:lnTo>
                    <a:pt x="303631" y="173710"/>
                  </a:lnTo>
                  <a:lnTo>
                    <a:pt x="300469" y="173710"/>
                  </a:lnTo>
                  <a:lnTo>
                    <a:pt x="301625" y="167360"/>
                  </a:lnTo>
                  <a:lnTo>
                    <a:pt x="300913" y="167360"/>
                  </a:lnTo>
                  <a:lnTo>
                    <a:pt x="298958" y="164820"/>
                  </a:lnTo>
                  <a:lnTo>
                    <a:pt x="297726" y="169900"/>
                  </a:lnTo>
                  <a:lnTo>
                    <a:pt x="297446" y="174980"/>
                  </a:lnTo>
                  <a:lnTo>
                    <a:pt x="295757" y="174980"/>
                  </a:lnTo>
                  <a:lnTo>
                    <a:pt x="294144" y="176250"/>
                  </a:lnTo>
                  <a:lnTo>
                    <a:pt x="292747" y="176250"/>
                  </a:lnTo>
                  <a:lnTo>
                    <a:pt x="291985" y="172440"/>
                  </a:lnTo>
                  <a:lnTo>
                    <a:pt x="289280" y="172440"/>
                  </a:lnTo>
                  <a:lnTo>
                    <a:pt x="286346" y="171170"/>
                  </a:lnTo>
                  <a:lnTo>
                    <a:pt x="284899" y="167360"/>
                  </a:lnTo>
                  <a:lnTo>
                    <a:pt x="281838" y="171170"/>
                  </a:lnTo>
                  <a:lnTo>
                    <a:pt x="269976" y="167360"/>
                  </a:lnTo>
                  <a:lnTo>
                    <a:pt x="268046" y="176149"/>
                  </a:lnTo>
                  <a:lnTo>
                    <a:pt x="267462" y="178790"/>
                  </a:lnTo>
                  <a:lnTo>
                    <a:pt x="267538" y="177520"/>
                  </a:lnTo>
                  <a:lnTo>
                    <a:pt x="266865" y="176250"/>
                  </a:lnTo>
                  <a:lnTo>
                    <a:pt x="268020" y="176250"/>
                  </a:lnTo>
                  <a:lnTo>
                    <a:pt x="265582" y="174980"/>
                  </a:lnTo>
                  <a:lnTo>
                    <a:pt x="262636" y="173710"/>
                  </a:lnTo>
                  <a:lnTo>
                    <a:pt x="259930" y="176250"/>
                  </a:lnTo>
                  <a:lnTo>
                    <a:pt x="258953" y="168630"/>
                  </a:lnTo>
                  <a:lnTo>
                    <a:pt x="256489" y="172440"/>
                  </a:lnTo>
                  <a:lnTo>
                    <a:pt x="254584" y="174980"/>
                  </a:lnTo>
                  <a:lnTo>
                    <a:pt x="252907" y="178790"/>
                  </a:lnTo>
                  <a:lnTo>
                    <a:pt x="252095" y="177520"/>
                  </a:lnTo>
                  <a:lnTo>
                    <a:pt x="249656" y="173710"/>
                  </a:lnTo>
                  <a:lnTo>
                    <a:pt x="248310" y="171170"/>
                  </a:lnTo>
                  <a:lnTo>
                    <a:pt x="251536" y="164820"/>
                  </a:lnTo>
                  <a:lnTo>
                    <a:pt x="247154" y="169900"/>
                  </a:lnTo>
                  <a:lnTo>
                    <a:pt x="244614" y="171170"/>
                  </a:lnTo>
                  <a:lnTo>
                    <a:pt x="242303" y="173710"/>
                  </a:lnTo>
                  <a:lnTo>
                    <a:pt x="238569" y="177520"/>
                  </a:lnTo>
                  <a:lnTo>
                    <a:pt x="238899" y="172440"/>
                  </a:lnTo>
                  <a:lnTo>
                    <a:pt x="236524" y="173710"/>
                  </a:lnTo>
                  <a:lnTo>
                    <a:pt x="232740" y="180060"/>
                  </a:lnTo>
                  <a:lnTo>
                    <a:pt x="232257" y="178790"/>
                  </a:lnTo>
                  <a:lnTo>
                    <a:pt x="231305" y="176250"/>
                  </a:lnTo>
                  <a:lnTo>
                    <a:pt x="224751" y="171170"/>
                  </a:lnTo>
                  <a:lnTo>
                    <a:pt x="214490" y="169900"/>
                  </a:lnTo>
                  <a:lnTo>
                    <a:pt x="202679" y="169900"/>
                  </a:lnTo>
                  <a:lnTo>
                    <a:pt x="191452" y="166090"/>
                  </a:lnTo>
                  <a:lnTo>
                    <a:pt x="191566" y="171170"/>
                  </a:lnTo>
                  <a:lnTo>
                    <a:pt x="190385" y="169900"/>
                  </a:lnTo>
                  <a:lnTo>
                    <a:pt x="189217" y="168630"/>
                  </a:lnTo>
                  <a:lnTo>
                    <a:pt x="186258" y="167360"/>
                  </a:lnTo>
                  <a:lnTo>
                    <a:pt x="184594" y="169900"/>
                  </a:lnTo>
                  <a:lnTo>
                    <a:pt x="183794" y="167360"/>
                  </a:lnTo>
                  <a:lnTo>
                    <a:pt x="182841" y="166090"/>
                  </a:lnTo>
                  <a:lnTo>
                    <a:pt x="181902" y="164820"/>
                  </a:lnTo>
                  <a:lnTo>
                    <a:pt x="184099" y="162280"/>
                  </a:lnTo>
                  <a:lnTo>
                    <a:pt x="179463" y="162280"/>
                  </a:lnTo>
                  <a:lnTo>
                    <a:pt x="175679" y="161010"/>
                  </a:lnTo>
                  <a:lnTo>
                    <a:pt x="172300" y="162280"/>
                  </a:lnTo>
                  <a:lnTo>
                    <a:pt x="168871" y="166090"/>
                  </a:lnTo>
                  <a:lnTo>
                    <a:pt x="168071" y="162280"/>
                  </a:lnTo>
                  <a:lnTo>
                    <a:pt x="170357" y="161010"/>
                  </a:lnTo>
                  <a:lnTo>
                    <a:pt x="169646" y="158470"/>
                  </a:lnTo>
                  <a:lnTo>
                    <a:pt x="167436" y="162280"/>
                  </a:lnTo>
                  <a:lnTo>
                    <a:pt x="166014" y="157200"/>
                  </a:lnTo>
                  <a:lnTo>
                    <a:pt x="167741" y="157200"/>
                  </a:lnTo>
                  <a:lnTo>
                    <a:pt x="168833" y="154660"/>
                  </a:lnTo>
                  <a:lnTo>
                    <a:pt x="165112" y="155333"/>
                  </a:lnTo>
                  <a:lnTo>
                    <a:pt x="165112" y="204190"/>
                  </a:lnTo>
                  <a:lnTo>
                    <a:pt x="164160" y="206730"/>
                  </a:lnTo>
                  <a:lnTo>
                    <a:pt x="162674" y="205460"/>
                  </a:lnTo>
                  <a:lnTo>
                    <a:pt x="161010" y="202920"/>
                  </a:lnTo>
                  <a:lnTo>
                    <a:pt x="163588" y="202920"/>
                  </a:lnTo>
                  <a:lnTo>
                    <a:pt x="165112" y="204190"/>
                  </a:lnTo>
                  <a:lnTo>
                    <a:pt x="165112" y="155333"/>
                  </a:lnTo>
                  <a:lnTo>
                    <a:pt x="161734" y="155930"/>
                  </a:lnTo>
                  <a:lnTo>
                    <a:pt x="161023" y="166090"/>
                  </a:lnTo>
                  <a:lnTo>
                    <a:pt x="160502" y="176250"/>
                  </a:lnTo>
                  <a:lnTo>
                    <a:pt x="156908" y="172440"/>
                  </a:lnTo>
                  <a:lnTo>
                    <a:pt x="155117" y="172440"/>
                  </a:lnTo>
                  <a:lnTo>
                    <a:pt x="152514" y="178790"/>
                  </a:lnTo>
                  <a:lnTo>
                    <a:pt x="151218" y="176149"/>
                  </a:lnTo>
                  <a:lnTo>
                    <a:pt x="150571" y="174980"/>
                  </a:lnTo>
                  <a:lnTo>
                    <a:pt x="138176" y="174980"/>
                  </a:lnTo>
                  <a:lnTo>
                    <a:pt x="134061" y="174980"/>
                  </a:lnTo>
                  <a:lnTo>
                    <a:pt x="128498" y="174980"/>
                  </a:lnTo>
                  <a:lnTo>
                    <a:pt x="122542" y="174980"/>
                  </a:lnTo>
                  <a:lnTo>
                    <a:pt x="124053" y="176250"/>
                  </a:lnTo>
                  <a:lnTo>
                    <a:pt x="122034" y="185140"/>
                  </a:lnTo>
                  <a:lnTo>
                    <a:pt x="120180" y="180060"/>
                  </a:lnTo>
                  <a:lnTo>
                    <a:pt x="119265" y="177520"/>
                  </a:lnTo>
                  <a:lnTo>
                    <a:pt x="114249" y="180060"/>
                  </a:lnTo>
                  <a:lnTo>
                    <a:pt x="114312" y="178790"/>
                  </a:lnTo>
                  <a:lnTo>
                    <a:pt x="108153" y="176250"/>
                  </a:lnTo>
                  <a:lnTo>
                    <a:pt x="105841" y="177520"/>
                  </a:lnTo>
                  <a:lnTo>
                    <a:pt x="103454" y="178790"/>
                  </a:lnTo>
                  <a:lnTo>
                    <a:pt x="97040" y="176250"/>
                  </a:lnTo>
                  <a:lnTo>
                    <a:pt x="99009" y="182600"/>
                  </a:lnTo>
                  <a:lnTo>
                    <a:pt x="99923" y="188950"/>
                  </a:lnTo>
                  <a:lnTo>
                    <a:pt x="97320" y="187680"/>
                  </a:lnTo>
                  <a:lnTo>
                    <a:pt x="89649" y="182600"/>
                  </a:lnTo>
                  <a:lnTo>
                    <a:pt x="84518" y="181330"/>
                  </a:lnTo>
                  <a:lnTo>
                    <a:pt x="82232" y="185140"/>
                  </a:lnTo>
                  <a:lnTo>
                    <a:pt x="85737" y="186410"/>
                  </a:lnTo>
                  <a:lnTo>
                    <a:pt x="82524" y="187680"/>
                  </a:lnTo>
                  <a:lnTo>
                    <a:pt x="79451" y="185140"/>
                  </a:lnTo>
                  <a:lnTo>
                    <a:pt x="76390" y="182600"/>
                  </a:lnTo>
                  <a:lnTo>
                    <a:pt x="69557" y="177520"/>
                  </a:lnTo>
                  <a:lnTo>
                    <a:pt x="62890" y="174980"/>
                  </a:lnTo>
                  <a:lnTo>
                    <a:pt x="64706" y="172440"/>
                  </a:lnTo>
                  <a:lnTo>
                    <a:pt x="65519" y="171170"/>
                  </a:lnTo>
                  <a:lnTo>
                    <a:pt x="60007" y="172440"/>
                  </a:lnTo>
                  <a:lnTo>
                    <a:pt x="60820" y="176250"/>
                  </a:lnTo>
                  <a:lnTo>
                    <a:pt x="63106" y="180060"/>
                  </a:lnTo>
                  <a:lnTo>
                    <a:pt x="62014" y="185140"/>
                  </a:lnTo>
                  <a:lnTo>
                    <a:pt x="58470" y="182600"/>
                  </a:lnTo>
                  <a:lnTo>
                    <a:pt x="58039" y="174980"/>
                  </a:lnTo>
                  <a:lnTo>
                    <a:pt x="52717" y="176250"/>
                  </a:lnTo>
                  <a:lnTo>
                    <a:pt x="50482" y="176250"/>
                  </a:lnTo>
                  <a:lnTo>
                    <a:pt x="49009" y="181330"/>
                  </a:lnTo>
                  <a:lnTo>
                    <a:pt x="47117" y="186410"/>
                  </a:lnTo>
                  <a:lnTo>
                    <a:pt x="45059" y="191490"/>
                  </a:lnTo>
                  <a:lnTo>
                    <a:pt x="43230" y="196570"/>
                  </a:lnTo>
                  <a:lnTo>
                    <a:pt x="37566" y="196570"/>
                  </a:lnTo>
                  <a:lnTo>
                    <a:pt x="41109" y="197840"/>
                  </a:lnTo>
                  <a:lnTo>
                    <a:pt x="44437" y="199110"/>
                  </a:lnTo>
                  <a:lnTo>
                    <a:pt x="43586" y="202920"/>
                  </a:lnTo>
                  <a:lnTo>
                    <a:pt x="39458" y="205460"/>
                  </a:lnTo>
                  <a:lnTo>
                    <a:pt x="33401" y="208000"/>
                  </a:lnTo>
                  <a:lnTo>
                    <a:pt x="28867" y="210540"/>
                  </a:lnTo>
                  <a:lnTo>
                    <a:pt x="29311" y="216890"/>
                  </a:lnTo>
                  <a:lnTo>
                    <a:pt x="27292" y="216890"/>
                  </a:lnTo>
                  <a:lnTo>
                    <a:pt x="26593" y="215620"/>
                  </a:lnTo>
                  <a:lnTo>
                    <a:pt x="26263" y="220700"/>
                  </a:lnTo>
                  <a:lnTo>
                    <a:pt x="22898" y="229590"/>
                  </a:lnTo>
                  <a:lnTo>
                    <a:pt x="27076" y="234670"/>
                  </a:lnTo>
                  <a:lnTo>
                    <a:pt x="16967" y="230860"/>
                  </a:lnTo>
                  <a:lnTo>
                    <a:pt x="16014" y="238480"/>
                  </a:lnTo>
                  <a:lnTo>
                    <a:pt x="16814" y="244767"/>
                  </a:lnTo>
                  <a:lnTo>
                    <a:pt x="17183" y="251180"/>
                  </a:lnTo>
                  <a:lnTo>
                    <a:pt x="19215" y="257530"/>
                  </a:lnTo>
                  <a:lnTo>
                    <a:pt x="9690" y="254990"/>
                  </a:lnTo>
                  <a:lnTo>
                    <a:pt x="8788" y="258800"/>
                  </a:lnTo>
                  <a:lnTo>
                    <a:pt x="8572" y="263880"/>
                  </a:lnTo>
                  <a:lnTo>
                    <a:pt x="8255" y="267690"/>
                  </a:lnTo>
                  <a:lnTo>
                    <a:pt x="6350" y="267690"/>
                  </a:lnTo>
                  <a:lnTo>
                    <a:pt x="3937" y="275310"/>
                  </a:lnTo>
                  <a:lnTo>
                    <a:pt x="8890" y="279120"/>
                  </a:lnTo>
                  <a:lnTo>
                    <a:pt x="13284" y="281660"/>
                  </a:lnTo>
                  <a:lnTo>
                    <a:pt x="11887" y="284200"/>
                  </a:lnTo>
                  <a:lnTo>
                    <a:pt x="10134" y="282930"/>
                  </a:lnTo>
                  <a:lnTo>
                    <a:pt x="9131" y="281660"/>
                  </a:lnTo>
                  <a:lnTo>
                    <a:pt x="5156" y="291820"/>
                  </a:lnTo>
                  <a:lnTo>
                    <a:pt x="6019" y="293090"/>
                  </a:lnTo>
                  <a:lnTo>
                    <a:pt x="15671" y="300710"/>
                  </a:lnTo>
                  <a:lnTo>
                    <a:pt x="9385" y="301980"/>
                  </a:lnTo>
                  <a:lnTo>
                    <a:pt x="9499" y="304520"/>
                  </a:lnTo>
                  <a:lnTo>
                    <a:pt x="6731" y="310870"/>
                  </a:lnTo>
                  <a:lnTo>
                    <a:pt x="4660" y="318490"/>
                  </a:lnTo>
                  <a:lnTo>
                    <a:pt x="6858" y="324840"/>
                  </a:lnTo>
                  <a:lnTo>
                    <a:pt x="4025" y="324840"/>
                  </a:lnTo>
                  <a:lnTo>
                    <a:pt x="4775" y="332460"/>
                  </a:lnTo>
                  <a:lnTo>
                    <a:pt x="927" y="341350"/>
                  </a:lnTo>
                  <a:lnTo>
                    <a:pt x="0" y="348970"/>
                  </a:lnTo>
                  <a:lnTo>
                    <a:pt x="9499" y="354050"/>
                  </a:lnTo>
                  <a:lnTo>
                    <a:pt x="15138" y="360400"/>
                  </a:lnTo>
                  <a:lnTo>
                    <a:pt x="17500" y="356590"/>
                  </a:lnTo>
                  <a:lnTo>
                    <a:pt x="21259" y="357860"/>
                  </a:lnTo>
                  <a:lnTo>
                    <a:pt x="25387" y="359130"/>
                  </a:lnTo>
                  <a:lnTo>
                    <a:pt x="28892" y="357860"/>
                  </a:lnTo>
                  <a:lnTo>
                    <a:pt x="30238" y="361670"/>
                  </a:lnTo>
                  <a:lnTo>
                    <a:pt x="21983" y="368020"/>
                  </a:lnTo>
                  <a:lnTo>
                    <a:pt x="20853" y="363181"/>
                  </a:lnTo>
                  <a:lnTo>
                    <a:pt x="16129" y="364210"/>
                  </a:lnTo>
                  <a:lnTo>
                    <a:pt x="14338" y="368020"/>
                  </a:lnTo>
                  <a:lnTo>
                    <a:pt x="13258" y="371830"/>
                  </a:lnTo>
                  <a:lnTo>
                    <a:pt x="9575" y="373100"/>
                  </a:lnTo>
                  <a:lnTo>
                    <a:pt x="9474" y="380949"/>
                  </a:lnTo>
                  <a:lnTo>
                    <a:pt x="8864" y="387070"/>
                  </a:lnTo>
                  <a:lnTo>
                    <a:pt x="6870" y="401040"/>
                  </a:lnTo>
                  <a:lnTo>
                    <a:pt x="6223" y="407390"/>
                  </a:lnTo>
                  <a:lnTo>
                    <a:pt x="6159" y="417550"/>
                  </a:lnTo>
                  <a:lnTo>
                    <a:pt x="7048" y="425170"/>
                  </a:lnTo>
                  <a:lnTo>
                    <a:pt x="8775" y="434060"/>
                  </a:lnTo>
                  <a:lnTo>
                    <a:pt x="11417" y="431520"/>
                  </a:lnTo>
                  <a:lnTo>
                    <a:pt x="16941" y="428980"/>
                  </a:lnTo>
                  <a:lnTo>
                    <a:pt x="17348" y="431520"/>
                  </a:lnTo>
                  <a:lnTo>
                    <a:pt x="18122" y="432790"/>
                  </a:lnTo>
                  <a:lnTo>
                    <a:pt x="18719" y="435330"/>
                  </a:lnTo>
                  <a:lnTo>
                    <a:pt x="17335" y="437870"/>
                  </a:lnTo>
                  <a:lnTo>
                    <a:pt x="12827" y="440410"/>
                  </a:lnTo>
                  <a:lnTo>
                    <a:pt x="11341" y="435330"/>
                  </a:lnTo>
                  <a:lnTo>
                    <a:pt x="7416" y="440410"/>
                  </a:lnTo>
                  <a:lnTo>
                    <a:pt x="18503" y="441680"/>
                  </a:lnTo>
                  <a:lnTo>
                    <a:pt x="20497" y="441680"/>
                  </a:lnTo>
                  <a:lnTo>
                    <a:pt x="19558" y="444220"/>
                  </a:lnTo>
                  <a:lnTo>
                    <a:pt x="60172" y="444220"/>
                  </a:lnTo>
                  <a:lnTo>
                    <a:pt x="63995" y="440410"/>
                  </a:lnTo>
                  <a:lnTo>
                    <a:pt x="67818" y="436600"/>
                  </a:lnTo>
                  <a:lnTo>
                    <a:pt x="65430" y="432790"/>
                  </a:lnTo>
                  <a:lnTo>
                    <a:pt x="65176" y="432384"/>
                  </a:lnTo>
                  <a:lnTo>
                    <a:pt x="65760" y="431520"/>
                  </a:lnTo>
                  <a:lnTo>
                    <a:pt x="66027" y="432790"/>
                  </a:lnTo>
                  <a:lnTo>
                    <a:pt x="67779" y="428980"/>
                  </a:lnTo>
                  <a:lnTo>
                    <a:pt x="59613" y="431520"/>
                  </a:lnTo>
                  <a:lnTo>
                    <a:pt x="60540" y="430250"/>
                  </a:lnTo>
                  <a:lnTo>
                    <a:pt x="63309" y="426440"/>
                  </a:lnTo>
                  <a:lnTo>
                    <a:pt x="59690" y="426440"/>
                  </a:lnTo>
                  <a:lnTo>
                    <a:pt x="58597" y="425170"/>
                  </a:lnTo>
                  <a:lnTo>
                    <a:pt x="57226" y="425170"/>
                  </a:lnTo>
                  <a:lnTo>
                    <a:pt x="52717" y="426440"/>
                  </a:lnTo>
                  <a:lnTo>
                    <a:pt x="54254" y="427710"/>
                  </a:lnTo>
                  <a:lnTo>
                    <a:pt x="55956" y="428980"/>
                  </a:lnTo>
                  <a:lnTo>
                    <a:pt x="57480" y="430250"/>
                  </a:lnTo>
                  <a:lnTo>
                    <a:pt x="53682" y="428980"/>
                  </a:lnTo>
                  <a:lnTo>
                    <a:pt x="41186" y="430250"/>
                  </a:lnTo>
                  <a:lnTo>
                    <a:pt x="41643" y="428980"/>
                  </a:lnTo>
                  <a:lnTo>
                    <a:pt x="44411" y="421360"/>
                  </a:lnTo>
                  <a:lnTo>
                    <a:pt x="46520" y="421360"/>
                  </a:lnTo>
                  <a:lnTo>
                    <a:pt x="49695" y="422630"/>
                  </a:lnTo>
                  <a:lnTo>
                    <a:pt x="51396" y="422630"/>
                  </a:lnTo>
                  <a:lnTo>
                    <a:pt x="51117" y="422986"/>
                  </a:lnTo>
                  <a:lnTo>
                    <a:pt x="53746" y="423532"/>
                  </a:lnTo>
                  <a:lnTo>
                    <a:pt x="53187" y="423075"/>
                  </a:lnTo>
                  <a:lnTo>
                    <a:pt x="51574" y="422554"/>
                  </a:lnTo>
                  <a:lnTo>
                    <a:pt x="52628" y="421360"/>
                  </a:lnTo>
                  <a:lnTo>
                    <a:pt x="53771" y="420090"/>
                  </a:lnTo>
                  <a:lnTo>
                    <a:pt x="48336" y="420090"/>
                  </a:lnTo>
                  <a:lnTo>
                    <a:pt x="50901" y="417550"/>
                  </a:lnTo>
                  <a:lnTo>
                    <a:pt x="55765" y="417550"/>
                  </a:lnTo>
                  <a:lnTo>
                    <a:pt x="57759" y="420090"/>
                  </a:lnTo>
                  <a:lnTo>
                    <a:pt x="59550" y="422630"/>
                  </a:lnTo>
                  <a:lnTo>
                    <a:pt x="63855" y="423900"/>
                  </a:lnTo>
                  <a:lnTo>
                    <a:pt x="63893" y="422630"/>
                  </a:lnTo>
                  <a:lnTo>
                    <a:pt x="61785" y="421360"/>
                  </a:lnTo>
                  <a:lnTo>
                    <a:pt x="61112" y="420090"/>
                  </a:lnTo>
                  <a:lnTo>
                    <a:pt x="65443" y="418820"/>
                  </a:lnTo>
                  <a:lnTo>
                    <a:pt x="58610" y="420090"/>
                  </a:lnTo>
                  <a:lnTo>
                    <a:pt x="58394" y="418820"/>
                  </a:lnTo>
                  <a:lnTo>
                    <a:pt x="58521" y="417550"/>
                  </a:lnTo>
                  <a:lnTo>
                    <a:pt x="58648" y="416280"/>
                  </a:lnTo>
                  <a:lnTo>
                    <a:pt x="59855" y="412470"/>
                  </a:lnTo>
                  <a:lnTo>
                    <a:pt x="54127" y="412470"/>
                  </a:lnTo>
                  <a:lnTo>
                    <a:pt x="60096" y="411200"/>
                  </a:lnTo>
                  <a:lnTo>
                    <a:pt x="58940" y="411200"/>
                  </a:lnTo>
                  <a:lnTo>
                    <a:pt x="56007" y="409930"/>
                  </a:lnTo>
                  <a:lnTo>
                    <a:pt x="55968" y="408660"/>
                  </a:lnTo>
                  <a:lnTo>
                    <a:pt x="63931" y="408660"/>
                  </a:lnTo>
                  <a:lnTo>
                    <a:pt x="57023" y="407390"/>
                  </a:lnTo>
                  <a:lnTo>
                    <a:pt x="59931" y="406120"/>
                  </a:lnTo>
                  <a:lnTo>
                    <a:pt x="62953" y="404799"/>
                  </a:lnTo>
                  <a:lnTo>
                    <a:pt x="57924" y="402310"/>
                  </a:lnTo>
                  <a:lnTo>
                    <a:pt x="53848" y="406120"/>
                  </a:lnTo>
                  <a:lnTo>
                    <a:pt x="49377" y="402310"/>
                  </a:lnTo>
                  <a:lnTo>
                    <a:pt x="53428" y="399770"/>
                  </a:lnTo>
                  <a:lnTo>
                    <a:pt x="62331" y="397230"/>
                  </a:lnTo>
                  <a:lnTo>
                    <a:pt x="67640" y="395960"/>
                  </a:lnTo>
                  <a:lnTo>
                    <a:pt x="66573" y="391375"/>
                  </a:lnTo>
                  <a:lnTo>
                    <a:pt x="62547" y="395960"/>
                  </a:lnTo>
                  <a:lnTo>
                    <a:pt x="59766" y="393420"/>
                  </a:lnTo>
                  <a:lnTo>
                    <a:pt x="60998" y="390880"/>
                  </a:lnTo>
                  <a:lnTo>
                    <a:pt x="63309" y="387070"/>
                  </a:lnTo>
                  <a:lnTo>
                    <a:pt x="66471" y="385800"/>
                  </a:lnTo>
                  <a:lnTo>
                    <a:pt x="65227" y="376910"/>
                  </a:lnTo>
                  <a:lnTo>
                    <a:pt x="63398" y="380657"/>
                  </a:lnTo>
                  <a:lnTo>
                    <a:pt x="63258" y="380644"/>
                  </a:lnTo>
                  <a:lnTo>
                    <a:pt x="63258" y="380949"/>
                  </a:lnTo>
                  <a:lnTo>
                    <a:pt x="60274" y="387070"/>
                  </a:lnTo>
                  <a:lnTo>
                    <a:pt x="56578" y="383260"/>
                  </a:lnTo>
                  <a:lnTo>
                    <a:pt x="63258" y="380949"/>
                  </a:lnTo>
                  <a:lnTo>
                    <a:pt x="63258" y="380644"/>
                  </a:lnTo>
                  <a:lnTo>
                    <a:pt x="53581" y="379450"/>
                  </a:lnTo>
                  <a:lnTo>
                    <a:pt x="51231" y="375640"/>
                  </a:lnTo>
                  <a:lnTo>
                    <a:pt x="57365" y="375640"/>
                  </a:lnTo>
                  <a:lnTo>
                    <a:pt x="57099" y="370560"/>
                  </a:lnTo>
                  <a:lnTo>
                    <a:pt x="53035" y="369290"/>
                  </a:lnTo>
                  <a:lnTo>
                    <a:pt x="49136" y="368020"/>
                  </a:lnTo>
                  <a:lnTo>
                    <a:pt x="49339" y="364210"/>
                  </a:lnTo>
                  <a:lnTo>
                    <a:pt x="57835" y="368020"/>
                  </a:lnTo>
                  <a:lnTo>
                    <a:pt x="56184" y="364210"/>
                  </a:lnTo>
                  <a:lnTo>
                    <a:pt x="55638" y="362940"/>
                  </a:lnTo>
                  <a:lnTo>
                    <a:pt x="62611" y="364210"/>
                  </a:lnTo>
                  <a:lnTo>
                    <a:pt x="61315" y="362940"/>
                  </a:lnTo>
                  <a:lnTo>
                    <a:pt x="57442" y="359130"/>
                  </a:lnTo>
                  <a:lnTo>
                    <a:pt x="58775" y="357860"/>
                  </a:lnTo>
                  <a:lnTo>
                    <a:pt x="59258" y="356590"/>
                  </a:lnTo>
                  <a:lnTo>
                    <a:pt x="60236" y="354050"/>
                  </a:lnTo>
                  <a:lnTo>
                    <a:pt x="60731" y="352780"/>
                  </a:lnTo>
                  <a:lnTo>
                    <a:pt x="56413" y="354050"/>
                  </a:lnTo>
                  <a:lnTo>
                    <a:pt x="49618" y="352780"/>
                  </a:lnTo>
                  <a:lnTo>
                    <a:pt x="49428" y="347700"/>
                  </a:lnTo>
                  <a:lnTo>
                    <a:pt x="53060" y="345160"/>
                  </a:lnTo>
                  <a:lnTo>
                    <a:pt x="55245" y="350240"/>
                  </a:lnTo>
                  <a:lnTo>
                    <a:pt x="54546" y="345160"/>
                  </a:lnTo>
                  <a:lnTo>
                    <a:pt x="54368" y="343890"/>
                  </a:lnTo>
                  <a:lnTo>
                    <a:pt x="58204" y="345160"/>
                  </a:lnTo>
                  <a:lnTo>
                    <a:pt x="63017" y="346430"/>
                  </a:lnTo>
                  <a:lnTo>
                    <a:pt x="57378" y="348970"/>
                  </a:lnTo>
                  <a:lnTo>
                    <a:pt x="59372" y="348970"/>
                  </a:lnTo>
                  <a:lnTo>
                    <a:pt x="61214" y="350240"/>
                  </a:lnTo>
                  <a:lnTo>
                    <a:pt x="63195" y="350240"/>
                  </a:lnTo>
                  <a:lnTo>
                    <a:pt x="67373" y="347700"/>
                  </a:lnTo>
                  <a:lnTo>
                    <a:pt x="64947" y="343890"/>
                  </a:lnTo>
                  <a:lnTo>
                    <a:pt x="64147" y="342620"/>
                  </a:lnTo>
                  <a:lnTo>
                    <a:pt x="64084" y="340080"/>
                  </a:lnTo>
                  <a:lnTo>
                    <a:pt x="63855" y="341350"/>
                  </a:lnTo>
                  <a:lnTo>
                    <a:pt x="63525" y="342620"/>
                  </a:lnTo>
                  <a:lnTo>
                    <a:pt x="62661" y="342620"/>
                  </a:lnTo>
                  <a:lnTo>
                    <a:pt x="54165" y="333730"/>
                  </a:lnTo>
                  <a:lnTo>
                    <a:pt x="56464" y="332460"/>
                  </a:lnTo>
                  <a:lnTo>
                    <a:pt x="60121" y="335000"/>
                  </a:lnTo>
                  <a:lnTo>
                    <a:pt x="59461" y="333730"/>
                  </a:lnTo>
                  <a:lnTo>
                    <a:pt x="56642" y="332460"/>
                  </a:lnTo>
                  <a:lnTo>
                    <a:pt x="56121" y="329920"/>
                  </a:lnTo>
                  <a:lnTo>
                    <a:pt x="66205" y="329920"/>
                  </a:lnTo>
                  <a:lnTo>
                    <a:pt x="63055" y="324840"/>
                  </a:lnTo>
                  <a:lnTo>
                    <a:pt x="65227" y="324840"/>
                  </a:lnTo>
                  <a:lnTo>
                    <a:pt x="69011" y="321030"/>
                  </a:lnTo>
                  <a:lnTo>
                    <a:pt x="70840" y="322300"/>
                  </a:lnTo>
                  <a:lnTo>
                    <a:pt x="70764" y="321030"/>
                  </a:lnTo>
                  <a:lnTo>
                    <a:pt x="70624" y="318490"/>
                  </a:lnTo>
                  <a:lnTo>
                    <a:pt x="67589" y="313410"/>
                  </a:lnTo>
                  <a:lnTo>
                    <a:pt x="64731" y="309600"/>
                  </a:lnTo>
                  <a:lnTo>
                    <a:pt x="65049" y="304520"/>
                  </a:lnTo>
                  <a:lnTo>
                    <a:pt x="64071" y="304520"/>
                  </a:lnTo>
                  <a:lnTo>
                    <a:pt x="63157" y="303250"/>
                  </a:lnTo>
                  <a:lnTo>
                    <a:pt x="62445" y="301980"/>
                  </a:lnTo>
                  <a:lnTo>
                    <a:pt x="63563" y="296900"/>
                  </a:lnTo>
                  <a:lnTo>
                    <a:pt x="69672" y="291820"/>
                  </a:lnTo>
                  <a:lnTo>
                    <a:pt x="62852" y="284200"/>
                  </a:lnTo>
                  <a:lnTo>
                    <a:pt x="65798" y="282930"/>
                  </a:lnTo>
                  <a:lnTo>
                    <a:pt x="68846" y="281660"/>
                  </a:lnTo>
                  <a:lnTo>
                    <a:pt x="71882" y="281660"/>
                  </a:lnTo>
                  <a:lnTo>
                    <a:pt x="70205" y="278193"/>
                  </a:lnTo>
                  <a:lnTo>
                    <a:pt x="78092" y="278638"/>
                  </a:lnTo>
                  <a:lnTo>
                    <a:pt x="78270" y="278104"/>
                  </a:lnTo>
                  <a:lnTo>
                    <a:pt x="78232" y="277787"/>
                  </a:lnTo>
                  <a:lnTo>
                    <a:pt x="70142" y="278066"/>
                  </a:lnTo>
                  <a:lnTo>
                    <a:pt x="70053" y="277850"/>
                  </a:lnTo>
                  <a:lnTo>
                    <a:pt x="69710" y="278079"/>
                  </a:lnTo>
                  <a:lnTo>
                    <a:pt x="68834" y="278104"/>
                  </a:lnTo>
                  <a:lnTo>
                    <a:pt x="69596" y="278155"/>
                  </a:lnTo>
                  <a:lnTo>
                    <a:pt x="60439" y="284200"/>
                  </a:lnTo>
                  <a:lnTo>
                    <a:pt x="57404" y="279120"/>
                  </a:lnTo>
                  <a:lnTo>
                    <a:pt x="54762" y="274040"/>
                  </a:lnTo>
                  <a:lnTo>
                    <a:pt x="65074" y="277850"/>
                  </a:lnTo>
                  <a:lnTo>
                    <a:pt x="67678" y="276580"/>
                  </a:lnTo>
                  <a:lnTo>
                    <a:pt x="63449" y="274040"/>
                  </a:lnTo>
                  <a:lnTo>
                    <a:pt x="55003" y="268960"/>
                  </a:lnTo>
                  <a:lnTo>
                    <a:pt x="63220" y="266420"/>
                  </a:lnTo>
                  <a:lnTo>
                    <a:pt x="64541" y="267690"/>
                  </a:lnTo>
                  <a:lnTo>
                    <a:pt x="63017" y="268960"/>
                  </a:lnTo>
                  <a:lnTo>
                    <a:pt x="63347" y="270230"/>
                  </a:lnTo>
                  <a:lnTo>
                    <a:pt x="65214" y="268960"/>
                  </a:lnTo>
                  <a:lnTo>
                    <a:pt x="68859" y="268960"/>
                  </a:lnTo>
                  <a:lnTo>
                    <a:pt x="71843" y="271119"/>
                  </a:lnTo>
                  <a:lnTo>
                    <a:pt x="72009" y="268960"/>
                  </a:lnTo>
                  <a:lnTo>
                    <a:pt x="72097" y="267690"/>
                  </a:lnTo>
                  <a:lnTo>
                    <a:pt x="72364" y="266420"/>
                  </a:lnTo>
                  <a:lnTo>
                    <a:pt x="72631" y="265150"/>
                  </a:lnTo>
                  <a:lnTo>
                    <a:pt x="72859" y="262610"/>
                  </a:lnTo>
                  <a:lnTo>
                    <a:pt x="65151" y="258800"/>
                  </a:lnTo>
                  <a:lnTo>
                    <a:pt x="69811" y="258800"/>
                  </a:lnTo>
                  <a:lnTo>
                    <a:pt x="69430" y="260070"/>
                  </a:lnTo>
                  <a:lnTo>
                    <a:pt x="71716" y="258800"/>
                  </a:lnTo>
                  <a:lnTo>
                    <a:pt x="70586" y="257530"/>
                  </a:lnTo>
                  <a:lnTo>
                    <a:pt x="68300" y="254990"/>
                  </a:lnTo>
                  <a:lnTo>
                    <a:pt x="64160" y="251180"/>
                  </a:lnTo>
                  <a:lnTo>
                    <a:pt x="64262" y="248640"/>
                  </a:lnTo>
                  <a:lnTo>
                    <a:pt x="66382" y="247370"/>
                  </a:lnTo>
                  <a:lnTo>
                    <a:pt x="69062" y="247370"/>
                  </a:lnTo>
                  <a:lnTo>
                    <a:pt x="70180" y="249910"/>
                  </a:lnTo>
                  <a:lnTo>
                    <a:pt x="69557" y="247370"/>
                  </a:lnTo>
                  <a:lnTo>
                    <a:pt x="69303" y="246100"/>
                  </a:lnTo>
                  <a:lnTo>
                    <a:pt x="68961" y="243560"/>
                  </a:lnTo>
                  <a:lnTo>
                    <a:pt x="69938" y="243560"/>
                  </a:lnTo>
                  <a:lnTo>
                    <a:pt x="72034" y="244767"/>
                  </a:lnTo>
                  <a:lnTo>
                    <a:pt x="72402" y="243560"/>
                  </a:lnTo>
                  <a:lnTo>
                    <a:pt x="72796" y="242290"/>
                  </a:lnTo>
                  <a:lnTo>
                    <a:pt x="73926" y="241020"/>
                  </a:lnTo>
                  <a:lnTo>
                    <a:pt x="74269" y="241020"/>
                  </a:lnTo>
                  <a:lnTo>
                    <a:pt x="72809" y="238480"/>
                  </a:lnTo>
                  <a:lnTo>
                    <a:pt x="71170" y="234670"/>
                  </a:lnTo>
                  <a:lnTo>
                    <a:pt x="70662" y="232130"/>
                  </a:lnTo>
                  <a:lnTo>
                    <a:pt x="73037" y="232130"/>
                  </a:lnTo>
                  <a:lnTo>
                    <a:pt x="73037" y="229590"/>
                  </a:lnTo>
                  <a:lnTo>
                    <a:pt x="77139" y="232130"/>
                  </a:lnTo>
                  <a:lnTo>
                    <a:pt x="77800" y="237210"/>
                  </a:lnTo>
                  <a:lnTo>
                    <a:pt x="75793" y="238480"/>
                  </a:lnTo>
                  <a:lnTo>
                    <a:pt x="82956" y="243560"/>
                  </a:lnTo>
                  <a:lnTo>
                    <a:pt x="82613" y="242290"/>
                  </a:lnTo>
                  <a:lnTo>
                    <a:pt x="82054" y="239750"/>
                  </a:lnTo>
                  <a:lnTo>
                    <a:pt x="81495" y="238480"/>
                  </a:lnTo>
                  <a:lnTo>
                    <a:pt x="80772" y="234670"/>
                  </a:lnTo>
                  <a:lnTo>
                    <a:pt x="83337" y="235242"/>
                  </a:lnTo>
                  <a:lnTo>
                    <a:pt x="82715" y="234670"/>
                  </a:lnTo>
                  <a:lnTo>
                    <a:pt x="79844" y="229590"/>
                  </a:lnTo>
                  <a:lnTo>
                    <a:pt x="79133" y="228320"/>
                  </a:lnTo>
                  <a:lnTo>
                    <a:pt x="81991" y="230860"/>
                  </a:lnTo>
                  <a:lnTo>
                    <a:pt x="84378" y="230860"/>
                  </a:lnTo>
                  <a:lnTo>
                    <a:pt x="84493" y="233794"/>
                  </a:lnTo>
                  <a:lnTo>
                    <a:pt x="84505" y="230860"/>
                  </a:lnTo>
                  <a:lnTo>
                    <a:pt x="86106" y="232130"/>
                  </a:lnTo>
                  <a:lnTo>
                    <a:pt x="87388" y="232130"/>
                  </a:lnTo>
                  <a:lnTo>
                    <a:pt x="87274" y="228320"/>
                  </a:lnTo>
                  <a:lnTo>
                    <a:pt x="90589" y="233400"/>
                  </a:lnTo>
                  <a:lnTo>
                    <a:pt x="91262" y="230860"/>
                  </a:lnTo>
                  <a:lnTo>
                    <a:pt x="93091" y="229590"/>
                  </a:lnTo>
                  <a:lnTo>
                    <a:pt x="96812" y="235940"/>
                  </a:lnTo>
                  <a:lnTo>
                    <a:pt x="97675" y="233400"/>
                  </a:lnTo>
                  <a:lnTo>
                    <a:pt x="95694" y="229590"/>
                  </a:lnTo>
                  <a:lnTo>
                    <a:pt x="95618" y="228320"/>
                  </a:lnTo>
                  <a:lnTo>
                    <a:pt x="95478" y="225780"/>
                  </a:lnTo>
                  <a:lnTo>
                    <a:pt x="98361" y="225780"/>
                  </a:lnTo>
                  <a:lnTo>
                    <a:pt x="98653" y="226288"/>
                  </a:lnTo>
                  <a:lnTo>
                    <a:pt x="99504" y="225780"/>
                  </a:lnTo>
                  <a:lnTo>
                    <a:pt x="101600" y="224510"/>
                  </a:lnTo>
                  <a:lnTo>
                    <a:pt x="106108" y="225780"/>
                  </a:lnTo>
                  <a:lnTo>
                    <a:pt x="106476" y="224510"/>
                  </a:lnTo>
                  <a:lnTo>
                    <a:pt x="107226" y="221970"/>
                  </a:lnTo>
                  <a:lnTo>
                    <a:pt x="111277" y="216890"/>
                  </a:lnTo>
                  <a:lnTo>
                    <a:pt x="113880" y="218998"/>
                  </a:lnTo>
                  <a:lnTo>
                    <a:pt x="114350" y="216890"/>
                  </a:lnTo>
                  <a:lnTo>
                    <a:pt x="114973" y="216890"/>
                  </a:lnTo>
                  <a:lnTo>
                    <a:pt x="114985" y="219430"/>
                  </a:lnTo>
                  <a:lnTo>
                    <a:pt x="116801" y="216890"/>
                  </a:lnTo>
                  <a:lnTo>
                    <a:pt x="114287" y="211810"/>
                  </a:lnTo>
                  <a:lnTo>
                    <a:pt x="117741" y="209270"/>
                  </a:lnTo>
                  <a:lnTo>
                    <a:pt x="118097" y="205460"/>
                  </a:lnTo>
                  <a:lnTo>
                    <a:pt x="119976" y="208000"/>
                  </a:lnTo>
                  <a:lnTo>
                    <a:pt x="122618" y="211810"/>
                  </a:lnTo>
                  <a:lnTo>
                    <a:pt x="125501" y="214350"/>
                  </a:lnTo>
                  <a:lnTo>
                    <a:pt x="128930" y="216890"/>
                  </a:lnTo>
                  <a:lnTo>
                    <a:pt x="131737" y="211810"/>
                  </a:lnTo>
                  <a:lnTo>
                    <a:pt x="133121" y="214350"/>
                  </a:lnTo>
                  <a:lnTo>
                    <a:pt x="131064" y="216890"/>
                  </a:lnTo>
                  <a:lnTo>
                    <a:pt x="131483" y="220700"/>
                  </a:lnTo>
                  <a:lnTo>
                    <a:pt x="138734" y="214718"/>
                  </a:lnTo>
                  <a:lnTo>
                    <a:pt x="140804" y="211810"/>
                  </a:lnTo>
                  <a:lnTo>
                    <a:pt x="144424" y="206730"/>
                  </a:lnTo>
                  <a:lnTo>
                    <a:pt x="149809" y="211810"/>
                  </a:lnTo>
                  <a:lnTo>
                    <a:pt x="146634" y="206730"/>
                  </a:lnTo>
                  <a:lnTo>
                    <a:pt x="145846" y="205460"/>
                  </a:lnTo>
                  <a:lnTo>
                    <a:pt x="150914" y="199110"/>
                  </a:lnTo>
                  <a:lnTo>
                    <a:pt x="155346" y="192760"/>
                  </a:lnTo>
                  <a:lnTo>
                    <a:pt x="153936" y="190220"/>
                  </a:lnTo>
                  <a:lnTo>
                    <a:pt x="153339" y="188950"/>
                  </a:lnTo>
                  <a:lnTo>
                    <a:pt x="152742" y="187680"/>
                  </a:lnTo>
                  <a:lnTo>
                    <a:pt x="151930" y="186410"/>
                  </a:lnTo>
                  <a:lnTo>
                    <a:pt x="153695" y="185140"/>
                  </a:lnTo>
                  <a:lnTo>
                    <a:pt x="159004" y="181330"/>
                  </a:lnTo>
                  <a:lnTo>
                    <a:pt x="159867" y="182600"/>
                  </a:lnTo>
                  <a:lnTo>
                    <a:pt x="159156" y="185140"/>
                  </a:lnTo>
                  <a:lnTo>
                    <a:pt x="157988" y="188950"/>
                  </a:lnTo>
                  <a:lnTo>
                    <a:pt x="158927" y="187680"/>
                  </a:lnTo>
                  <a:lnTo>
                    <a:pt x="159283" y="187680"/>
                  </a:lnTo>
                  <a:lnTo>
                    <a:pt x="161823" y="190220"/>
                  </a:lnTo>
                  <a:lnTo>
                    <a:pt x="160502" y="195300"/>
                  </a:lnTo>
                  <a:lnTo>
                    <a:pt x="158699" y="199110"/>
                  </a:lnTo>
                  <a:lnTo>
                    <a:pt x="156146" y="194030"/>
                  </a:lnTo>
                  <a:lnTo>
                    <a:pt x="154393" y="199110"/>
                  </a:lnTo>
                  <a:lnTo>
                    <a:pt x="152768" y="204190"/>
                  </a:lnTo>
                  <a:lnTo>
                    <a:pt x="153085" y="208915"/>
                  </a:lnTo>
                  <a:lnTo>
                    <a:pt x="152615" y="209880"/>
                  </a:lnTo>
                  <a:lnTo>
                    <a:pt x="152603" y="211074"/>
                  </a:lnTo>
                  <a:lnTo>
                    <a:pt x="153670" y="212178"/>
                  </a:lnTo>
                  <a:lnTo>
                    <a:pt x="153301" y="211137"/>
                  </a:lnTo>
                  <a:lnTo>
                    <a:pt x="153200" y="210007"/>
                  </a:lnTo>
                  <a:lnTo>
                    <a:pt x="153136" y="209207"/>
                  </a:lnTo>
                  <a:lnTo>
                    <a:pt x="153581" y="208000"/>
                  </a:lnTo>
                  <a:lnTo>
                    <a:pt x="154470" y="208000"/>
                  </a:lnTo>
                  <a:lnTo>
                    <a:pt x="155448" y="206730"/>
                  </a:lnTo>
                  <a:lnTo>
                    <a:pt x="154990" y="208000"/>
                  </a:lnTo>
                  <a:lnTo>
                    <a:pt x="154698" y="209270"/>
                  </a:lnTo>
                  <a:lnTo>
                    <a:pt x="155143" y="211810"/>
                  </a:lnTo>
                  <a:lnTo>
                    <a:pt x="155892" y="209270"/>
                  </a:lnTo>
                  <a:lnTo>
                    <a:pt x="157048" y="208000"/>
                  </a:lnTo>
                  <a:lnTo>
                    <a:pt x="158648" y="216890"/>
                  </a:lnTo>
                  <a:lnTo>
                    <a:pt x="159042" y="213080"/>
                  </a:lnTo>
                  <a:lnTo>
                    <a:pt x="168300" y="218160"/>
                  </a:lnTo>
                  <a:lnTo>
                    <a:pt x="171932" y="213080"/>
                  </a:lnTo>
                  <a:lnTo>
                    <a:pt x="175564" y="208000"/>
                  </a:lnTo>
                  <a:lnTo>
                    <a:pt x="178282" y="204190"/>
                  </a:lnTo>
                  <a:lnTo>
                    <a:pt x="179247" y="202920"/>
                  </a:lnTo>
                  <a:lnTo>
                    <a:pt x="182168" y="199110"/>
                  </a:lnTo>
                  <a:lnTo>
                    <a:pt x="184111" y="196570"/>
                  </a:lnTo>
                  <a:lnTo>
                    <a:pt x="191185" y="192760"/>
                  </a:lnTo>
                  <a:lnTo>
                    <a:pt x="188582" y="199110"/>
                  </a:lnTo>
                  <a:lnTo>
                    <a:pt x="190627" y="202920"/>
                  </a:lnTo>
                  <a:lnTo>
                    <a:pt x="190487" y="211810"/>
                  </a:lnTo>
                  <a:lnTo>
                    <a:pt x="187921" y="208000"/>
                  </a:lnTo>
                  <a:lnTo>
                    <a:pt x="184658" y="209270"/>
                  </a:lnTo>
                  <a:lnTo>
                    <a:pt x="180911" y="211810"/>
                  </a:lnTo>
                  <a:lnTo>
                    <a:pt x="176898" y="213080"/>
                  </a:lnTo>
                  <a:lnTo>
                    <a:pt x="179743" y="214350"/>
                  </a:lnTo>
                  <a:lnTo>
                    <a:pt x="179120" y="218160"/>
                  </a:lnTo>
                  <a:lnTo>
                    <a:pt x="178396" y="219430"/>
                  </a:lnTo>
                  <a:lnTo>
                    <a:pt x="188112" y="211810"/>
                  </a:lnTo>
                  <a:lnTo>
                    <a:pt x="187883" y="218160"/>
                  </a:lnTo>
                  <a:lnTo>
                    <a:pt x="190169" y="215620"/>
                  </a:lnTo>
                  <a:lnTo>
                    <a:pt x="192709" y="219430"/>
                  </a:lnTo>
                  <a:lnTo>
                    <a:pt x="192900" y="215620"/>
                  </a:lnTo>
                  <a:lnTo>
                    <a:pt x="193090" y="211810"/>
                  </a:lnTo>
                  <a:lnTo>
                    <a:pt x="196100" y="209270"/>
                  </a:lnTo>
                  <a:lnTo>
                    <a:pt x="200215" y="208000"/>
                  </a:lnTo>
                  <a:lnTo>
                    <a:pt x="203898" y="206730"/>
                  </a:lnTo>
                  <a:lnTo>
                    <a:pt x="204152" y="210540"/>
                  </a:lnTo>
                  <a:lnTo>
                    <a:pt x="203708" y="212864"/>
                  </a:lnTo>
                  <a:lnTo>
                    <a:pt x="204457" y="211810"/>
                  </a:lnTo>
                  <a:lnTo>
                    <a:pt x="207124" y="206730"/>
                  </a:lnTo>
                  <a:lnTo>
                    <a:pt x="208661" y="206730"/>
                  </a:lnTo>
                  <a:lnTo>
                    <a:pt x="210032" y="206730"/>
                  </a:lnTo>
                  <a:lnTo>
                    <a:pt x="210947" y="205460"/>
                  </a:lnTo>
                  <a:lnTo>
                    <a:pt x="217678" y="208000"/>
                  </a:lnTo>
                  <a:lnTo>
                    <a:pt x="216090" y="211810"/>
                  </a:lnTo>
                  <a:lnTo>
                    <a:pt x="229882" y="211810"/>
                  </a:lnTo>
                  <a:lnTo>
                    <a:pt x="236575" y="208000"/>
                  </a:lnTo>
                  <a:lnTo>
                    <a:pt x="237896" y="205460"/>
                  </a:lnTo>
                  <a:lnTo>
                    <a:pt x="239877" y="201650"/>
                  </a:lnTo>
                  <a:lnTo>
                    <a:pt x="239826" y="204190"/>
                  </a:lnTo>
                  <a:lnTo>
                    <a:pt x="238874" y="214020"/>
                  </a:lnTo>
                  <a:lnTo>
                    <a:pt x="238379" y="216890"/>
                  </a:lnTo>
                  <a:lnTo>
                    <a:pt x="244157" y="201650"/>
                  </a:lnTo>
                  <a:lnTo>
                    <a:pt x="247523" y="192760"/>
                  </a:lnTo>
                  <a:lnTo>
                    <a:pt x="249440" y="187680"/>
                  </a:lnTo>
                  <a:lnTo>
                    <a:pt x="251853" y="181330"/>
                  </a:lnTo>
                  <a:lnTo>
                    <a:pt x="252336" y="180060"/>
                  </a:lnTo>
                  <a:lnTo>
                    <a:pt x="252374" y="191490"/>
                  </a:lnTo>
                  <a:lnTo>
                    <a:pt x="252615" y="196570"/>
                  </a:lnTo>
                  <a:lnTo>
                    <a:pt x="252691" y="202920"/>
                  </a:lnTo>
                  <a:lnTo>
                    <a:pt x="252361" y="210540"/>
                  </a:lnTo>
                  <a:lnTo>
                    <a:pt x="249339" y="216890"/>
                  </a:lnTo>
                  <a:lnTo>
                    <a:pt x="250964" y="218160"/>
                  </a:lnTo>
                  <a:lnTo>
                    <a:pt x="254025" y="219430"/>
                  </a:lnTo>
                  <a:lnTo>
                    <a:pt x="256895" y="216890"/>
                  </a:lnTo>
                  <a:lnTo>
                    <a:pt x="256146" y="215620"/>
                  </a:lnTo>
                  <a:lnTo>
                    <a:pt x="254368" y="202920"/>
                  </a:lnTo>
                  <a:lnTo>
                    <a:pt x="255943" y="201650"/>
                  </a:lnTo>
                  <a:lnTo>
                    <a:pt x="258038" y="208000"/>
                  </a:lnTo>
                  <a:lnTo>
                    <a:pt x="259257" y="210540"/>
                  </a:lnTo>
                  <a:lnTo>
                    <a:pt x="260451" y="211810"/>
                  </a:lnTo>
                  <a:lnTo>
                    <a:pt x="261353" y="214020"/>
                  </a:lnTo>
                  <a:lnTo>
                    <a:pt x="263994" y="201650"/>
                  </a:lnTo>
                  <a:lnTo>
                    <a:pt x="264274" y="200380"/>
                  </a:lnTo>
                  <a:lnTo>
                    <a:pt x="267081" y="201650"/>
                  </a:lnTo>
                  <a:lnTo>
                    <a:pt x="266395" y="202920"/>
                  </a:lnTo>
                  <a:lnTo>
                    <a:pt x="265264" y="215252"/>
                  </a:lnTo>
                  <a:lnTo>
                    <a:pt x="266763" y="212864"/>
                  </a:lnTo>
                  <a:lnTo>
                    <a:pt x="269481" y="208000"/>
                  </a:lnTo>
                  <a:lnTo>
                    <a:pt x="270446" y="206832"/>
                  </a:lnTo>
                  <a:lnTo>
                    <a:pt x="270116" y="212864"/>
                  </a:lnTo>
                  <a:lnTo>
                    <a:pt x="270014" y="216890"/>
                  </a:lnTo>
                  <a:lnTo>
                    <a:pt x="270116" y="219430"/>
                  </a:lnTo>
                  <a:lnTo>
                    <a:pt x="270217" y="216890"/>
                  </a:lnTo>
                  <a:lnTo>
                    <a:pt x="274548" y="220700"/>
                  </a:lnTo>
                  <a:lnTo>
                    <a:pt x="276237" y="220700"/>
                  </a:lnTo>
                  <a:lnTo>
                    <a:pt x="275882" y="219430"/>
                  </a:lnTo>
                  <a:lnTo>
                    <a:pt x="275475" y="218160"/>
                  </a:lnTo>
                  <a:lnTo>
                    <a:pt x="275005" y="216890"/>
                  </a:lnTo>
                  <a:lnTo>
                    <a:pt x="279298" y="215620"/>
                  </a:lnTo>
                  <a:lnTo>
                    <a:pt x="284403" y="210540"/>
                  </a:lnTo>
                  <a:lnTo>
                    <a:pt x="289941" y="204190"/>
                  </a:lnTo>
                  <a:lnTo>
                    <a:pt x="295516" y="204190"/>
                  </a:lnTo>
                  <a:lnTo>
                    <a:pt x="293179" y="205460"/>
                  </a:lnTo>
                  <a:lnTo>
                    <a:pt x="285610" y="219430"/>
                  </a:lnTo>
                  <a:lnTo>
                    <a:pt x="287629" y="221970"/>
                  </a:lnTo>
                  <a:lnTo>
                    <a:pt x="290029" y="219430"/>
                  </a:lnTo>
                  <a:lnTo>
                    <a:pt x="295643" y="213080"/>
                  </a:lnTo>
                  <a:lnTo>
                    <a:pt x="305371" y="204190"/>
                  </a:lnTo>
                  <a:lnTo>
                    <a:pt x="309549" y="200380"/>
                  </a:lnTo>
                  <a:lnTo>
                    <a:pt x="317614" y="196570"/>
                  </a:lnTo>
                  <a:lnTo>
                    <a:pt x="322935" y="196570"/>
                  </a:lnTo>
                  <a:lnTo>
                    <a:pt x="321652" y="201650"/>
                  </a:lnTo>
                  <a:lnTo>
                    <a:pt x="329780" y="201650"/>
                  </a:lnTo>
                  <a:lnTo>
                    <a:pt x="324459" y="204190"/>
                  </a:lnTo>
                  <a:lnTo>
                    <a:pt x="316064" y="208000"/>
                  </a:lnTo>
                  <a:lnTo>
                    <a:pt x="308229" y="213080"/>
                  </a:lnTo>
                  <a:lnTo>
                    <a:pt x="300482" y="216890"/>
                  </a:lnTo>
                  <a:lnTo>
                    <a:pt x="289471" y="225780"/>
                  </a:lnTo>
                  <a:lnTo>
                    <a:pt x="289699" y="229590"/>
                  </a:lnTo>
                  <a:lnTo>
                    <a:pt x="287439" y="229590"/>
                  </a:lnTo>
                  <a:lnTo>
                    <a:pt x="290410" y="230860"/>
                  </a:lnTo>
                  <a:lnTo>
                    <a:pt x="289090" y="234670"/>
                  </a:lnTo>
                  <a:lnTo>
                    <a:pt x="285686" y="235940"/>
                  </a:lnTo>
                  <a:lnTo>
                    <a:pt x="284835" y="234670"/>
                  </a:lnTo>
                  <a:lnTo>
                    <a:pt x="285623" y="235940"/>
                  </a:lnTo>
                  <a:lnTo>
                    <a:pt x="286410" y="237210"/>
                  </a:lnTo>
                  <a:lnTo>
                    <a:pt x="287566" y="239750"/>
                  </a:lnTo>
                  <a:lnTo>
                    <a:pt x="288823" y="241020"/>
                  </a:lnTo>
                  <a:lnTo>
                    <a:pt x="293090" y="234670"/>
                  </a:lnTo>
                  <a:lnTo>
                    <a:pt x="293674" y="233807"/>
                  </a:lnTo>
                  <a:lnTo>
                    <a:pt x="290982" y="234670"/>
                  </a:lnTo>
                  <a:lnTo>
                    <a:pt x="293357" y="230860"/>
                  </a:lnTo>
                  <a:lnTo>
                    <a:pt x="297865" y="225780"/>
                  </a:lnTo>
                  <a:lnTo>
                    <a:pt x="302742" y="224510"/>
                  </a:lnTo>
                  <a:lnTo>
                    <a:pt x="307530" y="221970"/>
                  </a:lnTo>
                  <a:lnTo>
                    <a:pt x="312521" y="221970"/>
                  </a:lnTo>
                  <a:lnTo>
                    <a:pt x="314604" y="224510"/>
                  </a:lnTo>
                  <a:lnTo>
                    <a:pt x="313309" y="228320"/>
                  </a:lnTo>
                  <a:lnTo>
                    <a:pt x="302945" y="234670"/>
                  </a:lnTo>
                  <a:lnTo>
                    <a:pt x="301091" y="235940"/>
                  </a:lnTo>
                  <a:lnTo>
                    <a:pt x="303657" y="234670"/>
                  </a:lnTo>
                  <a:lnTo>
                    <a:pt x="308889" y="237210"/>
                  </a:lnTo>
                  <a:lnTo>
                    <a:pt x="307721" y="238480"/>
                  </a:lnTo>
                  <a:lnTo>
                    <a:pt x="302666" y="239750"/>
                  </a:lnTo>
                  <a:lnTo>
                    <a:pt x="304317" y="241020"/>
                  </a:lnTo>
                  <a:lnTo>
                    <a:pt x="311137" y="241020"/>
                  </a:lnTo>
                  <a:lnTo>
                    <a:pt x="310730" y="244830"/>
                  </a:lnTo>
                  <a:lnTo>
                    <a:pt x="311213" y="246100"/>
                  </a:lnTo>
                  <a:lnTo>
                    <a:pt x="303453" y="253720"/>
                  </a:lnTo>
                  <a:lnTo>
                    <a:pt x="307886" y="251180"/>
                  </a:lnTo>
                  <a:lnTo>
                    <a:pt x="316179" y="244767"/>
                  </a:lnTo>
                  <a:lnTo>
                    <a:pt x="327545" y="235940"/>
                  </a:lnTo>
                  <a:lnTo>
                    <a:pt x="329844" y="234670"/>
                  </a:lnTo>
                  <a:lnTo>
                    <a:pt x="339013" y="229590"/>
                  </a:lnTo>
                  <a:lnTo>
                    <a:pt x="347167" y="225818"/>
                  </a:lnTo>
                  <a:lnTo>
                    <a:pt x="346684" y="229590"/>
                  </a:lnTo>
                  <a:lnTo>
                    <a:pt x="322770" y="249910"/>
                  </a:lnTo>
                  <a:lnTo>
                    <a:pt x="320357" y="251180"/>
                  </a:lnTo>
                  <a:lnTo>
                    <a:pt x="324307" y="251180"/>
                  </a:lnTo>
                  <a:lnTo>
                    <a:pt x="323151" y="253720"/>
                  </a:lnTo>
                  <a:lnTo>
                    <a:pt x="317525" y="253720"/>
                  </a:lnTo>
                  <a:lnTo>
                    <a:pt x="319773" y="256260"/>
                  </a:lnTo>
                  <a:lnTo>
                    <a:pt x="323557" y="256260"/>
                  </a:lnTo>
                  <a:lnTo>
                    <a:pt x="324358" y="257530"/>
                  </a:lnTo>
                  <a:lnTo>
                    <a:pt x="324688" y="258800"/>
                  </a:lnTo>
                  <a:lnTo>
                    <a:pt x="327088" y="254990"/>
                  </a:lnTo>
                  <a:lnTo>
                    <a:pt x="330466" y="257530"/>
                  </a:lnTo>
                  <a:lnTo>
                    <a:pt x="326898" y="258800"/>
                  </a:lnTo>
                  <a:lnTo>
                    <a:pt x="328129" y="262610"/>
                  </a:lnTo>
                  <a:lnTo>
                    <a:pt x="333057" y="260070"/>
                  </a:lnTo>
                  <a:lnTo>
                    <a:pt x="347649" y="261340"/>
                  </a:lnTo>
                  <a:lnTo>
                    <a:pt x="350837" y="265150"/>
                  </a:lnTo>
                  <a:lnTo>
                    <a:pt x="348640" y="265150"/>
                  </a:lnTo>
                  <a:lnTo>
                    <a:pt x="345960" y="266420"/>
                  </a:lnTo>
                  <a:lnTo>
                    <a:pt x="344741" y="267690"/>
                  </a:lnTo>
                  <a:lnTo>
                    <a:pt x="345046" y="271500"/>
                  </a:lnTo>
                  <a:lnTo>
                    <a:pt x="344284" y="275310"/>
                  </a:lnTo>
                  <a:lnTo>
                    <a:pt x="343217" y="277850"/>
                  </a:lnTo>
                  <a:lnTo>
                    <a:pt x="341439" y="284200"/>
                  </a:lnTo>
                  <a:lnTo>
                    <a:pt x="341350" y="288010"/>
                  </a:lnTo>
                  <a:lnTo>
                    <a:pt x="339255" y="288010"/>
                  </a:lnTo>
                  <a:lnTo>
                    <a:pt x="336715" y="291820"/>
                  </a:lnTo>
                  <a:lnTo>
                    <a:pt x="332981" y="290550"/>
                  </a:lnTo>
                  <a:lnTo>
                    <a:pt x="334518" y="291820"/>
                  </a:lnTo>
                  <a:lnTo>
                    <a:pt x="336892" y="292849"/>
                  </a:lnTo>
                  <a:lnTo>
                    <a:pt x="335940" y="291820"/>
                  </a:lnTo>
                  <a:lnTo>
                    <a:pt x="343966" y="293090"/>
                  </a:lnTo>
                  <a:lnTo>
                    <a:pt x="351548" y="295630"/>
                  </a:lnTo>
                  <a:lnTo>
                    <a:pt x="358051" y="299440"/>
                  </a:lnTo>
                  <a:lnTo>
                    <a:pt x="362839" y="305790"/>
                  </a:lnTo>
                  <a:lnTo>
                    <a:pt x="365493" y="312140"/>
                  </a:lnTo>
                  <a:lnTo>
                    <a:pt x="355904" y="308330"/>
                  </a:lnTo>
                  <a:lnTo>
                    <a:pt x="357428" y="309600"/>
                  </a:lnTo>
                  <a:lnTo>
                    <a:pt x="359448" y="315950"/>
                  </a:lnTo>
                  <a:lnTo>
                    <a:pt x="365125" y="319760"/>
                  </a:lnTo>
                  <a:lnTo>
                    <a:pt x="369697" y="323570"/>
                  </a:lnTo>
                  <a:lnTo>
                    <a:pt x="368414" y="329920"/>
                  </a:lnTo>
                  <a:lnTo>
                    <a:pt x="361581" y="333730"/>
                  </a:lnTo>
                  <a:lnTo>
                    <a:pt x="357073" y="331190"/>
                  </a:lnTo>
                  <a:lnTo>
                    <a:pt x="354825" y="329920"/>
                  </a:lnTo>
                  <a:lnTo>
                    <a:pt x="349897" y="331190"/>
                  </a:lnTo>
                  <a:lnTo>
                    <a:pt x="347319" y="326110"/>
                  </a:lnTo>
                  <a:lnTo>
                    <a:pt x="351929" y="323570"/>
                  </a:lnTo>
                  <a:lnTo>
                    <a:pt x="354241" y="322300"/>
                  </a:lnTo>
                  <a:lnTo>
                    <a:pt x="353961" y="319760"/>
                  </a:lnTo>
                  <a:lnTo>
                    <a:pt x="350735" y="323570"/>
                  </a:lnTo>
                  <a:lnTo>
                    <a:pt x="348462" y="322300"/>
                  </a:lnTo>
                  <a:lnTo>
                    <a:pt x="346976" y="319024"/>
                  </a:lnTo>
                  <a:lnTo>
                    <a:pt x="345859" y="321030"/>
                  </a:lnTo>
                  <a:lnTo>
                    <a:pt x="345122" y="328650"/>
                  </a:lnTo>
                  <a:lnTo>
                    <a:pt x="344474" y="337540"/>
                  </a:lnTo>
                  <a:lnTo>
                    <a:pt x="341884" y="346430"/>
                  </a:lnTo>
                  <a:lnTo>
                    <a:pt x="344170" y="347700"/>
                  </a:lnTo>
                  <a:lnTo>
                    <a:pt x="346532" y="350240"/>
                  </a:lnTo>
                  <a:lnTo>
                    <a:pt x="349288" y="348970"/>
                  </a:lnTo>
                  <a:lnTo>
                    <a:pt x="348322" y="346430"/>
                  </a:lnTo>
                  <a:lnTo>
                    <a:pt x="353834" y="343890"/>
                  </a:lnTo>
                  <a:lnTo>
                    <a:pt x="355942" y="351510"/>
                  </a:lnTo>
                  <a:lnTo>
                    <a:pt x="358521" y="347700"/>
                  </a:lnTo>
                  <a:lnTo>
                    <a:pt x="362381" y="351510"/>
                  </a:lnTo>
                  <a:lnTo>
                    <a:pt x="368465" y="356590"/>
                  </a:lnTo>
                  <a:lnTo>
                    <a:pt x="365353" y="361670"/>
                  </a:lnTo>
                  <a:lnTo>
                    <a:pt x="360095" y="362521"/>
                  </a:lnTo>
                  <a:lnTo>
                    <a:pt x="362204" y="359130"/>
                  </a:lnTo>
                  <a:lnTo>
                    <a:pt x="359829" y="357860"/>
                  </a:lnTo>
                  <a:lnTo>
                    <a:pt x="359803" y="360400"/>
                  </a:lnTo>
                  <a:lnTo>
                    <a:pt x="357136" y="362940"/>
                  </a:lnTo>
                  <a:lnTo>
                    <a:pt x="355727" y="366750"/>
                  </a:lnTo>
                  <a:lnTo>
                    <a:pt x="359486" y="369290"/>
                  </a:lnTo>
                  <a:lnTo>
                    <a:pt x="364883" y="365480"/>
                  </a:lnTo>
                  <a:lnTo>
                    <a:pt x="368795" y="369290"/>
                  </a:lnTo>
                  <a:lnTo>
                    <a:pt x="377063" y="374370"/>
                  </a:lnTo>
                  <a:lnTo>
                    <a:pt x="374611" y="378180"/>
                  </a:lnTo>
                  <a:lnTo>
                    <a:pt x="377850" y="376910"/>
                  </a:lnTo>
                  <a:lnTo>
                    <a:pt x="378167" y="376910"/>
                  </a:lnTo>
                  <a:lnTo>
                    <a:pt x="378739" y="375640"/>
                  </a:lnTo>
                  <a:lnTo>
                    <a:pt x="382727" y="374370"/>
                  </a:lnTo>
                  <a:lnTo>
                    <a:pt x="377888" y="373100"/>
                  </a:lnTo>
                  <a:lnTo>
                    <a:pt x="377291" y="369290"/>
                  </a:lnTo>
                  <a:lnTo>
                    <a:pt x="376821" y="366750"/>
                  </a:lnTo>
                  <a:lnTo>
                    <a:pt x="376580" y="365480"/>
                  </a:lnTo>
                  <a:lnTo>
                    <a:pt x="371436" y="366750"/>
                  </a:lnTo>
                  <a:lnTo>
                    <a:pt x="374053" y="365480"/>
                  </a:lnTo>
                  <a:lnTo>
                    <a:pt x="376669" y="364210"/>
                  </a:lnTo>
                  <a:lnTo>
                    <a:pt x="377672" y="362940"/>
                  </a:lnTo>
                  <a:lnTo>
                    <a:pt x="378675" y="361670"/>
                  </a:lnTo>
                  <a:lnTo>
                    <a:pt x="380390" y="359130"/>
                  </a:lnTo>
                  <a:lnTo>
                    <a:pt x="383311" y="356590"/>
                  </a:lnTo>
                  <a:lnTo>
                    <a:pt x="384771" y="355320"/>
                  </a:lnTo>
                  <a:lnTo>
                    <a:pt x="382193" y="355320"/>
                  </a:lnTo>
                  <a:lnTo>
                    <a:pt x="379857" y="356590"/>
                  </a:lnTo>
                  <a:lnTo>
                    <a:pt x="380695" y="354050"/>
                  </a:lnTo>
                  <a:lnTo>
                    <a:pt x="381114" y="352780"/>
                  </a:lnTo>
                  <a:lnTo>
                    <a:pt x="379412" y="352780"/>
                  </a:lnTo>
                  <a:lnTo>
                    <a:pt x="378853" y="351510"/>
                  </a:lnTo>
                  <a:lnTo>
                    <a:pt x="378282" y="351510"/>
                  </a:lnTo>
                  <a:lnTo>
                    <a:pt x="378637" y="352780"/>
                  </a:lnTo>
                  <a:lnTo>
                    <a:pt x="377520" y="352780"/>
                  </a:lnTo>
                  <a:lnTo>
                    <a:pt x="376161" y="354050"/>
                  </a:lnTo>
                  <a:lnTo>
                    <a:pt x="374738" y="354050"/>
                  </a:lnTo>
                  <a:lnTo>
                    <a:pt x="368833" y="352780"/>
                  </a:lnTo>
                  <a:lnTo>
                    <a:pt x="368960" y="347700"/>
                  </a:lnTo>
                  <a:lnTo>
                    <a:pt x="369023" y="345160"/>
                  </a:lnTo>
                  <a:lnTo>
                    <a:pt x="365975" y="343890"/>
                  </a:lnTo>
                  <a:lnTo>
                    <a:pt x="367195" y="341350"/>
                  </a:lnTo>
                  <a:lnTo>
                    <a:pt x="368922" y="343890"/>
                  </a:lnTo>
                  <a:lnTo>
                    <a:pt x="371652" y="342620"/>
                  </a:lnTo>
                  <a:lnTo>
                    <a:pt x="369366" y="341350"/>
                  </a:lnTo>
                  <a:lnTo>
                    <a:pt x="367093" y="340080"/>
                  </a:lnTo>
                  <a:lnTo>
                    <a:pt x="372795" y="340080"/>
                  </a:lnTo>
                  <a:lnTo>
                    <a:pt x="375056" y="336270"/>
                  </a:lnTo>
                  <a:lnTo>
                    <a:pt x="376567" y="333730"/>
                  </a:lnTo>
                  <a:lnTo>
                    <a:pt x="379907" y="338810"/>
                  </a:lnTo>
                  <a:lnTo>
                    <a:pt x="380161" y="333730"/>
                  </a:lnTo>
                  <a:lnTo>
                    <a:pt x="381762" y="332460"/>
                  </a:lnTo>
                  <a:lnTo>
                    <a:pt x="383362" y="331190"/>
                  </a:lnTo>
                  <a:lnTo>
                    <a:pt x="383679" y="329920"/>
                  </a:lnTo>
                  <a:lnTo>
                    <a:pt x="384314" y="327380"/>
                  </a:lnTo>
                  <a:lnTo>
                    <a:pt x="384632" y="326110"/>
                  </a:lnTo>
                  <a:lnTo>
                    <a:pt x="382231" y="323570"/>
                  </a:lnTo>
                  <a:lnTo>
                    <a:pt x="383476" y="321030"/>
                  </a:lnTo>
                  <a:lnTo>
                    <a:pt x="376834" y="318808"/>
                  </a:lnTo>
                  <a:lnTo>
                    <a:pt x="376834" y="329323"/>
                  </a:lnTo>
                  <a:lnTo>
                    <a:pt x="376567" y="329920"/>
                  </a:lnTo>
                  <a:lnTo>
                    <a:pt x="376275" y="329920"/>
                  </a:lnTo>
                  <a:lnTo>
                    <a:pt x="376834" y="329323"/>
                  </a:lnTo>
                  <a:lnTo>
                    <a:pt x="376834" y="318808"/>
                  </a:lnTo>
                  <a:lnTo>
                    <a:pt x="375920" y="318490"/>
                  </a:lnTo>
                  <a:lnTo>
                    <a:pt x="380390" y="319760"/>
                  </a:lnTo>
                  <a:lnTo>
                    <a:pt x="379793" y="318490"/>
                  </a:lnTo>
                  <a:lnTo>
                    <a:pt x="376859" y="312140"/>
                  </a:lnTo>
                  <a:lnTo>
                    <a:pt x="378282" y="312140"/>
                  </a:lnTo>
                  <a:lnTo>
                    <a:pt x="377266" y="305790"/>
                  </a:lnTo>
                  <a:lnTo>
                    <a:pt x="375107" y="299440"/>
                  </a:lnTo>
                  <a:lnTo>
                    <a:pt x="375031" y="298145"/>
                  </a:lnTo>
                  <a:lnTo>
                    <a:pt x="375031" y="333730"/>
                  </a:lnTo>
                  <a:lnTo>
                    <a:pt x="374916" y="336270"/>
                  </a:lnTo>
                  <a:lnTo>
                    <a:pt x="374815" y="335000"/>
                  </a:lnTo>
                  <a:lnTo>
                    <a:pt x="375031" y="333730"/>
                  </a:lnTo>
                  <a:lnTo>
                    <a:pt x="375031" y="298145"/>
                  </a:lnTo>
                  <a:lnTo>
                    <a:pt x="374942" y="296621"/>
                  </a:lnTo>
                  <a:lnTo>
                    <a:pt x="377113" y="296964"/>
                  </a:lnTo>
                  <a:lnTo>
                    <a:pt x="379260" y="294601"/>
                  </a:lnTo>
                  <a:lnTo>
                    <a:pt x="380174" y="292722"/>
                  </a:lnTo>
                  <a:lnTo>
                    <a:pt x="380441" y="291084"/>
                  </a:lnTo>
                  <a:lnTo>
                    <a:pt x="377278" y="293916"/>
                  </a:lnTo>
                  <a:lnTo>
                    <a:pt x="374853" y="295097"/>
                  </a:lnTo>
                  <a:lnTo>
                    <a:pt x="374751" y="293090"/>
                  </a:lnTo>
                  <a:lnTo>
                    <a:pt x="379133" y="286740"/>
                  </a:lnTo>
                  <a:lnTo>
                    <a:pt x="377748" y="284200"/>
                  </a:lnTo>
                  <a:lnTo>
                    <a:pt x="375856" y="280390"/>
                  </a:lnTo>
                  <a:lnTo>
                    <a:pt x="377126" y="274040"/>
                  </a:lnTo>
                  <a:lnTo>
                    <a:pt x="381977" y="272770"/>
                  </a:lnTo>
                  <a:lnTo>
                    <a:pt x="379996" y="267690"/>
                  </a:lnTo>
                  <a:lnTo>
                    <a:pt x="383667" y="260070"/>
                  </a:lnTo>
                  <a:lnTo>
                    <a:pt x="384898" y="257530"/>
                  </a:lnTo>
                  <a:lnTo>
                    <a:pt x="379361" y="256260"/>
                  </a:lnTo>
                  <a:lnTo>
                    <a:pt x="381279" y="254990"/>
                  </a:lnTo>
                  <a:lnTo>
                    <a:pt x="385127" y="252450"/>
                  </a:lnTo>
                  <a:close/>
                </a:path>
                <a:path w="577850" h="522604">
                  <a:moveTo>
                    <a:pt x="504634" y="71107"/>
                  </a:moveTo>
                  <a:lnTo>
                    <a:pt x="504050" y="70370"/>
                  </a:lnTo>
                  <a:lnTo>
                    <a:pt x="503809" y="70510"/>
                  </a:lnTo>
                  <a:lnTo>
                    <a:pt x="504063" y="70688"/>
                  </a:lnTo>
                  <a:lnTo>
                    <a:pt x="504367" y="70904"/>
                  </a:lnTo>
                  <a:lnTo>
                    <a:pt x="504634" y="71107"/>
                  </a:lnTo>
                  <a:close/>
                </a:path>
                <a:path w="577850" h="522604">
                  <a:moveTo>
                    <a:pt x="508279" y="55854"/>
                  </a:moveTo>
                  <a:lnTo>
                    <a:pt x="508215" y="54724"/>
                  </a:lnTo>
                  <a:lnTo>
                    <a:pt x="507695" y="53060"/>
                  </a:lnTo>
                  <a:lnTo>
                    <a:pt x="507161" y="51282"/>
                  </a:lnTo>
                  <a:lnTo>
                    <a:pt x="507174" y="52412"/>
                  </a:lnTo>
                  <a:lnTo>
                    <a:pt x="507441" y="53809"/>
                  </a:lnTo>
                  <a:lnTo>
                    <a:pt x="508279" y="55854"/>
                  </a:lnTo>
                  <a:close/>
                </a:path>
                <a:path w="577850" h="522604">
                  <a:moveTo>
                    <a:pt x="510527" y="61239"/>
                  </a:moveTo>
                  <a:lnTo>
                    <a:pt x="508952" y="60337"/>
                  </a:lnTo>
                  <a:lnTo>
                    <a:pt x="506298" y="59118"/>
                  </a:lnTo>
                  <a:lnTo>
                    <a:pt x="507085" y="60312"/>
                  </a:lnTo>
                  <a:lnTo>
                    <a:pt x="508279" y="60769"/>
                  </a:lnTo>
                  <a:lnTo>
                    <a:pt x="509422" y="61048"/>
                  </a:lnTo>
                  <a:lnTo>
                    <a:pt x="510527" y="61239"/>
                  </a:lnTo>
                  <a:close/>
                </a:path>
                <a:path w="577850" h="522604">
                  <a:moveTo>
                    <a:pt x="511962" y="49479"/>
                  </a:moveTo>
                  <a:lnTo>
                    <a:pt x="510286" y="46024"/>
                  </a:lnTo>
                  <a:lnTo>
                    <a:pt x="506742" y="45745"/>
                  </a:lnTo>
                  <a:lnTo>
                    <a:pt x="506044" y="43319"/>
                  </a:lnTo>
                  <a:lnTo>
                    <a:pt x="505218" y="44945"/>
                  </a:lnTo>
                  <a:lnTo>
                    <a:pt x="507161" y="51282"/>
                  </a:lnTo>
                  <a:lnTo>
                    <a:pt x="507136" y="49174"/>
                  </a:lnTo>
                  <a:lnTo>
                    <a:pt x="508520" y="48488"/>
                  </a:lnTo>
                  <a:lnTo>
                    <a:pt x="511962" y="49479"/>
                  </a:lnTo>
                  <a:close/>
                </a:path>
                <a:path w="577850" h="522604">
                  <a:moveTo>
                    <a:pt x="516826" y="47167"/>
                  </a:moveTo>
                  <a:lnTo>
                    <a:pt x="516128" y="44729"/>
                  </a:lnTo>
                  <a:lnTo>
                    <a:pt x="514210" y="40462"/>
                  </a:lnTo>
                  <a:lnTo>
                    <a:pt x="516826" y="47167"/>
                  </a:lnTo>
                  <a:close/>
                </a:path>
                <a:path w="577850" h="522604">
                  <a:moveTo>
                    <a:pt x="518617" y="59563"/>
                  </a:moveTo>
                  <a:lnTo>
                    <a:pt x="517652" y="58153"/>
                  </a:lnTo>
                  <a:lnTo>
                    <a:pt x="516102" y="55435"/>
                  </a:lnTo>
                  <a:lnTo>
                    <a:pt x="515023" y="56654"/>
                  </a:lnTo>
                  <a:lnTo>
                    <a:pt x="515747" y="59169"/>
                  </a:lnTo>
                  <a:lnTo>
                    <a:pt x="514946" y="60147"/>
                  </a:lnTo>
                  <a:lnTo>
                    <a:pt x="514146" y="61366"/>
                  </a:lnTo>
                  <a:lnTo>
                    <a:pt x="515988" y="61163"/>
                  </a:lnTo>
                  <a:lnTo>
                    <a:pt x="517525" y="60553"/>
                  </a:lnTo>
                  <a:lnTo>
                    <a:pt x="518617" y="59563"/>
                  </a:lnTo>
                  <a:close/>
                </a:path>
                <a:path w="577850" h="522604">
                  <a:moveTo>
                    <a:pt x="520827" y="54737"/>
                  </a:moveTo>
                  <a:lnTo>
                    <a:pt x="520192" y="54076"/>
                  </a:lnTo>
                  <a:lnTo>
                    <a:pt x="520204" y="54470"/>
                  </a:lnTo>
                  <a:lnTo>
                    <a:pt x="520623" y="54711"/>
                  </a:lnTo>
                  <a:lnTo>
                    <a:pt x="520827" y="54737"/>
                  </a:lnTo>
                  <a:close/>
                </a:path>
                <a:path w="577850" h="522604">
                  <a:moveTo>
                    <a:pt x="521017" y="60198"/>
                  </a:moveTo>
                  <a:lnTo>
                    <a:pt x="520649" y="58750"/>
                  </a:lnTo>
                  <a:lnTo>
                    <a:pt x="520014" y="57073"/>
                  </a:lnTo>
                  <a:lnTo>
                    <a:pt x="519747" y="58039"/>
                  </a:lnTo>
                  <a:lnTo>
                    <a:pt x="519303" y="58902"/>
                  </a:lnTo>
                  <a:lnTo>
                    <a:pt x="518617" y="59575"/>
                  </a:lnTo>
                  <a:lnTo>
                    <a:pt x="519061" y="60210"/>
                  </a:lnTo>
                  <a:lnTo>
                    <a:pt x="519391" y="60604"/>
                  </a:lnTo>
                  <a:lnTo>
                    <a:pt x="519480" y="60159"/>
                  </a:lnTo>
                  <a:lnTo>
                    <a:pt x="521017" y="60198"/>
                  </a:lnTo>
                  <a:close/>
                </a:path>
                <a:path w="577850" h="522604">
                  <a:moveTo>
                    <a:pt x="525018" y="50609"/>
                  </a:moveTo>
                  <a:lnTo>
                    <a:pt x="524878" y="50507"/>
                  </a:lnTo>
                  <a:lnTo>
                    <a:pt x="523367" y="51498"/>
                  </a:lnTo>
                  <a:lnTo>
                    <a:pt x="523100" y="51676"/>
                  </a:lnTo>
                  <a:lnTo>
                    <a:pt x="523341" y="51536"/>
                  </a:lnTo>
                  <a:lnTo>
                    <a:pt x="525018" y="50609"/>
                  </a:lnTo>
                  <a:close/>
                </a:path>
                <a:path w="577850" h="522604">
                  <a:moveTo>
                    <a:pt x="525322" y="40678"/>
                  </a:moveTo>
                  <a:lnTo>
                    <a:pt x="523354" y="38633"/>
                  </a:lnTo>
                  <a:lnTo>
                    <a:pt x="524535" y="40170"/>
                  </a:lnTo>
                  <a:lnTo>
                    <a:pt x="525322" y="40678"/>
                  </a:lnTo>
                  <a:close/>
                </a:path>
                <a:path w="577850" h="522604">
                  <a:moveTo>
                    <a:pt x="525653" y="49911"/>
                  </a:moveTo>
                  <a:lnTo>
                    <a:pt x="524738" y="49161"/>
                  </a:lnTo>
                  <a:lnTo>
                    <a:pt x="522427" y="47129"/>
                  </a:lnTo>
                  <a:lnTo>
                    <a:pt x="520534" y="47091"/>
                  </a:lnTo>
                  <a:lnTo>
                    <a:pt x="524865" y="50495"/>
                  </a:lnTo>
                  <a:lnTo>
                    <a:pt x="525653" y="49911"/>
                  </a:lnTo>
                  <a:close/>
                </a:path>
                <a:path w="577850" h="522604">
                  <a:moveTo>
                    <a:pt x="526237" y="50342"/>
                  </a:moveTo>
                  <a:lnTo>
                    <a:pt x="525856" y="49771"/>
                  </a:lnTo>
                  <a:lnTo>
                    <a:pt x="525653" y="49911"/>
                  </a:lnTo>
                  <a:lnTo>
                    <a:pt x="526084" y="50253"/>
                  </a:lnTo>
                  <a:lnTo>
                    <a:pt x="526237" y="50342"/>
                  </a:lnTo>
                  <a:close/>
                </a:path>
                <a:path w="577850" h="522604">
                  <a:moveTo>
                    <a:pt x="529094" y="43713"/>
                  </a:moveTo>
                  <a:lnTo>
                    <a:pt x="528866" y="40957"/>
                  </a:lnTo>
                  <a:lnTo>
                    <a:pt x="527354" y="40538"/>
                  </a:lnTo>
                  <a:lnTo>
                    <a:pt x="525335" y="40690"/>
                  </a:lnTo>
                  <a:lnTo>
                    <a:pt x="527329" y="41973"/>
                  </a:lnTo>
                  <a:lnTo>
                    <a:pt x="529094" y="43713"/>
                  </a:lnTo>
                  <a:close/>
                </a:path>
                <a:path w="577850" h="522604">
                  <a:moveTo>
                    <a:pt x="531355" y="46659"/>
                  </a:moveTo>
                  <a:lnTo>
                    <a:pt x="530618" y="45212"/>
                  </a:lnTo>
                  <a:lnTo>
                    <a:pt x="529094" y="43713"/>
                  </a:lnTo>
                  <a:lnTo>
                    <a:pt x="529450" y="47828"/>
                  </a:lnTo>
                  <a:lnTo>
                    <a:pt x="531355" y="46659"/>
                  </a:lnTo>
                  <a:close/>
                </a:path>
                <a:path w="577850" h="522604">
                  <a:moveTo>
                    <a:pt x="531456" y="56184"/>
                  </a:moveTo>
                  <a:lnTo>
                    <a:pt x="531279" y="54038"/>
                  </a:lnTo>
                  <a:lnTo>
                    <a:pt x="530237" y="54343"/>
                  </a:lnTo>
                  <a:lnTo>
                    <a:pt x="531456" y="56184"/>
                  </a:lnTo>
                  <a:close/>
                </a:path>
                <a:path w="577850" h="522604">
                  <a:moveTo>
                    <a:pt x="534060" y="53225"/>
                  </a:moveTo>
                  <a:lnTo>
                    <a:pt x="533069" y="52184"/>
                  </a:lnTo>
                  <a:lnTo>
                    <a:pt x="531317" y="50939"/>
                  </a:lnTo>
                  <a:lnTo>
                    <a:pt x="530860" y="49326"/>
                  </a:lnTo>
                  <a:lnTo>
                    <a:pt x="531266" y="54038"/>
                  </a:lnTo>
                  <a:lnTo>
                    <a:pt x="534060" y="53225"/>
                  </a:lnTo>
                  <a:close/>
                </a:path>
                <a:path w="577850" h="522604">
                  <a:moveTo>
                    <a:pt x="536892" y="32880"/>
                  </a:moveTo>
                  <a:lnTo>
                    <a:pt x="536473" y="29044"/>
                  </a:lnTo>
                  <a:lnTo>
                    <a:pt x="534733" y="27787"/>
                  </a:lnTo>
                  <a:lnTo>
                    <a:pt x="532942" y="28765"/>
                  </a:lnTo>
                  <a:lnTo>
                    <a:pt x="532485" y="27139"/>
                  </a:lnTo>
                  <a:lnTo>
                    <a:pt x="531914" y="29959"/>
                  </a:lnTo>
                  <a:lnTo>
                    <a:pt x="533641" y="31191"/>
                  </a:lnTo>
                  <a:lnTo>
                    <a:pt x="536892" y="32880"/>
                  </a:lnTo>
                  <a:close/>
                </a:path>
                <a:path w="577850" h="522604">
                  <a:moveTo>
                    <a:pt x="539699" y="39230"/>
                  </a:moveTo>
                  <a:lnTo>
                    <a:pt x="539673" y="37465"/>
                  </a:lnTo>
                  <a:lnTo>
                    <a:pt x="538949" y="36944"/>
                  </a:lnTo>
                  <a:lnTo>
                    <a:pt x="538518" y="36918"/>
                  </a:lnTo>
                  <a:lnTo>
                    <a:pt x="539699" y="39230"/>
                  </a:lnTo>
                  <a:close/>
                </a:path>
                <a:path w="577850" h="522604">
                  <a:moveTo>
                    <a:pt x="542277" y="26581"/>
                  </a:moveTo>
                  <a:lnTo>
                    <a:pt x="541413" y="26149"/>
                  </a:lnTo>
                  <a:lnTo>
                    <a:pt x="541185" y="26428"/>
                  </a:lnTo>
                  <a:lnTo>
                    <a:pt x="540816" y="26733"/>
                  </a:lnTo>
                  <a:lnTo>
                    <a:pt x="540042" y="27089"/>
                  </a:lnTo>
                  <a:lnTo>
                    <a:pt x="541566" y="28359"/>
                  </a:lnTo>
                  <a:lnTo>
                    <a:pt x="542277" y="26581"/>
                  </a:lnTo>
                  <a:close/>
                </a:path>
                <a:path w="577850" h="522604">
                  <a:moveTo>
                    <a:pt x="542518" y="24828"/>
                  </a:moveTo>
                  <a:lnTo>
                    <a:pt x="538607" y="24676"/>
                  </a:lnTo>
                  <a:lnTo>
                    <a:pt x="541413" y="26149"/>
                  </a:lnTo>
                  <a:lnTo>
                    <a:pt x="542518" y="24828"/>
                  </a:lnTo>
                  <a:close/>
                </a:path>
                <a:path w="577850" h="522604">
                  <a:moveTo>
                    <a:pt x="542785" y="29375"/>
                  </a:moveTo>
                  <a:lnTo>
                    <a:pt x="541566" y="28359"/>
                  </a:lnTo>
                  <a:lnTo>
                    <a:pt x="540664" y="30594"/>
                  </a:lnTo>
                  <a:lnTo>
                    <a:pt x="542785" y="29375"/>
                  </a:lnTo>
                  <a:close/>
                </a:path>
                <a:path w="577850" h="522604">
                  <a:moveTo>
                    <a:pt x="542874" y="40525"/>
                  </a:moveTo>
                  <a:lnTo>
                    <a:pt x="539851" y="35953"/>
                  </a:lnTo>
                  <a:lnTo>
                    <a:pt x="541477" y="38100"/>
                  </a:lnTo>
                  <a:lnTo>
                    <a:pt x="540131" y="35852"/>
                  </a:lnTo>
                  <a:lnTo>
                    <a:pt x="539648" y="33731"/>
                  </a:lnTo>
                  <a:lnTo>
                    <a:pt x="539673" y="37465"/>
                  </a:lnTo>
                  <a:lnTo>
                    <a:pt x="540893" y="38354"/>
                  </a:lnTo>
                  <a:lnTo>
                    <a:pt x="542874" y="40525"/>
                  </a:lnTo>
                  <a:close/>
                </a:path>
                <a:path w="577850" h="522604">
                  <a:moveTo>
                    <a:pt x="544068" y="56845"/>
                  </a:moveTo>
                  <a:lnTo>
                    <a:pt x="542378" y="53378"/>
                  </a:lnTo>
                  <a:lnTo>
                    <a:pt x="539369" y="52527"/>
                  </a:lnTo>
                  <a:lnTo>
                    <a:pt x="538899" y="50901"/>
                  </a:lnTo>
                  <a:lnTo>
                    <a:pt x="538797" y="55346"/>
                  </a:lnTo>
                  <a:lnTo>
                    <a:pt x="544068" y="56845"/>
                  </a:lnTo>
                  <a:close/>
                </a:path>
                <a:path w="577850" h="522604">
                  <a:moveTo>
                    <a:pt x="546087" y="47015"/>
                  </a:moveTo>
                  <a:lnTo>
                    <a:pt x="544499" y="39116"/>
                  </a:lnTo>
                  <a:lnTo>
                    <a:pt x="545566" y="47599"/>
                  </a:lnTo>
                  <a:lnTo>
                    <a:pt x="546087" y="47015"/>
                  </a:lnTo>
                  <a:close/>
                </a:path>
                <a:path w="577850" h="522604">
                  <a:moveTo>
                    <a:pt x="548665" y="34378"/>
                  </a:moveTo>
                  <a:lnTo>
                    <a:pt x="543966" y="30035"/>
                  </a:lnTo>
                  <a:lnTo>
                    <a:pt x="541604" y="33832"/>
                  </a:lnTo>
                  <a:lnTo>
                    <a:pt x="543852" y="34467"/>
                  </a:lnTo>
                  <a:lnTo>
                    <a:pt x="545884" y="34328"/>
                  </a:lnTo>
                  <a:lnTo>
                    <a:pt x="546290" y="38163"/>
                  </a:lnTo>
                  <a:lnTo>
                    <a:pt x="548665" y="34378"/>
                  </a:lnTo>
                  <a:close/>
                </a:path>
                <a:path w="577850" h="522604">
                  <a:moveTo>
                    <a:pt x="563156" y="31076"/>
                  </a:moveTo>
                  <a:lnTo>
                    <a:pt x="562902" y="31051"/>
                  </a:lnTo>
                  <a:lnTo>
                    <a:pt x="563143" y="31724"/>
                  </a:lnTo>
                  <a:lnTo>
                    <a:pt x="563156" y="31076"/>
                  </a:lnTo>
                  <a:close/>
                </a:path>
                <a:path w="577850" h="522604">
                  <a:moveTo>
                    <a:pt x="566661" y="41795"/>
                  </a:moveTo>
                  <a:lnTo>
                    <a:pt x="564730" y="36283"/>
                  </a:lnTo>
                  <a:lnTo>
                    <a:pt x="563143" y="31724"/>
                  </a:lnTo>
                  <a:lnTo>
                    <a:pt x="563016" y="36283"/>
                  </a:lnTo>
                  <a:lnTo>
                    <a:pt x="559498" y="36029"/>
                  </a:lnTo>
                  <a:lnTo>
                    <a:pt x="566661" y="41795"/>
                  </a:lnTo>
                  <a:close/>
                </a:path>
                <a:path w="577850" h="522604">
                  <a:moveTo>
                    <a:pt x="568134" y="44450"/>
                  </a:moveTo>
                  <a:lnTo>
                    <a:pt x="567651" y="42824"/>
                  </a:lnTo>
                  <a:lnTo>
                    <a:pt x="563143" y="41529"/>
                  </a:lnTo>
                  <a:lnTo>
                    <a:pt x="565111" y="43586"/>
                  </a:lnTo>
                  <a:lnTo>
                    <a:pt x="568134" y="44450"/>
                  </a:lnTo>
                  <a:close/>
                </a:path>
                <a:path w="577850" h="522604">
                  <a:moveTo>
                    <a:pt x="568909" y="32778"/>
                  </a:moveTo>
                  <a:lnTo>
                    <a:pt x="565035" y="26466"/>
                  </a:lnTo>
                  <a:lnTo>
                    <a:pt x="563194" y="29654"/>
                  </a:lnTo>
                  <a:lnTo>
                    <a:pt x="563156" y="31076"/>
                  </a:lnTo>
                  <a:lnTo>
                    <a:pt x="567182" y="31546"/>
                  </a:lnTo>
                  <a:lnTo>
                    <a:pt x="568909" y="32778"/>
                  </a:lnTo>
                  <a:close/>
                </a:path>
                <a:path w="577850" h="522604">
                  <a:moveTo>
                    <a:pt x="572046" y="29222"/>
                  </a:moveTo>
                  <a:lnTo>
                    <a:pt x="571627" y="25374"/>
                  </a:lnTo>
                  <a:lnTo>
                    <a:pt x="570407" y="23545"/>
                  </a:lnTo>
                  <a:lnTo>
                    <a:pt x="572046" y="29222"/>
                  </a:lnTo>
                  <a:close/>
                </a:path>
                <a:path w="577850" h="522604">
                  <a:moveTo>
                    <a:pt x="577583" y="4546"/>
                  </a:moveTo>
                  <a:lnTo>
                    <a:pt x="573760" y="812"/>
                  </a:lnTo>
                  <a:lnTo>
                    <a:pt x="573252" y="0"/>
                  </a:lnTo>
                  <a:lnTo>
                    <a:pt x="572719" y="2044"/>
                  </a:lnTo>
                  <a:lnTo>
                    <a:pt x="577443" y="5892"/>
                  </a:lnTo>
                  <a:lnTo>
                    <a:pt x="576491" y="4889"/>
                  </a:lnTo>
                  <a:lnTo>
                    <a:pt x="577583" y="454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904811" y="2449004"/>
              <a:ext cx="7695565" cy="2797175"/>
            </a:xfrm>
            <a:custGeom>
              <a:avLst/>
              <a:gdLst/>
              <a:ahLst/>
              <a:cxnLst/>
              <a:rect l="l" t="t" r="r" b="b"/>
              <a:pathLst>
                <a:path w="7695565" h="2797175">
                  <a:moveTo>
                    <a:pt x="25171" y="2721076"/>
                  </a:moveTo>
                  <a:lnTo>
                    <a:pt x="24574" y="2721508"/>
                  </a:lnTo>
                  <a:lnTo>
                    <a:pt x="24650" y="2721673"/>
                  </a:lnTo>
                  <a:lnTo>
                    <a:pt x="24917" y="2721800"/>
                  </a:lnTo>
                  <a:lnTo>
                    <a:pt x="25031" y="2721546"/>
                  </a:lnTo>
                  <a:lnTo>
                    <a:pt x="25019" y="2721343"/>
                  </a:lnTo>
                  <a:lnTo>
                    <a:pt x="25171" y="2721076"/>
                  </a:lnTo>
                  <a:close/>
                </a:path>
                <a:path w="7695565" h="2797175">
                  <a:moveTo>
                    <a:pt x="30632" y="2727325"/>
                  </a:moveTo>
                  <a:lnTo>
                    <a:pt x="30060" y="2727325"/>
                  </a:lnTo>
                  <a:lnTo>
                    <a:pt x="30073" y="2728595"/>
                  </a:lnTo>
                  <a:lnTo>
                    <a:pt x="30632" y="2727325"/>
                  </a:lnTo>
                  <a:close/>
                </a:path>
                <a:path w="7695565" h="2797175">
                  <a:moveTo>
                    <a:pt x="30734" y="2632379"/>
                  </a:moveTo>
                  <a:lnTo>
                    <a:pt x="24079" y="2636012"/>
                  </a:lnTo>
                  <a:lnTo>
                    <a:pt x="24688" y="2636202"/>
                  </a:lnTo>
                  <a:lnTo>
                    <a:pt x="25895" y="2636545"/>
                  </a:lnTo>
                  <a:lnTo>
                    <a:pt x="24714" y="2638031"/>
                  </a:lnTo>
                  <a:lnTo>
                    <a:pt x="30734" y="2632379"/>
                  </a:lnTo>
                  <a:close/>
                </a:path>
                <a:path w="7695565" h="2797175">
                  <a:moveTo>
                    <a:pt x="35585" y="2631897"/>
                  </a:moveTo>
                  <a:lnTo>
                    <a:pt x="33185" y="2635834"/>
                  </a:lnTo>
                  <a:lnTo>
                    <a:pt x="34988" y="2635427"/>
                  </a:lnTo>
                  <a:lnTo>
                    <a:pt x="35585" y="2631897"/>
                  </a:lnTo>
                  <a:close/>
                </a:path>
                <a:path w="7695565" h="2797175">
                  <a:moveTo>
                    <a:pt x="36791" y="2647315"/>
                  </a:moveTo>
                  <a:lnTo>
                    <a:pt x="36360" y="2646845"/>
                  </a:lnTo>
                  <a:lnTo>
                    <a:pt x="35648" y="2646654"/>
                  </a:lnTo>
                  <a:lnTo>
                    <a:pt x="36182" y="2647289"/>
                  </a:lnTo>
                  <a:lnTo>
                    <a:pt x="36741" y="2647848"/>
                  </a:lnTo>
                  <a:lnTo>
                    <a:pt x="36791" y="2647315"/>
                  </a:lnTo>
                  <a:close/>
                </a:path>
                <a:path w="7695565" h="2797175">
                  <a:moveTo>
                    <a:pt x="41224" y="2648585"/>
                  </a:moveTo>
                  <a:lnTo>
                    <a:pt x="41122" y="2646045"/>
                  </a:lnTo>
                  <a:lnTo>
                    <a:pt x="39776" y="2648585"/>
                  </a:lnTo>
                  <a:lnTo>
                    <a:pt x="41224" y="2648585"/>
                  </a:lnTo>
                  <a:close/>
                </a:path>
                <a:path w="7695565" h="2797175">
                  <a:moveTo>
                    <a:pt x="102463" y="2723858"/>
                  </a:moveTo>
                  <a:lnTo>
                    <a:pt x="102387" y="2722321"/>
                  </a:lnTo>
                  <a:lnTo>
                    <a:pt x="102323" y="2723515"/>
                  </a:lnTo>
                  <a:lnTo>
                    <a:pt x="102463" y="2723858"/>
                  </a:lnTo>
                  <a:close/>
                </a:path>
                <a:path w="7695565" h="2797175">
                  <a:moveTo>
                    <a:pt x="104711" y="2723159"/>
                  </a:moveTo>
                  <a:lnTo>
                    <a:pt x="104584" y="2720975"/>
                  </a:lnTo>
                  <a:lnTo>
                    <a:pt x="104533" y="2717876"/>
                  </a:lnTo>
                  <a:lnTo>
                    <a:pt x="103708" y="2722245"/>
                  </a:lnTo>
                  <a:lnTo>
                    <a:pt x="104711" y="2723159"/>
                  </a:lnTo>
                  <a:close/>
                </a:path>
                <a:path w="7695565" h="2797175">
                  <a:moveTo>
                    <a:pt x="105625" y="2712085"/>
                  </a:moveTo>
                  <a:lnTo>
                    <a:pt x="104825" y="2712085"/>
                  </a:lnTo>
                  <a:lnTo>
                    <a:pt x="104267" y="2713355"/>
                  </a:lnTo>
                  <a:lnTo>
                    <a:pt x="104571" y="2714625"/>
                  </a:lnTo>
                  <a:lnTo>
                    <a:pt x="104533" y="2717876"/>
                  </a:lnTo>
                  <a:lnTo>
                    <a:pt x="105625" y="2712085"/>
                  </a:lnTo>
                  <a:close/>
                </a:path>
                <a:path w="7695565" h="2797175">
                  <a:moveTo>
                    <a:pt x="115620" y="2763990"/>
                  </a:moveTo>
                  <a:lnTo>
                    <a:pt x="115506" y="2763863"/>
                  </a:lnTo>
                  <a:lnTo>
                    <a:pt x="115265" y="2763609"/>
                  </a:lnTo>
                  <a:lnTo>
                    <a:pt x="114554" y="2767304"/>
                  </a:lnTo>
                  <a:lnTo>
                    <a:pt x="114998" y="2766415"/>
                  </a:lnTo>
                  <a:lnTo>
                    <a:pt x="115620" y="2763990"/>
                  </a:lnTo>
                  <a:close/>
                </a:path>
                <a:path w="7695565" h="2797175">
                  <a:moveTo>
                    <a:pt x="154419" y="2756535"/>
                  </a:moveTo>
                  <a:lnTo>
                    <a:pt x="150952" y="2757805"/>
                  </a:lnTo>
                  <a:lnTo>
                    <a:pt x="153365" y="2757805"/>
                  </a:lnTo>
                  <a:lnTo>
                    <a:pt x="154419" y="2756535"/>
                  </a:lnTo>
                  <a:close/>
                </a:path>
                <a:path w="7695565" h="2797175">
                  <a:moveTo>
                    <a:pt x="185229" y="2728544"/>
                  </a:moveTo>
                  <a:lnTo>
                    <a:pt x="184988" y="2732405"/>
                  </a:lnTo>
                  <a:lnTo>
                    <a:pt x="185178" y="2729865"/>
                  </a:lnTo>
                  <a:lnTo>
                    <a:pt x="185229" y="2728544"/>
                  </a:lnTo>
                  <a:close/>
                </a:path>
                <a:path w="7695565" h="2797175">
                  <a:moveTo>
                    <a:pt x="195681" y="2637091"/>
                  </a:moveTo>
                  <a:lnTo>
                    <a:pt x="195630" y="2635859"/>
                  </a:lnTo>
                  <a:lnTo>
                    <a:pt x="195262" y="2634780"/>
                  </a:lnTo>
                  <a:lnTo>
                    <a:pt x="194246" y="2633878"/>
                  </a:lnTo>
                  <a:lnTo>
                    <a:pt x="194348" y="2635123"/>
                  </a:lnTo>
                  <a:lnTo>
                    <a:pt x="194843" y="2636189"/>
                  </a:lnTo>
                  <a:lnTo>
                    <a:pt x="195681" y="2637091"/>
                  </a:lnTo>
                  <a:close/>
                </a:path>
                <a:path w="7695565" h="2797175">
                  <a:moveTo>
                    <a:pt x="197675" y="2716873"/>
                  </a:moveTo>
                  <a:lnTo>
                    <a:pt x="197218" y="2715958"/>
                  </a:lnTo>
                  <a:lnTo>
                    <a:pt x="197053" y="2715958"/>
                  </a:lnTo>
                  <a:lnTo>
                    <a:pt x="197231" y="2716276"/>
                  </a:lnTo>
                  <a:lnTo>
                    <a:pt x="197675" y="2716873"/>
                  </a:lnTo>
                  <a:close/>
                </a:path>
                <a:path w="7695565" h="2797175">
                  <a:moveTo>
                    <a:pt x="202006" y="2720505"/>
                  </a:moveTo>
                  <a:lnTo>
                    <a:pt x="199377" y="2719044"/>
                  </a:lnTo>
                  <a:lnTo>
                    <a:pt x="197688" y="2716873"/>
                  </a:lnTo>
                  <a:lnTo>
                    <a:pt x="200329" y="2722029"/>
                  </a:lnTo>
                  <a:lnTo>
                    <a:pt x="202006" y="2720505"/>
                  </a:lnTo>
                  <a:close/>
                </a:path>
                <a:path w="7695565" h="2797175">
                  <a:moveTo>
                    <a:pt x="221856" y="2709697"/>
                  </a:moveTo>
                  <a:lnTo>
                    <a:pt x="220827" y="2710180"/>
                  </a:lnTo>
                  <a:lnTo>
                    <a:pt x="220967" y="2712275"/>
                  </a:lnTo>
                  <a:lnTo>
                    <a:pt x="221856" y="2709697"/>
                  </a:lnTo>
                  <a:close/>
                </a:path>
                <a:path w="7695565" h="2797175">
                  <a:moveTo>
                    <a:pt x="226593" y="2709545"/>
                  </a:moveTo>
                  <a:lnTo>
                    <a:pt x="222859" y="2701925"/>
                  </a:lnTo>
                  <a:lnTo>
                    <a:pt x="225907" y="2695575"/>
                  </a:lnTo>
                  <a:lnTo>
                    <a:pt x="217512" y="2695575"/>
                  </a:lnTo>
                  <a:lnTo>
                    <a:pt x="215442" y="2695575"/>
                  </a:lnTo>
                  <a:lnTo>
                    <a:pt x="220916" y="2698115"/>
                  </a:lnTo>
                  <a:lnTo>
                    <a:pt x="223685" y="2705735"/>
                  </a:lnTo>
                  <a:lnTo>
                    <a:pt x="219900" y="2705735"/>
                  </a:lnTo>
                  <a:lnTo>
                    <a:pt x="226593" y="2709545"/>
                  </a:lnTo>
                  <a:close/>
                </a:path>
                <a:path w="7695565" h="2797175">
                  <a:moveTo>
                    <a:pt x="230619" y="2681084"/>
                  </a:moveTo>
                  <a:lnTo>
                    <a:pt x="230581" y="2680474"/>
                  </a:lnTo>
                  <a:lnTo>
                    <a:pt x="230454" y="2679916"/>
                  </a:lnTo>
                  <a:lnTo>
                    <a:pt x="230454" y="2680335"/>
                  </a:lnTo>
                  <a:lnTo>
                    <a:pt x="230479" y="2681808"/>
                  </a:lnTo>
                  <a:lnTo>
                    <a:pt x="230619" y="2681084"/>
                  </a:lnTo>
                  <a:close/>
                </a:path>
                <a:path w="7695565" h="2797175">
                  <a:moveTo>
                    <a:pt x="233260" y="2676525"/>
                  </a:moveTo>
                  <a:lnTo>
                    <a:pt x="233159" y="2676385"/>
                  </a:lnTo>
                  <a:lnTo>
                    <a:pt x="232232" y="2677795"/>
                  </a:lnTo>
                  <a:lnTo>
                    <a:pt x="233260" y="2676525"/>
                  </a:lnTo>
                  <a:close/>
                </a:path>
                <a:path w="7695565" h="2797175">
                  <a:moveTo>
                    <a:pt x="234124" y="2687675"/>
                  </a:moveTo>
                  <a:lnTo>
                    <a:pt x="228409" y="2682786"/>
                  </a:lnTo>
                  <a:lnTo>
                    <a:pt x="233603" y="2687917"/>
                  </a:lnTo>
                  <a:lnTo>
                    <a:pt x="234124" y="2687675"/>
                  </a:lnTo>
                  <a:close/>
                </a:path>
                <a:path w="7695565" h="2797175">
                  <a:moveTo>
                    <a:pt x="235204" y="2667635"/>
                  </a:moveTo>
                  <a:lnTo>
                    <a:pt x="235026" y="2665412"/>
                  </a:lnTo>
                  <a:lnTo>
                    <a:pt x="233489" y="2666365"/>
                  </a:lnTo>
                  <a:lnTo>
                    <a:pt x="235204" y="2667635"/>
                  </a:lnTo>
                  <a:close/>
                </a:path>
                <a:path w="7695565" h="2797175">
                  <a:moveTo>
                    <a:pt x="235559" y="2665095"/>
                  </a:moveTo>
                  <a:lnTo>
                    <a:pt x="234975" y="2664815"/>
                  </a:lnTo>
                  <a:lnTo>
                    <a:pt x="235026" y="2665412"/>
                  </a:lnTo>
                  <a:lnTo>
                    <a:pt x="235559" y="2665095"/>
                  </a:lnTo>
                  <a:close/>
                </a:path>
                <a:path w="7695565" h="2797175">
                  <a:moveTo>
                    <a:pt x="237388" y="2674213"/>
                  </a:moveTo>
                  <a:lnTo>
                    <a:pt x="235902" y="2672219"/>
                  </a:lnTo>
                  <a:lnTo>
                    <a:pt x="236499" y="2673515"/>
                  </a:lnTo>
                  <a:lnTo>
                    <a:pt x="237045" y="2674378"/>
                  </a:lnTo>
                  <a:lnTo>
                    <a:pt x="237388" y="2674213"/>
                  </a:lnTo>
                  <a:close/>
                </a:path>
                <a:path w="7695565" h="2797175">
                  <a:moveTo>
                    <a:pt x="247561" y="2610485"/>
                  </a:moveTo>
                  <a:lnTo>
                    <a:pt x="245478" y="2609215"/>
                  </a:lnTo>
                  <a:lnTo>
                    <a:pt x="244779" y="2610485"/>
                  </a:lnTo>
                  <a:lnTo>
                    <a:pt x="247561" y="2610485"/>
                  </a:lnTo>
                  <a:close/>
                </a:path>
                <a:path w="7695565" h="2797175">
                  <a:moveTo>
                    <a:pt x="248145" y="2668905"/>
                  </a:moveTo>
                  <a:lnTo>
                    <a:pt x="246824" y="2668905"/>
                  </a:lnTo>
                  <a:lnTo>
                    <a:pt x="245783" y="2665031"/>
                  </a:lnTo>
                  <a:lnTo>
                    <a:pt x="245999" y="2668905"/>
                  </a:lnTo>
                  <a:lnTo>
                    <a:pt x="245732" y="2668905"/>
                  </a:lnTo>
                  <a:lnTo>
                    <a:pt x="247167" y="2670175"/>
                  </a:lnTo>
                  <a:lnTo>
                    <a:pt x="246926" y="2669273"/>
                  </a:lnTo>
                  <a:lnTo>
                    <a:pt x="247980" y="2669705"/>
                  </a:lnTo>
                  <a:lnTo>
                    <a:pt x="248145" y="2668905"/>
                  </a:lnTo>
                  <a:close/>
                </a:path>
                <a:path w="7695565" h="2797175">
                  <a:moveTo>
                    <a:pt x="260832" y="2658516"/>
                  </a:moveTo>
                  <a:lnTo>
                    <a:pt x="258419" y="2655874"/>
                  </a:lnTo>
                  <a:lnTo>
                    <a:pt x="257213" y="2657475"/>
                  </a:lnTo>
                  <a:lnTo>
                    <a:pt x="260832" y="2658516"/>
                  </a:lnTo>
                  <a:close/>
                </a:path>
                <a:path w="7695565" h="2797175">
                  <a:moveTo>
                    <a:pt x="261289" y="2676525"/>
                  </a:moveTo>
                  <a:lnTo>
                    <a:pt x="258572" y="2673985"/>
                  </a:lnTo>
                  <a:lnTo>
                    <a:pt x="247980" y="2669705"/>
                  </a:lnTo>
                  <a:lnTo>
                    <a:pt x="247357" y="2672715"/>
                  </a:lnTo>
                  <a:lnTo>
                    <a:pt x="255295" y="2677795"/>
                  </a:lnTo>
                  <a:lnTo>
                    <a:pt x="254698" y="2673985"/>
                  </a:lnTo>
                  <a:lnTo>
                    <a:pt x="261289" y="2676525"/>
                  </a:lnTo>
                  <a:close/>
                </a:path>
                <a:path w="7695565" h="2797175">
                  <a:moveTo>
                    <a:pt x="261493" y="2671381"/>
                  </a:moveTo>
                  <a:lnTo>
                    <a:pt x="260311" y="2669781"/>
                  </a:lnTo>
                  <a:lnTo>
                    <a:pt x="258610" y="2668422"/>
                  </a:lnTo>
                  <a:lnTo>
                    <a:pt x="257048" y="2669146"/>
                  </a:lnTo>
                  <a:lnTo>
                    <a:pt x="261493" y="2671381"/>
                  </a:lnTo>
                  <a:close/>
                </a:path>
                <a:path w="7695565" h="2797175">
                  <a:moveTo>
                    <a:pt x="268376" y="2642235"/>
                  </a:moveTo>
                  <a:lnTo>
                    <a:pt x="267716" y="2642235"/>
                  </a:lnTo>
                  <a:lnTo>
                    <a:pt x="268160" y="2643289"/>
                  </a:lnTo>
                  <a:lnTo>
                    <a:pt x="268376" y="2642235"/>
                  </a:lnTo>
                  <a:close/>
                </a:path>
                <a:path w="7695565" h="2797175">
                  <a:moveTo>
                    <a:pt x="269811" y="2647315"/>
                  </a:moveTo>
                  <a:lnTo>
                    <a:pt x="268160" y="2643289"/>
                  </a:lnTo>
                  <a:lnTo>
                    <a:pt x="267576" y="2646045"/>
                  </a:lnTo>
                  <a:lnTo>
                    <a:pt x="269811" y="2647315"/>
                  </a:lnTo>
                  <a:close/>
                </a:path>
                <a:path w="7695565" h="2797175">
                  <a:moveTo>
                    <a:pt x="270319" y="2661285"/>
                  </a:moveTo>
                  <a:lnTo>
                    <a:pt x="260832" y="2658516"/>
                  </a:lnTo>
                  <a:lnTo>
                    <a:pt x="262178" y="2660015"/>
                  </a:lnTo>
                  <a:lnTo>
                    <a:pt x="266179" y="2663825"/>
                  </a:lnTo>
                  <a:lnTo>
                    <a:pt x="270319" y="2661285"/>
                  </a:lnTo>
                  <a:close/>
                </a:path>
                <a:path w="7695565" h="2797175">
                  <a:moveTo>
                    <a:pt x="274459" y="2604376"/>
                  </a:moveTo>
                  <a:lnTo>
                    <a:pt x="271868" y="2599626"/>
                  </a:lnTo>
                  <a:lnTo>
                    <a:pt x="272948" y="2603474"/>
                  </a:lnTo>
                  <a:lnTo>
                    <a:pt x="274459" y="2604376"/>
                  </a:lnTo>
                  <a:close/>
                </a:path>
                <a:path w="7695565" h="2797175">
                  <a:moveTo>
                    <a:pt x="279641" y="2628265"/>
                  </a:moveTo>
                  <a:lnTo>
                    <a:pt x="279234" y="2626995"/>
                  </a:lnTo>
                  <a:lnTo>
                    <a:pt x="278422" y="2624455"/>
                  </a:lnTo>
                  <a:lnTo>
                    <a:pt x="277609" y="2621915"/>
                  </a:lnTo>
                  <a:lnTo>
                    <a:pt x="239623" y="2621915"/>
                  </a:lnTo>
                  <a:lnTo>
                    <a:pt x="236016" y="2621915"/>
                  </a:lnTo>
                  <a:lnTo>
                    <a:pt x="228587" y="2621915"/>
                  </a:lnTo>
                  <a:lnTo>
                    <a:pt x="231940" y="2624455"/>
                  </a:lnTo>
                  <a:lnTo>
                    <a:pt x="229958" y="2624455"/>
                  </a:lnTo>
                  <a:lnTo>
                    <a:pt x="226009" y="2621915"/>
                  </a:lnTo>
                  <a:lnTo>
                    <a:pt x="224040" y="2620645"/>
                  </a:lnTo>
                  <a:lnTo>
                    <a:pt x="217347" y="2616835"/>
                  </a:lnTo>
                  <a:lnTo>
                    <a:pt x="211975" y="2614295"/>
                  </a:lnTo>
                  <a:lnTo>
                    <a:pt x="212407" y="2613025"/>
                  </a:lnTo>
                  <a:lnTo>
                    <a:pt x="212318" y="2611755"/>
                  </a:lnTo>
                  <a:lnTo>
                    <a:pt x="209143" y="2611755"/>
                  </a:lnTo>
                  <a:lnTo>
                    <a:pt x="211010" y="2614295"/>
                  </a:lnTo>
                  <a:lnTo>
                    <a:pt x="214274" y="2619375"/>
                  </a:lnTo>
                  <a:lnTo>
                    <a:pt x="215265" y="2621915"/>
                  </a:lnTo>
                  <a:lnTo>
                    <a:pt x="211848" y="2619375"/>
                  </a:lnTo>
                  <a:lnTo>
                    <a:pt x="208724" y="2613025"/>
                  </a:lnTo>
                  <a:lnTo>
                    <a:pt x="206133" y="2614295"/>
                  </a:lnTo>
                  <a:lnTo>
                    <a:pt x="205117" y="2616835"/>
                  </a:lnTo>
                  <a:lnTo>
                    <a:pt x="205498" y="2621915"/>
                  </a:lnTo>
                  <a:lnTo>
                    <a:pt x="204965" y="2625725"/>
                  </a:lnTo>
                  <a:lnTo>
                    <a:pt x="201155" y="2626995"/>
                  </a:lnTo>
                  <a:lnTo>
                    <a:pt x="206794" y="2630805"/>
                  </a:lnTo>
                  <a:lnTo>
                    <a:pt x="207022" y="2633345"/>
                  </a:lnTo>
                  <a:lnTo>
                    <a:pt x="204292" y="2634615"/>
                  </a:lnTo>
                  <a:lnTo>
                    <a:pt x="196938" y="2634615"/>
                  </a:lnTo>
                  <a:lnTo>
                    <a:pt x="197789" y="2639695"/>
                  </a:lnTo>
                  <a:lnTo>
                    <a:pt x="196913" y="2638425"/>
                  </a:lnTo>
                  <a:lnTo>
                    <a:pt x="196227" y="2638425"/>
                  </a:lnTo>
                  <a:lnTo>
                    <a:pt x="195668" y="2637155"/>
                  </a:lnTo>
                  <a:lnTo>
                    <a:pt x="195808" y="2640965"/>
                  </a:lnTo>
                  <a:lnTo>
                    <a:pt x="193243" y="2646045"/>
                  </a:lnTo>
                  <a:lnTo>
                    <a:pt x="196011" y="2651125"/>
                  </a:lnTo>
                  <a:lnTo>
                    <a:pt x="188709" y="2647315"/>
                  </a:lnTo>
                  <a:lnTo>
                    <a:pt x="186817" y="2652395"/>
                  </a:lnTo>
                  <a:lnTo>
                    <a:pt x="185407" y="2657475"/>
                  </a:lnTo>
                  <a:lnTo>
                    <a:pt x="179603" y="2653665"/>
                  </a:lnTo>
                  <a:lnTo>
                    <a:pt x="175183" y="2658745"/>
                  </a:lnTo>
                  <a:lnTo>
                    <a:pt x="174002" y="2657475"/>
                  </a:lnTo>
                  <a:lnTo>
                    <a:pt x="169875" y="2658745"/>
                  </a:lnTo>
                  <a:lnTo>
                    <a:pt x="173748" y="2667635"/>
                  </a:lnTo>
                  <a:lnTo>
                    <a:pt x="172123" y="2667635"/>
                  </a:lnTo>
                  <a:lnTo>
                    <a:pt x="171462" y="2666365"/>
                  </a:lnTo>
                  <a:lnTo>
                    <a:pt x="170853" y="2665095"/>
                  </a:lnTo>
                  <a:lnTo>
                    <a:pt x="163474" y="2666365"/>
                  </a:lnTo>
                  <a:lnTo>
                    <a:pt x="163550" y="2667635"/>
                  </a:lnTo>
                  <a:lnTo>
                    <a:pt x="165963" y="2677795"/>
                  </a:lnTo>
                  <a:lnTo>
                    <a:pt x="161366" y="2673985"/>
                  </a:lnTo>
                  <a:lnTo>
                    <a:pt x="162712" y="2677795"/>
                  </a:lnTo>
                  <a:lnTo>
                    <a:pt x="147891" y="2672715"/>
                  </a:lnTo>
                  <a:lnTo>
                    <a:pt x="148082" y="2682875"/>
                  </a:lnTo>
                  <a:lnTo>
                    <a:pt x="147650" y="2681605"/>
                  </a:lnTo>
                  <a:lnTo>
                    <a:pt x="146939" y="2680335"/>
                  </a:lnTo>
                  <a:lnTo>
                    <a:pt x="146723" y="2679065"/>
                  </a:lnTo>
                  <a:lnTo>
                    <a:pt x="142989" y="2684145"/>
                  </a:lnTo>
                  <a:lnTo>
                    <a:pt x="136131" y="2685415"/>
                  </a:lnTo>
                  <a:lnTo>
                    <a:pt x="131838" y="2687955"/>
                  </a:lnTo>
                  <a:lnTo>
                    <a:pt x="135788" y="2696845"/>
                  </a:lnTo>
                  <a:lnTo>
                    <a:pt x="136067" y="2704465"/>
                  </a:lnTo>
                  <a:lnTo>
                    <a:pt x="141757" y="2701925"/>
                  </a:lnTo>
                  <a:lnTo>
                    <a:pt x="142011" y="2712085"/>
                  </a:lnTo>
                  <a:lnTo>
                    <a:pt x="146392" y="2713355"/>
                  </a:lnTo>
                  <a:lnTo>
                    <a:pt x="145503" y="2715895"/>
                  </a:lnTo>
                  <a:lnTo>
                    <a:pt x="137210" y="2712085"/>
                  </a:lnTo>
                  <a:lnTo>
                    <a:pt x="138607" y="2709545"/>
                  </a:lnTo>
                  <a:lnTo>
                    <a:pt x="139712" y="2709545"/>
                  </a:lnTo>
                  <a:lnTo>
                    <a:pt x="136779" y="2707005"/>
                  </a:lnTo>
                  <a:lnTo>
                    <a:pt x="132168" y="2707005"/>
                  </a:lnTo>
                  <a:lnTo>
                    <a:pt x="129387" y="2707005"/>
                  </a:lnTo>
                  <a:lnTo>
                    <a:pt x="124117" y="2707005"/>
                  </a:lnTo>
                  <a:lnTo>
                    <a:pt x="121005" y="2709545"/>
                  </a:lnTo>
                  <a:lnTo>
                    <a:pt x="117843" y="2710815"/>
                  </a:lnTo>
                  <a:lnTo>
                    <a:pt x="116192" y="2712085"/>
                  </a:lnTo>
                  <a:lnTo>
                    <a:pt x="109004" y="2712085"/>
                  </a:lnTo>
                  <a:lnTo>
                    <a:pt x="107111" y="2713355"/>
                  </a:lnTo>
                  <a:lnTo>
                    <a:pt x="110045" y="2723515"/>
                  </a:lnTo>
                  <a:lnTo>
                    <a:pt x="108089" y="2724785"/>
                  </a:lnTo>
                  <a:lnTo>
                    <a:pt x="107149" y="2722245"/>
                  </a:lnTo>
                  <a:lnTo>
                    <a:pt x="106095" y="2715895"/>
                  </a:lnTo>
                  <a:lnTo>
                    <a:pt x="107149" y="2715895"/>
                  </a:lnTo>
                  <a:lnTo>
                    <a:pt x="105575" y="2710815"/>
                  </a:lnTo>
                  <a:lnTo>
                    <a:pt x="106349" y="2722245"/>
                  </a:lnTo>
                  <a:lnTo>
                    <a:pt x="106464" y="2724785"/>
                  </a:lnTo>
                  <a:lnTo>
                    <a:pt x="104711" y="2723159"/>
                  </a:lnTo>
                  <a:lnTo>
                    <a:pt x="104800" y="2724785"/>
                  </a:lnTo>
                  <a:lnTo>
                    <a:pt x="103314" y="2726055"/>
                  </a:lnTo>
                  <a:lnTo>
                    <a:pt x="102463" y="2723858"/>
                  </a:lnTo>
                  <a:lnTo>
                    <a:pt x="101892" y="2726055"/>
                  </a:lnTo>
                  <a:lnTo>
                    <a:pt x="102095" y="2723159"/>
                  </a:lnTo>
                  <a:lnTo>
                    <a:pt x="102209" y="2720975"/>
                  </a:lnTo>
                  <a:lnTo>
                    <a:pt x="102387" y="2722321"/>
                  </a:lnTo>
                  <a:lnTo>
                    <a:pt x="102476" y="2720975"/>
                  </a:lnTo>
                  <a:lnTo>
                    <a:pt x="102616" y="2718435"/>
                  </a:lnTo>
                  <a:lnTo>
                    <a:pt x="102311" y="2718435"/>
                  </a:lnTo>
                  <a:lnTo>
                    <a:pt x="102285" y="2717165"/>
                  </a:lnTo>
                  <a:lnTo>
                    <a:pt x="101866" y="2718435"/>
                  </a:lnTo>
                  <a:lnTo>
                    <a:pt x="100291" y="2718435"/>
                  </a:lnTo>
                  <a:lnTo>
                    <a:pt x="100304" y="2719705"/>
                  </a:lnTo>
                  <a:lnTo>
                    <a:pt x="100431" y="2723858"/>
                  </a:lnTo>
                  <a:lnTo>
                    <a:pt x="100672" y="2728595"/>
                  </a:lnTo>
                  <a:lnTo>
                    <a:pt x="99568" y="2733675"/>
                  </a:lnTo>
                  <a:lnTo>
                    <a:pt x="98552" y="2729865"/>
                  </a:lnTo>
                  <a:lnTo>
                    <a:pt x="99098" y="2740025"/>
                  </a:lnTo>
                  <a:lnTo>
                    <a:pt x="98920" y="2737485"/>
                  </a:lnTo>
                  <a:lnTo>
                    <a:pt x="98564" y="2734945"/>
                  </a:lnTo>
                  <a:lnTo>
                    <a:pt x="98094" y="2733675"/>
                  </a:lnTo>
                  <a:lnTo>
                    <a:pt x="97904" y="2732405"/>
                  </a:lnTo>
                  <a:lnTo>
                    <a:pt x="96926" y="2726055"/>
                  </a:lnTo>
                  <a:lnTo>
                    <a:pt x="96735" y="2724785"/>
                  </a:lnTo>
                  <a:lnTo>
                    <a:pt x="91960" y="2726055"/>
                  </a:lnTo>
                  <a:lnTo>
                    <a:pt x="92227" y="2720975"/>
                  </a:lnTo>
                  <a:lnTo>
                    <a:pt x="89293" y="2726055"/>
                  </a:lnTo>
                  <a:lnTo>
                    <a:pt x="87807" y="2724785"/>
                  </a:lnTo>
                  <a:lnTo>
                    <a:pt x="86588" y="2722245"/>
                  </a:lnTo>
                  <a:lnTo>
                    <a:pt x="86245" y="2723515"/>
                  </a:lnTo>
                  <a:lnTo>
                    <a:pt x="82880" y="2732405"/>
                  </a:lnTo>
                  <a:lnTo>
                    <a:pt x="81610" y="2729865"/>
                  </a:lnTo>
                  <a:lnTo>
                    <a:pt x="83883" y="2724785"/>
                  </a:lnTo>
                  <a:lnTo>
                    <a:pt x="84442" y="2723515"/>
                  </a:lnTo>
                  <a:lnTo>
                    <a:pt x="85572" y="2720975"/>
                  </a:lnTo>
                  <a:lnTo>
                    <a:pt x="86156" y="2717165"/>
                  </a:lnTo>
                  <a:lnTo>
                    <a:pt x="86245" y="2713355"/>
                  </a:lnTo>
                  <a:lnTo>
                    <a:pt x="88798" y="2707005"/>
                  </a:lnTo>
                  <a:lnTo>
                    <a:pt x="86347" y="2710815"/>
                  </a:lnTo>
                  <a:lnTo>
                    <a:pt x="82435" y="2710815"/>
                  </a:lnTo>
                  <a:lnTo>
                    <a:pt x="83794" y="2708275"/>
                  </a:lnTo>
                  <a:lnTo>
                    <a:pt x="84467" y="2707005"/>
                  </a:lnTo>
                  <a:lnTo>
                    <a:pt x="81711" y="2708071"/>
                  </a:lnTo>
                  <a:lnTo>
                    <a:pt x="81711" y="2711234"/>
                  </a:lnTo>
                  <a:lnTo>
                    <a:pt x="78257" y="2715895"/>
                  </a:lnTo>
                  <a:lnTo>
                    <a:pt x="78028" y="2713355"/>
                  </a:lnTo>
                  <a:lnTo>
                    <a:pt x="80238" y="2712085"/>
                  </a:lnTo>
                  <a:lnTo>
                    <a:pt x="81711" y="2711234"/>
                  </a:lnTo>
                  <a:lnTo>
                    <a:pt x="81711" y="2708071"/>
                  </a:lnTo>
                  <a:lnTo>
                    <a:pt x="81153" y="2708275"/>
                  </a:lnTo>
                  <a:lnTo>
                    <a:pt x="80797" y="2705735"/>
                  </a:lnTo>
                  <a:lnTo>
                    <a:pt x="79349" y="2701925"/>
                  </a:lnTo>
                  <a:lnTo>
                    <a:pt x="78270" y="2698115"/>
                  </a:lnTo>
                  <a:lnTo>
                    <a:pt x="77495" y="2694305"/>
                  </a:lnTo>
                  <a:lnTo>
                    <a:pt x="74142" y="2691765"/>
                  </a:lnTo>
                  <a:lnTo>
                    <a:pt x="72339" y="2693035"/>
                  </a:lnTo>
                  <a:lnTo>
                    <a:pt x="70523" y="2695575"/>
                  </a:lnTo>
                  <a:lnTo>
                    <a:pt x="66890" y="2696845"/>
                  </a:lnTo>
                  <a:lnTo>
                    <a:pt x="69138" y="2693035"/>
                  </a:lnTo>
                  <a:lnTo>
                    <a:pt x="72898" y="2686685"/>
                  </a:lnTo>
                  <a:lnTo>
                    <a:pt x="71069" y="2685415"/>
                  </a:lnTo>
                  <a:lnTo>
                    <a:pt x="62026" y="2693035"/>
                  </a:lnTo>
                  <a:lnTo>
                    <a:pt x="63703" y="2690495"/>
                  </a:lnTo>
                  <a:lnTo>
                    <a:pt x="66230" y="2686685"/>
                  </a:lnTo>
                  <a:lnTo>
                    <a:pt x="63220" y="2690495"/>
                  </a:lnTo>
                  <a:lnTo>
                    <a:pt x="62001" y="2689225"/>
                  </a:lnTo>
                  <a:lnTo>
                    <a:pt x="57353" y="2679065"/>
                  </a:lnTo>
                  <a:lnTo>
                    <a:pt x="48844" y="2670175"/>
                  </a:lnTo>
                  <a:lnTo>
                    <a:pt x="41706" y="2661285"/>
                  </a:lnTo>
                  <a:lnTo>
                    <a:pt x="41414" y="2653665"/>
                  </a:lnTo>
                  <a:lnTo>
                    <a:pt x="41262" y="2649855"/>
                  </a:lnTo>
                  <a:lnTo>
                    <a:pt x="39116" y="2649855"/>
                  </a:lnTo>
                  <a:lnTo>
                    <a:pt x="37896" y="2649855"/>
                  </a:lnTo>
                  <a:lnTo>
                    <a:pt x="36614" y="2649855"/>
                  </a:lnTo>
                  <a:lnTo>
                    <a:pt x="32461" y="2652395"/>
                  </a:lnTo>
                  <a:lnTo>
                    <a:pt x="30251" y="2653665"/>
                  </a:lnTo>
                  <a:lnTo>
                    <a:pt x="31432" y="2648585"/>
                  </a:lnTo>
                  <a:lnTo>
                    <a:pt x="32613" y="2643505"/>
                  </a:lnTo>
                  <a:lnTo>
                    <a:pt x="25361" y="2648585"/>
                  </a:lnTo>
                  <a:lnTo>
                    <a:pt x="27736" y="2638425"/>
                  </a:lnTo>
                  <a:lnTo>
                    <a:pt x="21082" y="2643505"/>
                  </a:lnTo>
                  <a:lnTo>
                    <a:pt x="23520" y="2643505"/>
                  </a:lnTo>
                  <a:lnTo>
                    <a:pt x="17373" y="2648585"/>
                  </a:lnTo>
                  <a:lnTo>
                    <a:pt x="11976" y="2654935"/>
                  </a:lnTo>
                  <a:lnTo>
                    <a:pt x="6477" y="2661285"/>
                  </a:lnTo>
                  <a:lnTo>
                    <a:pt x="0" y="2667635"/>
                  </a:lnTo>
                  <a:lnTo>
                    <a:pt x="3454" y="2667635"/>
                  </a:lnTo>
                  <a:lnTo>
                    <a:pt x="2146" y="2673985"/>
                  </a:lnTo>
                  <a:lnTo>
                    <a:pt x="1752" y="2677795"/>
                  </a:lnTo>
                  <a:lnTo>
                    <a:pt x="7937" y="2677795"/>
                  </a:lnTo>
                  <a:lnTo>
                    <a:pt x="6731" y="2680335"/>
                  </a:lnTo>
                  <a:lnTo>
                    <a:pt x="4305" y="2680335"/>
                  </a:lnTo>
                  <a:lnTo>
                    <a:pt x="2501" y="2681605"/>
                  </a:lnTo>
                  <a:lnTo>
                    <a:pt x="7340" y="2680335"/>
                  </a:lnTo>
                  <a:lnTo>
                    <a:pt x="9169" y="2680335"/>
                  </a:lnTo>
                  <a:lnTo>
                    <a:pt x="9182" y="2684145"/>
                  </a:lnTo>
                  <a:lnTo>
                    <a:pt x="7975" y="2684145"/>
                  </a:lnTo>
                  <a:lnTo>
                    <a:pt x="14058" y="2690495"/>
                  </a:lnTo>
                  <a:lnTo>
                    <a:pt x="12280" y="2695575"/>
                  </a:lnTo>
                  <a:lnTo>
                    <a:pt x="15367" y="2705735"/>
                  </a:lnTo>
                  <a:lnTo>
                    <a:pt x="19596" y="2700655"/>
                  </a:lnTo>
                  <a:lnTo>
                    <a:pt x="20205" y="2703195"/>
                  </a:lnTo>
                  <a:lnTo>
                    <a:pt x="19011" y="2704465"/>
                  </a:lnTo>
                  <a:lnTo>
                    <a:pt x="18415" y="2705735"/>
                  </a:lnTo>
                  <a:lnTo>
                    <a:pt x="21653" y="2703195"/>
                  </a:lnTo>
                  <a:lnTo>
                    <a:pt x="21196" y="2701925"/>
                  </a:lnTo>
                  <a:lnTo>
                    <a:pt x="21018" y="2700655"/>
                  </a:lnTo>
                  <a:lnTo>
                    <a:pt x="20853" y="2699385"/>
                  </a:lnTo>
                  <a:lnTo>
                    <a:pt x="24422" y="2696845"/>
                  </a:lnTo>
                  <a:lnTo>
                    <a:pt x="22301" y="2703195"/>
                  </a:lnTo>
                  <a:lnTo>
                    <a:pt x="24549" y="2707005"/>
                  </a:lnTo>
                  <a:lnTo>
                    <a:pt x="26454" y="2710815"/>
                  </a:lnTo>
                  <a:lnTo>
                    <a:pt x="23317" y="2717165"/>
                  </a:lnTo>
                  <a:lnTo>
                    <a:pt x="25158" y="2719705"/>
                  </a:lnTo>
                  <a:lnTo>
                    <a:pt x="28155" y="2712085"/>
                  </a:lnTo>
                  <a:lnTo>
                    <a:pt x="29984" y="2714625"/>
                  </a:lnTo>
                  <a:lnTo>
                    <a:pt x="27571" y="2717165"/>
                  </a:lnTo>
                  <a:lnTo>
                    <a:pt x="31800" y="2715895"/>
                  </a:lnTo>
                  <a:lnTo>
                    <a:pt x="32435" y="2717165"/>
                  </a:lnTo>
                  <a:lnTo>
                    <a:pt x="29413" y="2720975"/>
                  </a:lnTo>
                  <a:lnTo>
                    <a:pt x="27000" y="2723515"/>
                  </a:lnTo>
                  <a:lnTo>
                    <a:pt x="26987" y="2722245"/>
                  </a:lnTo>
                  <a:lnTo>
                    <a:pt x="24917" y="2722245"/>
                  </a:lnTo>
                  <a:lnTo>
                    <a:pt x="23101" y="2727325"/>
                  </a:lnTo>
                  <a:lnTo>
                    <a:pt x="30060" y="2727325"/>
                  </a:lnTo>
                  <a:lnTo>
                    <a:pt x="30035" y="2724785"/>
                  </a:lnTo>
                  <a:lnTo>
                    <a:pt x="35140" y="2728595"/>
                  </a:lnTo>
                  <a:lnTo>
                    <a:pt x="39598" y="2733675"/>
                  </a:lnTo>
                  <a:lnTo>
                    <a:pt x="45212" y="2740025"/>
                  </a:lnTo>
                  <a:lnTo>
                    <a:pt x="53809" y="2743835"/>
                  </a:lnTo>
                  <a:lnTo>
                    <a:pt x="55168" y="2741295"/>
                  </a:lnTo>
                  <a:lnTo>
                    <a:pt x="59296" y="2743835"/>
                  </a:lnTo>
                  <a:lnTo>
                    <a:pt x="60528" y="2746375"/>
                  </a:lnTo>
                  <a:lnTo>
                    <a:pt x="61531" y="2750185"/>
                  </a:lnTo>
                  <a:lnTo>
                    <a:pt x="65011" y="2753995"/>
                  </a:lnTo>
                  <a:lnTo>
                    <a:pt x="64439" y="2755265"/>
                  </a:lnTo>
                  <a:lnTo>
                    <a:pt x="67144" y="2753995"/>
                  </a:lnTo>
                  <a:lnTo>
                    <a:pt x="69329" y="2753995"/>
                  </a:lnTo>
                  <a:lnTo>
                    <a:pt x="70726" y="2756535"/>
                  </a:lnTo>
                  <a:lnTo>
                    <a:pt x="67614" y="2757805"/>
                  </a:lnTo>
                  <a:lnTo>
                    <a:pt x="70650" y="2766695"/>
                  </a:lnTo>
                  <a:lnTo>
                    <a:pt x="66954" y="2767965"/>
                  </a:lnTo>
                  <a:lnTo>
                    <a:pt x="75641" y="2769235"/>
                  </a:lnTo>
                  <a:lnTo>
                    <a:pt x="72174" y="2766695"/>
                  </a:lnTo>
                  <a:lnTo>
                    <a:pt x="79743" y="2759075"/>
                  </a:lnTo>
                  <a:lnTo>
                    <a:pt x="78930" y="2765425"/>
                  </a:lnTo>
                  <a:lnTo>
                    <a:pt x="81610" y="2762885"/>
                  </a:lnTo>
                  <a:lnTo>
                    <a:pt x="82423" y="2760345"/>
                  </a:lnTo>
                  <a:lnTo>
                    <a:pt x="85280" y="2761615"/>
                  </a:lnTo>
                  <a:lnTo>
                    <a:pt x="81927" y="2764155"/>
                  </a:lnTo>
                  <a:lnTo>
                    <a:pt x="85090" y="2773045"/>
                  </a:lnTo>
                  <a:lnTo>
                    <a:pt x="80937" y="2775585"/>
                  </a:lnTo>
                  <a:lnTo>
                    <a:pt x="82715" y="2785745"/>
                  </a:lnTo>
                  <a:lnTo>
                    <a:pt x="92138" y="2785745"/>
                  </a:lnTo>
                  <a:lnTo>
                    <a:pt x="92773" y="2797175"/>
                  </a:lnTo>
                  <a:lnTo>
                    <a:pt x="93103" y="2797175"/>
                  </a:lnTo>
                  <a:lnTo>
                    <a:pt x="93205" y="2795905"/>
                  </a:lnTo>
                  <a:lnTo>
                    <a:pt x="94183" y="2792095"/>
                  </a:lnTo>
                  <a:lnTo>
                    <a:pt x="94208" y="2789555"/>
                  </a:lnTo>
                  <a:lnTo>
                    <a:pt x="93853" y="2788285"/>
                  </a:lnTo>
                  <a:lnTo>
                    <a:pt x="93065" y="2781935"/>
                  </a:lnTo>
                  <a:lnTo>
                    <a:pt x="88950" y="2780665"/>
                  </a:lnTo>
                  <a:lnTo>
                    <a:pt x="90373" y="2779395"/>
                  </a:lnTo>
                  <a:lnTo>
                    <a:pt x="89979" y="2771775"/>
                  </a:lnTo>
                  <a:lnTo>
                    <a:pt x="93713" y="2767965"/>
                  </a:lnTo>
                  <a:lnTo>
                    <a:pt x="95161" y="2771775"/>
                  </a:lnTo>
                  <a:lnTo>
                    <a:pt x="95415" y="2771775"/>
                  </a:lnTo>
                  <a:lnTo>
                    <a:pt x="96570" y="2774315"/>
                  </a:lnTo>
                  <a:lnTo>
                    <a:pt x="97942" y="2780665"/>
                  </a:lnTo>
                  <a:lnTo>
                    <a:pt x="100215" y="2785745"/>
                  </a:lnTo>
                  <a:lnTo>
                    <a:pt x="103505" y="2785745"/>
                  </a:lnTo>
                  <a:lnTo>
                    <a:pt x="103479" y="2787015"/>
                  </a:lnTo>
                  <a:lnTo>
                    <a:pt x="102857" y="2788285"/>
                  </a:lnTo>
                  <a:lnTo>
                    <a:pt x="105448" y="2789555"/>
                  </a:lnTo>
                  <a:lnTo>
                    <a:pt x="107124" y="2778125"/>
                  </a:lnTo>
                  <a:lnTo>
                    <a:pt x="110515" y="2781935"/>
                  </a:lnTo>
                  <a:lnTo>
                    <a:pt x="111137" y="2778125"/>
                  </a:lnTo>
                  <a:lnTo>
                    <a:pt x="111340" y="2776855"/>
                  </a:lnTo>
                  <a:lnTo>
                    <a:pt x="112509" y="2775585"/>
                  </a:lnTo>
                  <a:lnTo>
                    <a:pt x="112915" y="2774315"/>
                  </a:lnTo>
                  <a:lnTo>
                    <a:pt x="113334" y="2773045"/>
                  </a:lnTo>
                  <a:lnTo>
                    <a:pt x="113131" y="2766695"/>
                  </a:lnTo>
                  <a:lnTo>
                    <a:pt x="108229" y="2774315"/>
                  </a:lnTo>
                  <a:lnTo>
                    <a:pt x="110096" y="2767965"/>
                  </a:lnTo>
                  <a:lnTo>
                    <a:pt x="111633" y="2761615"/>
                  </a:lnTo>
                  <a:lnTo>
                    <a:pt x="112128" y="2760345"/>
                  </a:lnTo>
                  <a:lnTo>
                    <a:pt x="112623" y="2759075"/>
                  </a:lnTo>
                  <a:lnTo>
                    <a:pt x="113614" y="2756535"/>
                  </a:lnTo>
                  <a:lnTo>
                    <a:pt x="116814" y="2755265"/>
                  </a:lnTo>
                  <a:lnTo>
                    <a:pt x="117005" y="2757805"/>
                  </a:lnTo>
                  <a:lnTo>
                    <a:pt x="116293" y="2761615"/>
                  </a:lnTo>
                  <a:lnTo>
                    <a:pt x="115620" y="2764155"/>
                  </a:lnTo>
                  <a:lnTo>
                    <a:pt x="117716" y="2766695"/>
                  </a:lnTo>
                  <a:lnTo>
                    <a:pt x="117817" y="2760345"/>
                  </a:lnTo>
                  <a:lnTo>
                    <a:pt x="120053" y="2761615"/>
                  </a:lnTo>
                  <a:lnTo>
                    <a:pt x="120027" y="2767965"/>
                  </a:lnTo>
                  <a:lnTo>
                    <a:pt x="117652" y="2771775"/>
                  </a:lnTo>
                  <a:lnTo>
                    <a:pt x="114439" y="2775585"/>
                  </a:lnTo>
                  <a:lnTo>
                    <a:pt x="111887" y="2783205"/>
                  </a:lnTo>
                  <a:lnTo>
                    <a:pt x="113817" y="2781935"/>
                  </a:lnTo>
                  <a:lnTo>
                    <a:pt x="115608" y="2778125"/>
                  </a:lnTo>
                  <a:lnTo>
                    <a:pt x="116979" y="2776855"/>
                  </a:lnTo>
                  <a:lnTo>
                    <a:pt x="117652" y="2781935"/>
                  </a:lnTo>
                  <a:lnTo>
                    <a:pt x="117627" y="2776855"/>
                  </a:lnTo>
                  <a:lnTo>
                    <a:pt x="117614" y="2773045"/>
                  </a:lnTo>
                  <a:lnTo>
                    <a:pt x="119113" y="2771775"/>
                  </a:lnTo>
                  <a:lnTo>
                    <a:pt x="121132" y="2771775"/>
                  </a:lnTo>
                  <a:lnTo>
                    <a:pt x="123088" y="2770505"/>
                  </a:lnTo>
                  <a:lnTo>
                    <a:pt x="125679" y="2770505"/>
                  </a:lnTo>
                  <a:lnTo>
                    <a:pt x="125971" y="2762885"/>
                  </a:lnTo>
                  <a:lnTo>
                    <a:pt x="127736" y="2769235"/>
                  </a:lnTo>
                  <a:lnTo>
                    <a:pt x="128130" y="2767965"/>
                  </a:lnTo>
                  <a:lnTo>
                    <a:pt x="128536" y="2764155"/>
                  </a:lnTo>
                  <a:lnTo>
                    <a:pt x="129806" y="2762885"/>
                  </a:lnTo>
                  <a:lnTo>
                    <a:pt x="130225" y="2769235"/>
                  </a:lnTo>
                  <a:lnTo>
                    <a:pt x="130314" y="2773045"/>
                  </a:lnTo>
                  <a:lnTo>
                    <a:pt x="132334" y="2767965"/>
                  </a:lnTo>
                  <a:lnTo>
                    <a:pt x="139649" y="2767965"/>
                  </a:lnTo>
                  <a:lnTo>
                    <a:pt x="140995" y="2766695"/>
                  </a:lnTo>
                  <a:lnTo>
                    <a:pt x="142354" y="2765425"/>
                  </a:lnTo>
                  <a:lnTo>
                    <a:pt x="138239" y="2766695"/>
                  </a:lnTo>
                  <a:lnTo>
                    <a:pt x="136309" y="2765425"/>
                  </a:lnTo>
                  <a:lnTo>
                    <a:pt x="135369" y="2762885"/>
                  </a:lnTo>
                  <a:lnTo>
                    <a:pt x="134899" y="2761615"/>
                  </a:lnTo>
                  <a:lnTo>
                    <a:pt x="134035" y="2760345"/>
                  </a:lnTo>
                  <a:lnTo>
                    <a:pt x="132321" y="2757805"/>
                  </a:lnTo>
                  <a:lnTo>
                    <a:pt x="134924" y="2755265"/>
                  </a:lnTo>
                  <a:lnTo>
                    <a:pt x="136232" y="2753995"/>
                  </a:lnTo>
                  <a:lnTo>
                    <a:pt x="141351" y="2756535"/>
                  </a:lnTo>
                  <a:lnTo>
                    <a:pt x="147485" y="2759075"/>
                  </a:lnTo>
                  <a:lnTo>
                    <a:pt x="150952" y="2757805"/>
                  </a:lnTo>
                  <a:lnTo>
                    <a:pt x="146812" y="2757805"/>
                  </a:lnTo>
                  <a:lnTo>
                    <a:pt x="147434" y="2753995"/>
                  </a:lnTo>
                  <a:lnTo>
                    <a:pt x="150075" y="2752725"/>
                  </a:lnTo>
                  <a:lnTo>
                    <a:pt x="154127" y="2752725"/>
                  </a:lnTo>
                  <a:lnTo>
                    <a:pt x="157492" y="2753995"/>
                  </a:lnTo>
                  <a:lnTo>
                    <a:pt x="158508" y="2752725"/>
                  </a:lnTo>
                  <a:lnTo>
                    <a:pt x="161569" y="2748915"/>
                  </a:lnTo>
                  <a:lnTo>
                    <a:pt x="158724" y="2748915"/>
                  </a:lnTo>
                  <a:lnTo>
                    <a:pt x="152933" y="2748915"/>
                  </a:lnTo>
                  <a:lnTo>
                    <a:pt x="152412" y="2745105"/>
                  </a:lnTo>
                  <a:lnTo>
                    <a:pt x="158724" y="2748915"/>
                  </a:lnTo>
                  <a:lnTo>
                    <a:pt x="155613" y="2745105"/>
                  </a:lnTo>
                  <a:lnTo>
                    <a:pt x="152488" y="2741295"/>
                  </a:lnTo>
                  <a:lnTo>
                    <a:pt x="152577" y="2740025"/>
                  </a:lnTo>
                  <a:lnTo>
                    <a:pt x="152768" y="2737485"/>
                  </a:lnTo>
                  <a:lnTo>
                    <a:pt x="156857" y="2742565"/>
                  </a:lnTo>
                  <a:lnTo>
                    <a:pt x="158953" y="2740025"/>
                  </a:lnTo>
                  <a:lnTo>
                    <a:pt x="157619" y="2737485"/>
                  </a:lnTo>
                  <a:lnTo>
                    <a:pt x="155613" y="2733675"/>
                  </a:lnTo>
                  <a:lnTo>
                    <a:pt x="154952" y="2732405"/>
                  </a:lnTo>
                  <a:lnTo>
                    <a:pt x="157099" y="2731135"/>
                  </a:lnTo>
                  <a:lnTo>
                    <a:pt x="160921" y="2738755"/>
                  </a:lnTo>
                  <a:lnTo>
                    <a:pt x="161709" y="2734945"/>
                  </a:lnTo>
                  <a:lnTo>
                    <a:pt x="165874" y="2741295"/>
                  </a:lnTo>
                  <a:lnTo>
                    <a:pt x="164871" y="2734945"/>
                  </a:lnTo>
                  <a:lnTo>
                    <a:pt x="170218" y="2734945"/>
                  </a:lnTo>
                  <a:lnTo>
                    <a:pt x="166789" y="2732405"/>
                  </a:lnTo>
                  <a:lnTo>
                    <a:pt x="166065" y="2731135"/>
                  </a:lnTo>
                  <a:lnTo>
                    <a:pt x="163144" y="2726055"/>
                  </a:lnTo>
                  <a:lnTo>
                    <a:pt x="164134" y="2724785"/>
                  </a:lnTo>
                  <a:lnTo>
                    <a:pt x="165125" y="2723515"/>
                  </a:lnTo>
                  <a:lnTo>
                    <a:pt x="168986" y="2726055"/>
                  </a:lnTo>
                  <a:lnTo>
                    <a:pt x="168186" y="2728595"/>
                  </a:lnTo>
                  <a:lnTo>
                    <a:pt x="170611" y="2726055"/>
                  </a:lnTo>
                  <a:lnTo>
                    <a:pt x="172478" y="2729865"/>
                  </a:lnTo>
                  <a:lnTo>
                    <a:pt x="174929" y="2733675"/>
                  </a:lnTo>
                  <a:lnTo>
                    <a:pt x="169875" y="2729865"/>
                  </a:lnTo>
                  <a:lnTo>
                    <a:pt x="171069" y="2732405"/>
                  </a:lnTo>
                  <a:lnTo>
                    <a:pt x="171767" y="2733675"/>
                  </a:lnTo>
                  <a:lnTo>
                    <a:pt x="172935" y="2734945"/>
                  </a:lnTo>
                  <a:lnTo>
                    <a:pt x="177266" y="2737485"/>
                  </a:lnTo>
                  <a:lnTo>
                    <a:pt x="177431" y="2733675"/>
                  </a:lnTo>
                  <a:lnTo>
                    <a:pt x="177482" y="2732405"/>
                  </a:lnTo>
                  <a:lnTo>
                    <a:pt x="177241" y="2732405"/>
                  </a:lnTo>
                  <a:lnTo>
                    <a:pt x="176403" y="2731135"/>
                  </a:lnTo>
                  <a:lnTo>
                    <a:pt x="175755" y="2726055"/>
                  </a:lnTo>
                  <a:lnTo>
                    <a:pt x="175437" y="2723515"/>
                  </a:lnTo>
                  <a:lnTo>
                    <a:pt x="175107" y="2720975"/>
                  </a:lnTo>
                  <a:lnTo>
                    <a:pt x="177317" y="2722245"/>
                  </a:lnTo>
                  <a:lnTo>
                    <a:pt x="178676" y="2726055"/>
                  </a:lnTo>
                  <a:lnTo>
                    <a:pt x="179108" y="2724785"/>
                  </a:lnTo>
                  <a:lnTo>
                    <a:pt x="177850" y="2722245"/>
                  </a:lnTo>
                  <a:lnTo>
                    <a:pt x="178790" y="2720975"/>
                  </a:lnTo>
                  <a:lnTo>
                    <a:pt x="181775" y="2724785"/>
                  </a:lnTo>
                  <a:lnTo>
                    <a:pt x="185229" y="2728544"/>
                  </a:lnTo>
                  <a:lnTo>
                    <a:pt x="185458" y="2724785"/>
                  </a:lnTo>
                  <a:lnTo>
                    <a:pt x="187172" y="2726055"/>
                  </a:lnTo>
                  <a:lnTo>
                    <a:pt x="191541" y="2727325"/>
                  </a:lnTo>
                  <a:lnTo>
                    <a:pt x="192227" y="2728595"/>
                  </a:lnTo>
                  <a:lnTo>
                    <a:pt x="196469" y="2728595"/>
                  </a:lnTo>
                  <a:lnTo>
                    <a:pt x="194957" y="2724785"/>
                  </a:lnTo>
                  <a:lnTo>
                    <a:pt x="193446" y="2720975"/>
                  </a:lnTo>
                  <a:lnTo>
                    <a:pt x="191439" y="2715895"/>
                  </a:lnTo>
                  <a:lnTo>
                    <a:pt x="197053" y="2717165"/>
                  </a:lnTo>
                  <a:lnTo>
                    <a:pt x="196570" y="2715895"/>
                  </a:lnTo>
                  <a:lnTo>
                    <a:pt x="196265" y="2714625"/>
                  </a:lnTo>
                  <a:lnTo>
                    <a:pt x="196443" y="2713355"/>
                  </a:lnTo>
                  <a:lnTo>
                    <a:pt x="200050" y="2712085"/>
                  </a:lnTo>
                  <a:lnTo>
                    <a:pt x="206654" y="2714625"/>
                  </a:lnTo>
                  <a:lnTo>
                    <a:pt x="206324" y="2712085"/>
                  </a:lnTo>
                  <a:lnTo>
                    <a:pt x="205511" y="2705735"/>
                  </a:lnTo>
                  <a:lnTo>
                    <a:pt x="213360" y="2710815"/>
                  </a:lnTo>
                  <a:lnTo>
                    <a:pt x="214617" y="2707157"/>
                  </a:lnTo>
                  <a:lnTo>
                    <a:pt x="219951" y="2712770"/>
                  </a:lnTo>
                  <a:lnTo>
                    <a:pt x="220967" y="2712275"/>
                  </a:lnTo>
                  <a:lnTo>
                    <a:pt x="213550" y="2706014"/>
                  </a:lnTo>
                  <a:lnTo>
                    <a:pt x="214426" y="2706954"/>
                  </a:lnTo>
                  <a:lnTo>
                    <a:pt x="208991" y="2705735"/>
                  </a:lnTo>
                  <a:lnTo>
                    <a:pt x="203288" y="2704465"/>
                  </a:lnTo>
                  <a:lnTo>
                    <a:pt x="204165" y="2701925"/>
                  </a:lnTo>
                  <a:lnTo>
                    <a:pt x="205473" y="2698115"/>
                  </a:lnTo>
                  <a:lnTo>
                    <a:pt x="206717" y="2693035"/>
                  </a:lnTo>
                  <a:lnTo>
                    <a:pt x="211696" y="2703195"/>
                  </a:lnTo>
                  <a:lnTo>
                    <a:pt x="214452" y="2704465"/>
                  </a:lnTo>
                  <a:lnTo>
                    <a:pt x="213017" y="2699385"/>
                  </a:lnTo>
                  <a:lnTo>
                    <a:pt x="210604" y="2693035"/>
                  </a:lnTo>
                  <a:lnTo>
                    <a:pt x="209638" y="2690495"/>
                  </a:lnTo>
                  <a:lnTo>
                    <a:pt x="217347" y="2693035"/>
                  </a:lnTo>
                  <a:lnTo>
                    <a:pt x="217424" y="2694305"/>
                  </a:lnTo>
                  <a:lnTo>
                    <a:pt x="226517" y="2694305"/>
                  </a:lnTo>
                  <a:lnTo>
                    <a:pt x="224663" y="2690495"/>
                  </a:lnTo>
                  <a:lnTo>
                    <a:pt x="222796" y="2686685"/>
                  </a:lnTo>
                  <a:lnTo>
                    <a:pt x="226656" y="2687955"/>
                  </a:lnTo>
                  <a:lnTo>
                    <a:pt x="226123" y="2689225"/>
                  </a:lnTo>
                  <a:lnTo>
                    <a:pt x="226733" y="2689225"/>
                  </a:lnTo>
                  <a:lnTo>
                    <a:pt x="226212" y="2690495"/>
                  </a:lnTo>
                  <a:lnTo>
                    <a:pt x="228828" y="2689225"/>
                  </a:lnTo>
                  <a:lnTo>
                    <a:pt x="227533" y="2686685"/>
                  </a:lnTo>
                  <a:lnTo>
                    <a:pt x="225628" y="2682875"/>
                  </a:lnTo>
                  <a:lnTo>
                    <a:pt x="224370" y="2680335"/>
                  </a:lnTo>
                  <a:lnTo>
                    <a:pt x="225272" y="2677795"/>
                  </a:lnTo>
                  <a:lnTo>
                    <a:pt x="229946" y="2677795"/>
                  </a:lnTo>
                  <a:lnTo>
                    <a:pt x="230454" y="2680335"/>
                  </a:lnTo>
                  <a:lnTo>
                    <a:pt x="230428" y="2675255"/>
                  </a:lnTo>
                  <a:lnTo>
                    <a:pt x="231470" y="2673985"/>
                  </a:lnTo>
                  <a:lnTo>
                    <a:pt x="233159" y="2676385"/>
                  </a:lnTo>
                  <a:lnTo>
                    <a:pt x="234759" y="2673985"/>
                  </a:lnTo>
                  <a:lnTo>
                    <a:pt x="235597" y="2672715"/>
                  </a:lnTo>
                  <a:lnTo>
                    <a:pt x="235902" y="2672715"/>
                  </a:lnTo>
                  <a:lnTo>
                    <a:pt x="234721" y="2670175"/>
                  </a:lnTo>
                  <a:lnTo>
                    <a:pt x="233794" y="2667635"/>
                  </a:lnTo>
                  <a:lnTo>
                    <a:pt x="233324" y="2666365"/>
                  </a:lnTo>
                  <a:lnTo>
                    <a:pt x="232829" y="2663825"/>
                  </a:lnTo>
                  <a:lnTo>
                    <a:pt x="234975" y="2664815"/>
                  </a:lnTo>
                  <a:lnTo>
                    <a:pt x="234899" y="2663825"/>
                  </a:lnTo>
                  <a:lnTo>
                    <a:pt x="234797" y="2662555"/>
                  </a:lnTo>
                  <a:lnTo>
                    <a:pt x="238734" y="2663825"/>
                  </a:lnTo>
                  <a:lnTo>
                    <a:pt x="239649" y="2668905"/>
                  </a:lnTo>
                  <a:lnTo>
                    <a:pt x="237591" y="2670175"/>
                  </a:lnTo>
                  <a:lnTo>
                    <a:pt x="243382" y="2673985"/>
                  </a:lnTo>
                  <a:lnTo>
                    <a:pt x="243687" y="2672715"/>
                  </a:lnTo>
                  <a:lnTo>
                    <a:pt x="243573" y="2668905"/>
                  </a:lnTo>
                  <a:lnTo>
                    <a:pt x="245732" y="2668905"/>
                  </a:lnTo>
                  <a:lnTo>
                    <a:pt x="244297" y="2667635"/>
                  </a:lnTo>
                  <a:lnTo>
                    <a:pt x="241147" y="2662555"/>
                  </a:lnTo>
                  <a:lnTo>
                    <a:pt x="240360" y="2661285"/>
                  </a:lnTo>
                  <a:lnTo>
                    <a:pt x="243154" y="2663825"/>
                  </a:lnTo>
                  <a:lnTo>
                    <a:pt x="245579" y="2663825"/>
                  </a:lnTo>
                  <a:lnTo>
                    <a:pt x="245783" y="2665031"/>
                  </a:lnTo>
                  <a:lnTo>
                    <a:pt x="245719" y="2663825"/>
                  </a:lnTo>
                  <a:lnTo>
                    <a:pt x="248678" y="2663825"/>
                  </a:lnTo>
                  <a:lnTo>
                    <a:pt x="248069" y="2661285"/>
                  </a:lnTo>
                  <a:lnTo>
                    <a:pt x="247764" y="2660015"/>
                  </a:lnTo>
                  <a:lnTo>
                    <a:pt x="251853" y="2665095"/>
                  </a:lnTo>
                  <a:lnTo>
                    <a:pt x="252209" y="2662555"/>
                  </a:lnTo>
                  <a:lnTo>
                    <a:pt x="253669" y="2660015"/>
                  </a:lnTo>
                  <a:lnTo>
                    <a:pt x="258953" y="2666365"/>
                  </a:lnTo>
                  <a:lnTo>
                    <a:pt x="259232" y="2663825"/>
                  </a:lnTo>
                  <a:lnTo>
                    <a:pt x="256349" y="2660015"/>
                  </a:lnTo>
                  <a:lnTo>
                    <a:pt x="255892" y="2658745"/>
                  </a:lnTo>
                  <a:lnTo>
                    <a:pt x="255447" y="2657475"/>
                  </a:lnTo>
                  <a:lnTo>
                    <a:pt x="254990" y="2656205"/>
                  </a:lnTo>
                  <a:lnTo>
                    <a:pt x="257568" y="2654935"/>
                  </a:lnTo>
                  <a:lnTo>
                    <a:pt x="258419" y="2655874"/>
                  </a:lnTo>
                  <a:lnTo>
                    <a:pt x="259130" y="2654935"/>
                  </a:lnTo>
                  <a:lnTo>
                    <a:pt x="260083" y="2653665"/>
                  </a:lnTo>
                  <a:lnTo>
                    <a:pt x="264871" y="2653665"/>
                  </a:lnTo>
                  <a:lnTo>
                    <a:pt x="264731" y="2651125"/>
                  </a:lnTo>
                  <a:lnTo>
                    <a:pt x="264655" y="2649855"/>
                  </a:lnTo>
                  <a:lnTo>
                    <a:pt x="264617" y="2642235"/>
                  </a:lnTo>
                  <a:lnTo>
                    <a:pt x="267716" y="2642235"/>
                  </a:lnTo>
                  <a:lnTo>
                    <a:pt x="267195" y="2640965"/>
                  </a:lnTo>
                  <a:lnTo>
                    <a:pt x="267716" y="2640965"/>
                  </a:lnTo>
                  <a:lnTo>
                    <a:pt x="269506" y="2643505"/>
                  </a:lnTo>
                  <a:lnTo>
                    <a:pt x="269341" y="2640965"/>
                  </a:lnTo>
                  <a:lnTo>
                    <a:pt x="269265" y="2639695"/>
                  </a:lnTo>
                  <a:lnTo>
                    <a:pt x="264223" y="2637155"/>
                  </a:lnTo>
                  <a:lnTo>
                    <a:pt x="264998" y="2633345"/>
                  </a:lnTo>
                  <a:lnTo>
                    <a:pt x="264769" y="2630805"/>
                  </a:lnTo>
                  <a:lnTo>
                    <a:pt x="269151" y="2632075"/>
                  </a:lnTo>
                  <a:lnTo>
                    <a:pt x="273786" y="2633345"/>
                  </a:lnTo>
                  <a:lnTo>
                    <a:pt x="274142" y="2630805"/>
                  </a:lnTo>
                  <a:lnTo>
                    <a:pt x="274320" y="2629535"/>
                  </a:lnTo>
                  <a:lnTo>
                    <a:pt x="276529" y="2630805"/>
                  </a:lnTo>
                  <a:lnTo>
                    <a:pt x="277291" y="2633345"/>
                  </a:lnTo>
                  <a:lnTo>
                    <a:pt x="279590" y="2635885"/>
                  </a:lnTo>
                  <a:lnTo>
                    <a:pt x="279146" y="2629535"/>
                  </a:lnTo>
                  <a:lnTo>
                    <a:pt x="278968" y="2626995"/>
                  </a:lnTo>
                  <a:lnTo>
                    <a:pt x="279641" y="2628265"/>
                  </a:lnTo>
                  <a:close/>
                </a:path>
                <a:path w="7695565" h="2797175">
                  <a:moveTo>
                    <a:pt x="283006" y="2620645"/>
                  </a:moveTo>
                  <a:lnTo>
                    <a:pt x="280009" y="2619375"/>
                  </a:lnTo>
                  <a:lnTo>
                    <a:pt x="276999" y="2618105"/>
                  </a:lnTo>
                  <a:lnTo>
                    <a:pt x="275463" y="2613025"/>
                  </a:lnTo>
                  <a:lnTo>
                    <a:pt x="274701" y="2610485"/>
                  </a:lnTo>
                  <a:lnTo>
                    <a:pt x="272948" y="2604135"/>
                  </a:lnTo>
                  <a:lnTo>
                    <a:pt x="270294" y="2602865"/>
                  </a:lnTo>
                  <a:lnTo>
                    <a:pt x="267995" y="2601595"/>
                  </a:lnTo>
                  <a:lnTo>
                    <a:pt x="266776" y="2600325"/>
                  </a:lnTo>
                  <a:lnTo>
                    <a:pt x="267017" y="2597785"/>
                  </a:lnTo>
                  <a:lnTo>
                    <a:pt x="252450" y="2597785"/>
                  </a:lnTo>
                  <a:lnTo>
                    <a:pt x="250520" y="2597785"/>
                  </a:lnTo>
                  <a:lnTo>
                    <a:pt x="250456" y="2598166"/>
                  </a:lnTo>
                  <a:lnTo>
                    <a:pt x="250380" y="2599271"/>
                  </a:lnTo>
                  <a:lnTo>
                    <a:pt x="250634" y="2600325"/>
                  </a:lnTo>
                  <a:lnTo>
                    <a:pt x="247561" y="2602865"/>
                  </a:lnTo>
                  <a:lnTo>
                    <a:pt x="246837" y="2601595"/>
                  </a:lnTo>
                  <a:lnTo>
                    <a:pt x="244652" y="2605405"/>
                  </a:lnTo>
                  <a:lnTo>
                    <a:pt x="246278" y="2605405"/>
                  </a:lnTo>
                  <a:lnTo>
                    <a:pt x="251714" y="2613025"/>
                  </a:lnTo>
                  <a:lnTo>
                    <a:pt x="249631" y="2611755"/>
                  </a:lnTo>
                  <a:lnTo>
                    <a:pt x="244094" y="2611755"/>
                  </a:lnTo>
                  <a:lnTo>
                    <a:pt x="239255" y="2611755"/>
                  </a:lnTo>
                  <a:lnTo>
                    <a:pt x="238620" y="2613025"/>
                  </a:lnTo>
                  <a:lnTo>
                    <a:pt x="237871" y="2614295"/>
                  </a:lnTo>
                  <a:lnTo>
                    <a:pt x="233299" y="2614295"/>
                  </a:lnTo>
                  <a:lnTo>
                    <a:pt x="237617" y="2618105"/>
                  </a:lnTo>
                  <a:lnTo>
                    <a:pt x="238950" y="2620645"/>
                  </a:lnTo>
                  <a:lnTo>
                    <a:pt x="277202" y="2620645"/>
                  </a:lnTo>
                  <a:lnTo>
                    <a:pt x="276796" y="2619375"/>
                  </a:lnTo>
                  <a:lnTo>
                    <a:pt x="283006" y="2620645"/>
                  </a:lnTo>
                  <a:close/>
                </a:path>
                <a:path w="7695565" h="2797175">
                  <a:moveTo>
                    <a:pt x="285521" y="2619273"/>
                  </a:moveTo>
                  <a:lnTo>
                    <a:pt x="284657" y="2618663"/>
                  </a:lnTo>
                  <a:lnTo>
                    <a:pt x="283845" y="2617851"/>
                  </a:lnTo>
                  <a:lnTo>
                    <a:pt x="283032" y="2617025"/>
                  </a:lnTo>
                  <a:lnTo>
                    <a:pt x="283476" y="2618016"/>
                  </a:lnTo>
                  <a:lnTo>
                    <a:pt x="284251" y="2618905"/>
                  </a:lnTo>
                  <a:lnTo>
                    <a:pt x="285521" y="2619273"/>
                  </a:lnTo>
                  <a:close/>
                </a:path>
                <a:path w="7695565" h="2797175">
                  <a:moveTo>
                    <a:pt x="287147" y="2621356"/>
                  </a:moveTo>
                  <a:lnTo>
                    <a:pt x="283006" y="2620276"/>
                  </a:lnTo>
                  <a:lnTo>
                    <a:pt x="284226" y="2620861"/>
                  </a:lnTo>
                  <a:lnTo>
                    <a:pt x="285584" y="2621229"/>
                  </a:lnTo>
                  <a:lnTo>
                    <a:pt x="287147" y="2621356"/>
                  </a:lnTo>
                  <a:close/>
                </a:path>
                <a:path w="7695565" h="2797175">
                  <a:moveTo>
                    <a:pt x="299529" y="2609685"/>
                  </a:moveTo>
                  <a:lnTo>
                    <a:pt x="299123" y="2609215"/>
                  </a:lnTo>
                  <a:lnTo>
                    <a:pt x="297129" y="2610485"/>
                  </a:lnTo>
                  <a:lnTo>
                    <a:pt x="299529" y="2609685"/>
                  </a:lnTo>
                  <a:close/>
                </a:path>
                <a:path w="7695565" h="2797175">
                  <a:moveTo>
                    <a:pt x="299707" y="2599271"/>
                  </a:moveTo>
                  <a:lnTo>
                    <a:pt x="299504" y="2599042"/>
                  </a:lnTo>
                  <a:lnTo>
                    <a:pt x="299707" y="2599271"/>
                  </a:lnTo>
                  <a:close/>
                </a:path>
                <a:path w="7695565" h="2797175">
                  <a:moveTo>
                    <a:pt x="308825" y="2606675"/>
                  </a:moveTo>
                  <a:lnTo>
                    <a:pt x="305689" y="2604135"/>
                  </a:lnTo>
                  <a:lnTo>
                    <a:pt x="304126" y="2602865"/>
                  </a:lnTo>
                  <a:lnTo>
                    <a:pt x="299707" y="2599271"/>
                  </a:lnTo>
                  <a:lnTo>
                    <a:pt x="302615" y="2602865"/>
                  </a:lnTo>
                  <a:lnTo>
                    <a:pt x="295668" y="2597785"/>
                  </a:lnTo>
                  <a:lnTo>
                    <a:pt x="300951" y="2609215"/>
                  </a:lnTo>
                  <a:lnTo>
                    <a:pt x="299529" y="2609685"/>
                  </a:lnTo>
                  <a:lnTo>
                    <a:pt x="301307" y="2611755"/>
                  </a:lnTo>
                  <a:lnTo>
                    <a:pt x="301815" y="2613025"/>
                  </a:lnTo>
                  <a:lnTo>
                    <a:pt x="301574" y="2604135"/>
                  </a:lnTo>
                  <a:lnTo>
                    <a:pt x="305752" y="2609215"/>
                  </a:lnTo>
                  <a:lnTo>
                    <a:pt x="305803" y="2606675"/>
                  </a:lnTo>
                  <a:lnTo>
                    <a:pt x="308825" y="2606675"/>
                  </a:lnTo>
                  <a:close/>
                </a:path>
                <a:path w="7695565" h="2797175">
                  <a:moveTo>
                    <a:pt x="311353" y="2601595"/>
                  </a:moveTo>
                  <a:lnTo>
                    <a:pt x="310984" y="2600541"/>
                  </a:lnTo>
                  <a:lnTo>
                    <a:pt x="308457" y="2601595"/>
                  </a:lnTo>
                  <a:lnTo>
                    <a:pt x="311353" y="2601595"/>
                  </a:lnTo>
                  <a:close/>
                </a:path>
                <a:path w="7695565" h="2797175">
                  <a:moveTo>
                    <a:pt x="311518" y="2600325"/>
                  </a:moveTo>
                  <a:lnTo>
                    <a:pt x="310146" y="2598166"/>
                  </a:lnTo>
                  <a:lnTo>
                    <a:pt x="310984" y="2600541"/>
                  </a:lnTo>
                  <a:lnTo>
                    <a:pt x="311518" y="2600325"/>
                  </a:lnTo>
                  <a:close/>
                </a:path>
                <a:path w="7695565" h="2797175">
                  <a:moveTo>
                    <a:pt x="320040" y="2517597"/>
                  </a:moveTo>
                  <a:lnTo>
                    <a:pt x="315569" y="2515285"/>
                  </a:lnTo>
                  <a:lnTo>
                    <a:pt x="309219" y="2511183"/>
                  </a:lnTo>
                  <a:lnTo>
                    <a:pt x="313143" y="2515273"/>
                  </a:lnTo>
                  <a:lnTo>
                    <a:pt x="317220" y="2519019"/>
                  </a:lnTo>
                  <a:lnTo>
                    <a:pt x="317512" y="2517444"/>
                  </a:lnTo>
                  <a:lnTo>
                    <a:pt x="318643" y="2517254"/>
                  </a:lnTo>
                  <a:lnTo>
                    <a:pt x="320040" y="2517597"/>
                  </a:lnTo>
                  <a:close/>
                </a:path>
                <a:path w="7695565" h="2797175">
                  <a:moveTo>
                    <a:pt x="321348" y="2519045"/>
                  </a:moveTo>
                  <a:lnTo>
                    <a:pt x="320040" y="2517775"/>
                  </a:lnTo>
                  <a:lnTo>
                    <a:pt x="321106" y="2519045"/>
                  </a:lnTo>
                  <a:lnTo>
                    <a:pt x="321348" y="2519045"/>
                  </a:lnTo>
                  <a:close/>
                </a:path>
                <a:path w="7695565" h="2797175">
                  <a:moveTo>
                    <a:pt x="343979" y="2572385"/>
                  </a:moveTo>
                  <a:lnTo>
                    <a:pt x="343522" y="2571115"/>
                  </a:lnTo>
                  <a:lnTo>
                    <a:pt x="343395" y="2570988"/>
                  </a:lnTo>
                  <a:lnTo>
                    <a:pt x="343979" y="2572385"/>
                  </a:lnTo>
                  <a:close/>
                </a:path>
                <a:path w="7695565" h="2797175">
                  <a:moveTo>
                    <a:pt x="349580" y="2569845"/>
                  </a:moveTo>
                  <a:lnTo>
                    <a:pt x="347713" y="2568486"/>
                  </a:lnTo>
                  <a:lnTo>
                    <a:pt x="347332" y="2568575"/>
                  </a:lnTo>
                  <a:lnTo>
                    <a:pt x="349580" y="2569845"/>
                  </a:lnTo>
                  <a:close/>
                </a:path>
                <a:path w="7695565" h="2797175">
                  <a:moveTo>
                    <a:pt x="356920" y="2559761"/>
                  </a:moveTo>
                  <a:lnTo>
                    <a:pt x="356844" y="2559151"/>
                  </a:lnTo>
                  <a:lnTo>
                    <a:pt x="356717" y="2558440"/>
                  </a:lnTo>
                  <a:lnTo>
                    <a:pt x="356450" y="2557551"/>
                  </a:lnTo>
                  <a:lnTo>
                    <a:pt x="356514" y="2558567"/>
                  </a:lnTo>
                  <a:lnTo>
                    <a:pt x="356704" y="2559227"/>
                  </a:lnTo>
                  <a:lnTo>
                    <a:pt x="356920" y="2559761"/>
                  </a:lnTo>
                  <a:close/>
                </a:path>
                <a:path w="7695565" h="2797175">
                  <a:moveTo>
                    <a:pt x="357251" y="2562301"/>
                  </a:moveTo>
                  <a:lnTo>
                    <a:pt x="357098" y="2562187"/>
                  </a:lnTo>
                  <a:lnTo>
                    <a:pt x="357251" y="2562301"/>
                  </a:lnTo>
                  <a:close/>
                </a:path>
                <a:path w="7695565" h="2797175">
                  <a:moveTo>
                    <a:pt x="358013" y="2562314"/>
                  </a:moveTo>
                  <a:lnTo>
                    <a:pt x="356933" y="2559761"/>
                  </a:lnTo>
                  <a:lnTo>
                    <a:pt x="357238" y="2562212"/>
                  </a:lnTo>
                  <a:lnTo>
                    <a:pt x="358013" y="2562314"/>
                  </a:lnTo>
                  <a:close/>
                </a:path>
                <a:path w="7695565" h="2797175">
                  <a:moveTo>
                    <a:pt x="362140" y="2562885"/>
                  </a:moveTo>
                  <a:lnTo>
                    <a:pt x="360743" y="2560028"/>
                  </a:lnTo>
                  <a:lnTo>
                    <a:pt x="358025" y="2562314"/>
                  </a:lnTo>
                  <a:lnTo>
                    <a:pt x="362140" y="2562885"/>
                  </a:lnTo>
                  <a:close/>
                </a:path>
                <a:path w="7695565" h="2797175">
                  <a:moveTo>
                    <a:pt x="366547" y="2568625"/>
                  </a:moveTo>
                  <a:lnTo>
                    <a:pt x="359219" y="2563634"/>
                  </a:lnTo>
                  <a:lnTo>
                    <a:pt x="357251" y="2562301"/>
                  </a:lnTo>
                  <a:lnTo>
                    <a:pt x="357428" y="2563634"/>
                  </a:lnTo>
                  <a:lnTo>
                    <a:pt x="355346" y="2563037"/>
                  </a:lnTo>
                  <a:lnTo>
                    <a:pt x="361759" y="2568727"/>
                  </a:lnTo>
                  <a:lnTo>
                    <a:pt x="366547" y="2568625"/>
                  </a:lnTo>
                  <a:close/>
                </a:path>
                <a:path w="7695565" h="2797175">
                  <a:moveTo>
                    <a:pt x="372275" y="2517838"/>
                  </a:moveTo>
                  <a:lnTo>
                    <a:pt x="363601" y="2508250"/>
                  </a:lnTo>
                  <a:lnTo>
                    <a:pt x="371754" y="2518435"/>
                  </a:lnTo>
                  <a:lnTo>
                    <a:pt x="372275" y="2517838"/>
                  </a:lnTo>
                  <a:close/>
                </a:path>
                <a:path w="7695565" h="2797175">
                  <a:moveTo>
                    <a:pt x="374586" y="2466606"/>
                  </a:moveTo>
                  <a:lnTo>
                    <a:pt x="371983" y="2465768"/>
                  </a:lnTo>
                  <a:lnTo>
                    <a:pt x="369836" y="2465743"/>
                  </a:lnTo>
                  <a:lnTo>
                    <a:pt x="371233" y="2469616"/>
                  </a:lnTo>
                  <a:lnTo>
                    <a:pt x="371805" y="2469845"/>
                  </a:lnTo>
                  <a:lnTo>
                    <a:pt x="372186" y="2469870"/>
                  </a:lnTo>
                  <a:lnTo>
                    <a:pt x="372706" y="2470035"/>
                  </a:lnTo>
                  <a:lnTo>
                    <a:pt x="372948" y="2468588"/>
                  </a:lnTo>
                  <a:lnTo>
                    <a:pt x="373316" y="2467267"/>
                  </a:lnTo>
                  <a:lnTo>
                    <a:pt x="374586" y="2466606"/>
                  </a:lnTo>
                  <a:close/>
                </a:path>
                <a:path w="7695565" h="2797175">
                  <a:moveTo>
                    <a:pt x="389686" y="2531440"/>
                  </a:moveTo>
                  <a:lnTo>
                    <a:pt x="388493" y="2531326"/>
                  </a:lnTo>
                  <a:lnTo>
                    <a:pt x="387413" y="2530779"/>
                  </a:lnTo>
                  <a:lnTo>
                    <a:pt x="386422" y="2530119"/>
                  </a:lnTo>
                  <a:lnTo>
                    <a:pt x="387375" y="2531262"/>
                  </a:lnTo>
                  <a:lnTo>
                    <a:pt x="388493" y="2531961"/>
                  </a:lnTo>
                  <a:lnTo>
                    <a:pt x="389686" y="2531440"/>
                  </a:lnTo>
                  <a:close/>
                </a:path>
                <a:path w="7695565" h="2797175">
                  <a:moveTo>
                    <a:pt x="398348" y="2446655"/>
                  </a:moveTo>
                  <a:lnTo>
                    <a:pt x="396976" y="2447925"/>
                  </a:lnTo>
                  <a:lnTo>
                    <a:pt x="398195" y="2447925"/>
                  </a:lnTo>
                  <a:lnTo>
                    <a:pt x="398348" y="2446655"/>
                  </a:lnTo>
                  <a:close/>
                </a:path>
                <a:path w="7695565" h="2797175">
                  <a:moveTo>
                    <a:pt x="399961" y="2442222"/>
                  </a:moveTo>
                  <a:lnTo>
                    <a:pt x="398691" y="2441308"/>
                  </a:lnTo>
                  <a:lnTo>
                    <a:pt x="398208" y="2440965"/>
                  </a:lnTo>
                  <a:lnTo>
                    <a:pt x="398627" y="2441397"/>
                  </a:lnTo>
                  <a:lnTo>
                    <a:pt x="399961" y="2442222"/>
                  </a:lnTo>
                  <a:close/>
                </a:path>
                <a:path w="7695565" h="2797175">
                  <a:moveTo>
                    <a:pt x="401929" y="2485161"/>
                  </a:moveTo>
                  <a:lnTo>
                    <a:pt x="401472" y="2483535"/>
                  </a:lnTo>
                  <a:lnTo>
                    <a:pt x="401764" y="2482138"/>
                  </a:lnTo>
                  <a:lnTo>
                    <a:pt x="400011" y="2480881"/>
                  </a:lnTo>
                  <a:lnTo>
                    <a:pt x="398919" y="2484285"/>
                  </a:lnTo>
                  <a:lnTo>
                    <a:pt x="400138" y="2486126"/>
                  </a:lnTo>
                  <a:lnTo>
                    <a:pt x="401650" y="2486571"/>
                  </a:lnTo>
                  <a:lnTo>
                    <a:pt x="401929" y="2485161"/>
                  </a:lnTo>
                  <a:close/>
                </a:path>
                <a:path w="7695565" h="2797175">
                  <a:moveTo>
                    <a:pt x="402882" y="2439492"/>
                  </a:moveTo>
                  <a:lnTo>
                    <a:pt x="401980" y="2439962"/>
                  </a:lnTo>
                  <a:lnTo>
                    <a:pt x="402247" y="2440533"/>
                  </a:lnTo>
                  <a:lnTo>
                    <a:pt x="402882" y="2439492"/>
                  </a:lnTo>
                  <a:close/>
                </a:path>
                <a:path w="7695565" h="2797175">
                  <a:moveTo>
                    <a:pt x="403021" y="2441003"/>
                  </a:moveTo>
                  <a:lnTo>
                    <a:pt x="402602" y="2440876"/>
                  </a:lnTo>
                  <a:lnTo>
                    <a:pt x="402323" y="2440711"/>
                  </a:lnTo>
                  <a:lnTo>
                    <a:pt x="402247" y="2440533"/>
                  </a:lnTo>
                  <a:lnTo>
                    <a:pt x="402043" y="2440825"/>
                  </a:lnTo>
                  <a:lnTo>
                    <a:pt x="401764" y="2441219"/>
                  </a:lnTo>
                  <a:lnTo>
                    <a:pt x="402310" y="2441105"/>
                  </a:lnTo>
                  <a:lnTo>
                    <a:pt x="403021" y="2441003"/>
                  </a:lnTo>
                  <a:close/>
                </a:path>
                <a:path w="7695565" h="2797175">
                  <a:moveTo>
                    <a:pt x="403707" y="2446667"/>
                  </a:moveTo>
                  <a:lnTo>
                    <a:pt x="403288" y="2446236"/>
                  </a:lnTo>
                  <a:lnTo>
                    <a:pt x="398627" y="2441397"/>
                  </a:lnTo>
                  <a:lnTo>
                    <a:pt x="399288" y="2444267"/>
                  </a:lnTo>
                  <a:lnTo>
                    <a:pt x="400862" y="2447201"/>
                  </a:lnTo>
                  <a:lnTo>
                    <a:pt x="402196" y="2446236"/>
                  </a:lnTo>
                  <a:lnTo>
                    <a:pt x="403707" y="2446667"/>
                  </a:lnTo>
                  <a:close/>
                </a:path>
                <a:path w="7695565" h="2797175">
                  <a:moveTo>
                    <a:pt x="404050" y="2499436"/>
                  </a:moveTo>
                  <a:lnTo>
                    <a:pt x="403936" y="2498369"/>
                  </a:lnTo>
                  <a:lnTo>
                    <a:pt x="403644" y="2498725"/>
                  </a:lnTo>
                  <a:lnTo>
                    <a:pt x="404050" y="2499436"/>
                  </a:lnTo>
                  <a:close/>
                </a:path>
                <a:path w="7695565" h="2797175">
                  <a:moveTo>
                    <a:pt x="404431" y="2439174"/>
                  </a:moveTo>
                  <a:lnTo>
                    <a:pt x="403923" y="2438387"/>
                  </a:lnTo>
                  <a:lnTo>
                    <a:pt x="403453" y="2438044"/>
                  </a:lnTo>
                  <a:lnTo>
                    <a:pt x="403313" y="2439454"/>
                  </a:lnTo>
                  <a:lnTo>
                    <a:pt x="403771" y="2439339"/>
                  </a:lnTo>
                  <a:lnTo>
                    <a:pt x="404101" y="2439263"/>
                  </a:lnTo>
                  <a:lnTo>
                    <a:pt x="404431" y="2439174"/>
                  </a:lnTo>
                  <a:close/>
                </a:path>
                <a:path w="7695565" h="2797175">
                  <a:moveTo>
                    <a:pt x="405218" y="2441244"/>
                  </a:moveTo>
                  <a:lnTo>
                    <a:pt x="404444" y="2441029"/>
                  </a:lnTo>
                  <a:lnTo>
                    <a:pt x="403694" y="2440940"/>
                  </a:lnTo>
                  <a:lnTo>
                    <a:pt x="403021" y="2441016"/>
                  </a:lnTo>
                  <a:lnTo>
                    <a:pt x="403479" y="2441168"/>
                  </a:lnTo>
                  <a:lnTo>
                    <a:pt x="404177" y="2441270"/>
                  </a:lnTo>
                  <a:lnTo>
                    <a:pt x="405218" y="2441244"/>
                  </a:lnTo>
                  <a:close/>
                </a:path>
                <a:path w="7695565" h="2797175">
                  <a:moveTo>
                    <a:pt x="408965" y="2498725"/>
                  </a:moveTo>
                  <a:lnTo>
                    <a:pt x="408825" y="2497455"/>
                  </a:lnTo>
                  <a:lnTo>
                    <a:pt x="408546" y="2494915"/>
                  </a:lnTo>
                  <a:lnTo>
                    <a:pt x="402869" y="2488565"/>
                  </a:lnTo>
                  <a:lnTo>
                    <a:pt x="403936" y="2498369"/>
                  </a:lnTo>
                  <a:lnTo>
                    <a:pt x="404685" y="2497455"/>
                  </a:lnTo>
                  <a:lnTo>
                    <a:pt x="407568" y="2499995"/>
                  </a:lnTo>
                  <a:lnTo>
                    <a:pt x="407441" y="2501265"/>
                  </a:lnTo>
                  <a:lnTo>
                    <a:pt x="407403" y="2502420"/>
                  </a:lnTo>
                  <a:lnTo>
                    <a:pt x="408965" y="2498725"/>
                  </a:lnTo>
                  <a:close/>
                </a:path>
                <a:path w="7695565" h="2797175">
                  <a:moveTo>
                    <a:pt x="409409" y="2430462"/>
                  </a:moveTo>
                  <a:lnTo>
                    <a:pt x="408889" y="2431059"/>
                  </a:lnTo>
                  <a:lnTo>
                    <a:pt x="409168" y="2431275"/>
                  </a:lnTo>
                  <a:lnTo>
                    <a:pt x="409409" y="2430462"/>
                  </a:lnTo>
                  <a:close/>
                </a:path>
                <a:path w="7695565" h="2797175">
                  <a:moveTo>
                    <a:pt x="410540" y="2506345"/>
                  </a:moveTo>
                  <a:lnTo>
                    <a:pt x="407390" y="2502535"/>
                  </a:lnTo>
                  <a:lnTo>
                    <a:pt x="410540" y="2506345"/>
                  </a:lnTo>
                  <a:close/>
                </a:path>
                <a:path w="7695565" h="2797175">
                  <a:moveTo>
                    <a:pt x="411619" y="2433320"/>
                  </a:moveTo>
                  <a:lnTo>
                    <a:pt x="410629" y="2432291"/>
                  </a:lnTo>
                  <a:lnTo>
                    <a:pt x="409168" y="2431275"/>
                  </a:lnTo>
                  <a:lnTo>
                    <a:pt x="408584" y="2433332"/>
                  </a:lnTo>
                  <a:lnTo>
                    <a:pt x="409295" y="2432291"/>
                  </a:lnTo>
                  <a:lnTo>
                    <a:pt x="410514" y="2433002"/>
                  </a:lnTo>
                  <a:lnTo>
                    <a:pt x="411619" y="2433320"/>
                  </a:lnTo>
                  <a:close/>
                </a:path>
                <a:path w="7695565" h="2797175">
                  <a:moveTo>
                    <a:pt x="416483" y="2499753"/>
                  </a:moveTo>
                  <a:lnTo>
                    <a:pt x="415277" y="2497925"/>
                  </a:lnTo>
                  <a:lnTo>
                    <a:pt x="416382" y="2494521"/>
                  </a:lnTo>
                  <a:lnTo>
                    <a:pt x="413067" y="2495054"/>
                  </a:lnTo>
                  <a:lnTo>
                    <a:pt x="414286" y="2496896"/>
                  </a:lnTo>
                  <a:lnTo>
                    <a:pt x="413905" y="2502712"/>
                  </a:lnTo>
                  <a:lnTo>
                    <a:pt x="416483" y="2499753"/>
                  </a:lnTo>
                  <a:close/>
                </a:path>
                <a:path w="7695565" h="2797175">
                  <a:moveTo>
                    <a:pt x="419493" y="2490952"/>
                  </a:moveTo>
                  <a:lnTo>
                    <a:pt x="418553" y="2487714"/>
                  </a:lnTo>
                  <a:lnTo>
                    <a:pt x="417055" y="2487282"/>
                  </a:lnTo>
                  <a:lnTo>
                    <a:pt x="416064" y="2486253"/>
                  </a:lnTo>
                  <a:lnTo>
                    <a:pt x="414324" y="2484996"/>
                  </a:lnTo>
                  <a:lnTo>
                    <a:pt x="419493" y="2490952"/>
                  </a:lnTo>
                  <a:close/>
                </a:path>
                <a:path w="7695565" h="2797175">
                  <a:moveTo>
                    <a:pt x="420331" y="2427668"/>
                  </a:moveTo>
                  <a:lnTo>
                    <a:pt x="417144" y="2423769"/>
                  </a:lnTo>
                  <a:lnTo>
                    <a:pt x="418071" y="2427008"/>
                  </a:lnTo>
                  <a:lnTo>
                    <a:pt x="420331" y="2427668"/>
                  </a:lnTo>
                  <a:close/>
                </a:path>
                <a:path w="7695565" h="2797175">
                  <a:moveTo>
                    <a:pt x="422389" y="2455367"/>
                  </a:moveTo>
                  <a:lnTo>
                    <a:pt x="421576" y="2454313"/>
                  </a:lnTo>
                  <a:lnTo>
                    <a:pt x="421157" y="2453640"/>
                  </a:lnTo>
                  <a:lnTo>
                    <a:pt x="421563" y="2454402"/>
                  </a:lnTo>
                  <a:lnTo>
                    <a:pt x="422389" y="2455367"/>
                  </a:lnTo>
                  <a:close/>
                </a:path>
                <a:path w="7695565" h="2797175">
                  <a:moveTo>
                    <a:pt x="424154" y="2426525"/>
                  </a:moveTo>
                  <a:lnTo>
                    <a:pt x="423976" y="2423503"/>
                  </a:lnTo>
                  <a:lnTo>
                    <a:pt x="420560" y="2418816"/>
                  </a:lnTo>
                  <a:lnTo>
                    <a:pt x="424154" y="2426525"/>
                  </a:lnTo>
                  <a:close/>
                </a:path>
                <a:path w="7695565" h="2797175">
                  <a:moveTo>
                    <a:pt x="424992" y="2453005"/>
                  </a:moveTo>
                  <a:lnTo>
                    <a:pt x="423418" y="2451735"/>
                  </a:lnTo>
                  <a:lnTo>
                    <a:pt x="420116" y="2451735"/>
                  </a:lnTo>
                  <a:lnTo>
                    <a:pt x="420928" y="2453005"/>
                  </a:lnTo>
                  <a:lnTo>
                    <a:pt x="424992" y="2453005"/>
                  </a:lnTo>
                  <a:close/>
                </a:path>
                <a:path w="7695565" h="2797175">
                  <a:moveTo>
                    <a:pt x="426783" y="2461082"/>
                  </a:moveTo>
                  <a:lnTo>
                    <a:pt x="426046" y="2460320"/>
                  </a:lnTo>
                  <a:lnTo>
                    <a:pt x="425894" y="2459609"/>
                  </a:lnTo>
                  <a:lnTo>
                    <a:pt x="425907" y="2458961"/>
                  </a:lnTo>
                  <a:lnTo>
                    <a:pt x="424472" y="2459952"/>
                  </a:lnTo>
                  <a:lnTo>
                    <a:pt x="422198" y="2460282"/>
                  </a:lnTo>
                  <a:lnTo>
                    <a:pt x="423506" y="2461641"/>
                  </a:lnTo>
                  <a:lnTo>
                    <a:pt x="426783" y="2461082"/>
                  </a:lnTo>
                  <a:close/>
                </a:path>
                <a:path w="7695565" h="2797175">
                  <a:moveTo>
                    <a:pt x="427215" y="2457780"/>
                  </a:moveTo>
                  <a:lnTo>
                    <a:pt x="426910" y="2456662"/>
                  </a:lnTo>
                  <a:lnTo>
                    <a:pt x="426580" y="2457043"/>
                  </a:lnTo>
                  <a:lnTo>
                    <a:pt x="425932" y="2457894"/>
                  </a:lnTo>
                  <a:lnTo>
                    <a:pt x="425907" y="2458961"/>
                  </a:lnTo>
                  <a:lnTo>
                    <a:pt x="426669" y="2458453"/>
                  </a:lnTo>
                  <a:lnTo>
                    <a:pt x="427215" y="2457780"/>
                  </a:lnTo>
                  <a:close/>
                </a:path>
                <a:path w="7695565" h="2797175">
                  <a:moveTo>
                    <a:pt x="427875" y="2453005"/>
                  </a:moveTo>
                  <a:lnTo>
                    <a:pt x="426593" y="2449195"/>
                  </a:lnTo>
                  <a:lnTo>
                    <a:pt x="423849" y="2447925"/>
                  </a:lnTo>
                  <a:lnTo>
                    <a:pt x="421093" y="2446655"/>
                  </a:lnTo>
                  <a:lnTo>
                    <a:pt x="420446" y="2441575"/>
                  </a:lnTo>
                  <a:lnTo>
                    <a:pt x="417360" y="2433955"/>
                  </a:lnTo>
                  <a:lnTo>
                    <a:pt x="421424" y="2433955"/>
                  </a:lnTo>
                  <a:lnTo>
                    <a:pt x="418693" y="2431415"/>
                  </a:lnTo>
                  <a:lnTo>
                    <a:pt x="417322" y="2431415"/>
                  </a:lnTo>
                  <a:lnTo>
                    <a:pt x="413740" y="2428875"/>
                  </a:lnTo>
                  <a:lnTo>
                    <a:pt x="416648" y="2432685"/>
                  </a:lnTo>
                  <a:lnTo>
                    <a:pt x="415112" y="2435225"/>
                  </a:lnTo>
                  <a:lnTo>
                    <a:pt x="413816" y="2437765"/>
                  </a:lnTo>
                  <a:lnTo>
                    <a:pt x="417449" y="2441575"/>
                  </a:lnTo>
                  <a:lnTo>
                    <a:pt x="412711" y="2439035"/>
                  </a:lnTo>
                  <a:lnTo>
                    <a:pt x="410146" y="2437765"/>
                  </a:lnTo>
                  <a:lnTo>
                    <a:pt x="407682" y="2437765"/>
                  </a:lnTo>
                  <a:lnTo>
                    <a:pt x="403225" y="2436495"/>
                  </a:lnTo>
                  <a:lnTo>
                    <a:pt x="404990" y="2437765"/>
                  </a:lnTo>
                  <a:lnTo>
                    <a:pt x="407301" y="2439035"/>
                  </a:lnTo>
                  <a:lnTo>
                    <a:pt x="404431" y="2440305"/>
                  </a:lnTo>
                  <a:lnTo>
                    <a:pt x="404837" y="2440305"/>
                  </a:lnTo>
                  <a:lnTo>
                    <a:pt x="405485" y="2441575"/>
                  </a:lnTo>
                  <a:lnTo>
                    <a:pt x="405739" y="2442845"/>
                  </a:lnTo>
                  <a:lnTo>
                    <a:pt x="405638" y="2441575"/>
                  </a:lnTo>
                  <a:lnTo>
                    <a:pt x="406869" y="2442845"/>
                  </a:lnTo>
                  <a:lnTo>
                    <a:pt x="408165" y="2442845"/>
                  </a:lnTo>
                  <a:lnTo>
                    <a:pt x="409270" y="2444115"/>
                  </a:lnTo>
                  <a:lnTo>
                    <a:pt x="412178" y="2449195"/>
                  </a:lnTo>
                  <a:lnTo>
                    <a:pt x="408825" y="2451735"/>
                  </a:lnTo>
                  <a:lnTo>
                    <a:pt x="409752" y="2455545"/>
                  </a:lnTo>
                  <a:lnTo>
                    <a:pt x="407733" y="2455545"/>
                  </a:lnTo>
                  <a:lnTo>
                    <a:pt x="408305" y="2453005"/>
                  </a:lnTo>
                  <a:lnTo>
                    <a:pt x="405828" y="2451735"/>
                  </a:lnTo>
                  <a:lnTo>
                    <a:pt x="407225" y="2455545"/>
                  </a:lnTo>
                  <a:lnTo>
                    <a:pt x="403275" y="2451735"/>
                  </a:lnTo>
                  <a:lnTo>
                    <a:pt x="400469" y="2451735"/>
                  </a:lnTo>
                  <a:lnTo>
                    <a:pt x="400011" y="2451735"/>
                  </a:lnTo>
                  <a:lnTo>
                    <a:pt x="399186" y="2450465"/>
                  </a:lnTo>
                  <a:lnTo>
                    <a:pt x="399884" y="2451735"/>
                  </a:lnTo>
                  <a:lnTo>
                    <a:pt x="397725" y="2451735"/>
                  </a:lnTo>
                  <a:lnTo>
                    <a:pt x="398043" y="2449195"/>
                  </a:lnTo>
                  <a:lnTo>
                    <a:pt x="396163" y="2449195"/>
                  </a:lnTo>
                  <a:lnTo>
                    <a:pt x="396163" y="2454275"/>
                  </a:lnTo>
                  <a:lnTo>
                    <a:pt x="393153" y="2453005"/>
                  </a:lnTo>
                  <a:lnTo>
                    <a:pt x="396024" y="2453005"/>
                  </a:lnTo>
                  <a:lnTo>
                    <a:pt x="396163" y="2454275"/>
                  </a:lnTo>
                  <a:lnTo>
                    <a:pt x="396163" y="2449195"/>
                  </a:lnTo>
                  <a:lnTo>
                    <a:pt x="395617" y="2449195"/>
                  </a:lnTo>
                  <a:lnTo>
                    <a:pt x="389064" y="2449195"/>
                  </a:lnTo>
                  <a:lnTo>
                    <a:pt x="389382" y="2451735"/>
                  </a:lnTo>
                  <a:lnTo>
                    <a:pt x="387350" y="2451735"/>
                  </a:lnTo>
                  <a:lnTo>
                    <a:pt x="388531" y="2454567"/>
                  </a:lnTo>
                  <a:lnTo>
                    <a:pt x="386943" y="2460625"/>
                  </a:lnTo>
                  <a:lnTo>
                    <a:pt x="385953" y="2460625"/>
                  </a:lnTo>
                  <a:lnTo>
                    <a:pt x="383616" y="2463165"/>
                  </a:lnTo>
                  <a:lnTo>
                    <a:pt x="381927" y="2468245"/>
                  </a:lnTo>
                  <a:lnTo>
                    <a:pt x="381304" y="2468765"/>
                  </a:lnTo>
                  <a:lnTo>
                    <a:pt x="379704" y="2466505"/>
                  </a:lnTo>
                  <a:lnTo>
                    <a:pt x="377113" y="2465933"/>
                  </a:lnTo>
                  <a:lnTo>
                    <a:pt x="375577" y="2466086"/>
                  </a:lnTo>
                  <a:lnTo>
                    <a:pt x="374586" y="2466606"/>
                  </a:lnTo>
                  <a:lnTo>
                    <a:pt x="378091" y="2467724"/>
                  </a:lnTo>
                  <a:lnTo>
                    <a:pt x="380707" y="2469286"/>
                  </a:lnTo>
                  <a:lnTo>
                    <a:pt x="378942" y="2470785"/>
                  </a:lnTo>
                  <a:lnTo>
                    <a:pt x="372706" y="2470785"/>
                  </a:lnTo>
                  <a:lnTo>
                    <a:pt x="372325" y="2473325"/>
                  </a:lnTo>
                  <a:lnTo>
                    <a:pt x="372122" y="2475865"/>
                  </a:lnTo>
                  <a:lnTo>
                    <a:pt x="368820" y="2475865"/>
                  </a:lnTo>
                  <a:lnTo>
                    <a:pt x="365099" y="2473325"/>
                  </a:lnTo>
                  <a:lnTo>
                    <a:pt x="364540" y="2475865"/>
                  </a:lnTo>
                  <a:lnTo>
                    <a:pt x="356679" y="2473325"/>
                  </a:lnTo>
                  <a:lnTo>
                    <a:pt x="359359" y="2478405"/>
                  </a:lnTo>
                  <a:lnTo>
                    <a:pt x="353187" y="2475865"/>
                  </a:lnTo>
                  <a:lnTo>
                    <a:pt x="349669" y="2478405"/>
                  </a:lnTo>
                  <a:lnTo>
                    <a:pt x="347294" y="2482215"/>
                  </a:lnTo>
                  <a:lnTo>
                    <a:pt x="344551" y="2484755"/>
                  </a:lnTo>
                  <a:lnTo>
                    <a:pt x="348716" y="2489835"/>
                  </a:lnTo>
                  <a:lnTo>
                    <a:pt x="346405" y="2491105"/>
                  </a:lnTo>
                  <a:lnTo>
                    <a:pt x="345630" y="2493645"/>
                  </a:lnTo>
                  <a:lnTo>
                    <a:pt x="344779" y="2498725"/>
                  </a:lnTo>
                  <a:lnTo>
                    <a:pt x="348716" y="2502535"/>
                  </a:lnTo>
                  <a:lnTo>
                    <a:pt x="349605" y="2507615"/>
                  </a:lnTo>
                  <a:lnTo>
                    <a:pt x="340321" y="2505075"/>
                  </a:lnTo>
                  <a:lnTo>
                    <a:pt x="337197" y="2507615"/>
                  </a:lnTo>
                  <a:lnTo>
                    <a:pt x="335991" y="2506345"/>
                  </a:lnTo>
                  <a:lnTo>
                    <a:pt x="332816" y="2506345"/>
                  </a:lnTo>
                  <a:lnTo>
                    <a:pt x="331419" y="2511425"/>
                  </a:lnTo>
                  <a:lnTo>
                    <a:pt x="330517" y="2516505"/>
                  </a:lnTo>
                  <a:lnTo>
                    <a:pt x="326110" y="2517775"/>
                  </a:lnTo>
                  <a:lnTo>
                    <a:pt x="326542" y="2520315"/>
                  </a:lnTo>
                  <a:lnTo>
                    <a:pt x="325386" y="2520315"/>
                  </a:lnTo>
                  <a:lnTo>
                    <a:pt x="323761" y="2519045"/>
                  </a:lnTo>
                  <a:lnTo>
                    <a:pt x="323176" y="2519045"/>
                  </a:lnTo>
                  <a:lnTo>
                    <a:pt x="321881" y="2521585"/>
                  </a:lnTo>
                  <a:lnTo>
                    <a:pt x="321741" y="2524125"/>
                  </a:lnTo>
                  <a:lnTo>
                    <a:pt x="318350" y="2520315"/>
                  </a:lnTo>
                  <a:lnTo>
                    <a:pt x="317220" y="2519045"/>
                  </a:lnTo>
                  <a:lnTo>
                    <a:pt x="317182" y="2520315"/>
                  </a:lnTo>
                  <a:lnTo>
                    <a:pt x="314515" y="2519045"/>
                  </a:lnTo>
                  <a:lnTo>
                    <a:pt x="318147" y="2522855"/>
                  </a:lnTo>
                  <a:lnTo>
                    <a:pt x="321779" y="2525395"/>
                  </a:lnTo>
                  <a:lnTo>
                    <a:pt x="321894" y="2526665"/>
                  </a:lnTo>
                  <a:lnTo>
                    <a:pt x="322783" y="2530475"/>
                  </a:lnTo>
                  <a:lnTo>
                    <a:pt x="319430" y="2527935"/>
                  </a:lnTo>
                  <a:lnTo>
                    <a:pt x="318668" y="2529205"/>
                  </a:lnTo>
                  <a:lnTo>
                    <a:pt x="317754" y="2530475"/>
                  </a:lnTo>
                  <a:lnTo>
                    <a:pt x="313969" y="2527935"/>
                  </a:lnTo>
                  <a:lnTo>
                    <a:pt x="316649" y="2533015"/>
                  </a:lnTo>
                  <a:lnTo>
                    <a:pt x="311073" y="2535555"/>
                  </a:lnTo>
                  <a:lnTo>
                    <a:pt x="317677" y="2544445"/>
                  </a:lnTo>
                  <a:lnTo>
                    <a:pt x="316699" y="2543175"/>
                  </a:lnTo>
                  <a:lnTo>
                    <a:pt x="312407" y="2543175"/>
                  </a:lnTo>
                  <a:lnTo>
                    <a:pt x="313347" y="2545715"/>
                  </a:lnTo>
                  <a:lnTo>
                    <a:pt x="307670" y="2540635"/>
                  </a:lnTo>
                  <a:lnTo>
                    <a:pt x="311962" y="2550795"/>
                  </a:lnTo>
                  <a:lnTo>
                    <a:pt x="307213" y="2548255"/>
                  </a:lnTo>
                  <a:lnTo>
                    <a:pt x="304723" y="2546985"/>
                  </a:lnTo>
                  <a:lnTo>
                    <a:pt x="302336" y="2541905"/>
                  </a:lnTo>
                  <a:lnTo>
                    <a:pt x="303199" y="2546985"/>
                  </a:lnTo>
                  <a:lnTo>
                    <a:pt x="303136" y="2552065"/>
                  </a:lnTo>
                  <a:lnTo>
                    <a:pt x="304304" y="2557145"/>
                  </a:lnTo>
                  <a:lnTo>
                    <a:pt x="301117" y="2552065"/>
                  </a:lnTo>
                  <a:lnTo>
                    <a:pt x="300075" y="2553335"/>
                  </a:lnTo>
                  <a:lnTo>
                    <a:pt x="302679" y="2560955"/>
                  </a:lnTo>
                  <a:lnTo>
                    <a:pt x="299212" y="2558415"/>
                  </a:lnTo>
                  <a:lnTo>
                    <a:pt x="293065" y="2557145"/>
                  </a:lnTo>
                  <a:lnTo>
                    <a:pt x="287350" y="2560955"/>
                  </a:lnTo>
                  <a:lnTo>
                    <a:pt x="286473" y="2561653"/>
                  </a:lnTo>
                  <a:lnTo>
                    <a:pt x="286473" y="2610485"/>
                  </a:lnTo>
                  <a:lnTo>
                    <a:pt x="285076" y="2610485"/>
                  </a:lnTo>
                  <a:lnTo>
                    <a:pt x="282702" y="2609215"/>
                  </a:lnTo>
                  <a:lnTo>
                    <a:pt x="282968" y="2607945"/>
                  </a:lnTo>
                  <a:lnTo>
                    <a:pt x="283806" y="2607945"/>
                  </a:lnTo>
                  <a:lnTo>
                    <a:pt x="285597" y="2609215"/>
                  </a:lnTo>
                  <a:lnTo>
                    <a:pt x="286473" y="2610485"/>
                  </a:lnTo>
                  <a:lnTo>
                    <a:pt x="286473" y="2561653"/>
                  </a:lnTo>
                  <a:lnTo>
                    <a:pt x="280949" y="2566035"/>
                  </a:lnTo>
                  <a:lnTo>
                    <a:pt x="272757" y="2568575"/>
                  </a:lnTo>
                  <a:lnTo>
                    <a:pt x="276390" y="2572385"/>
                  </a:lnTo>
                  <a:lnTo>
                    <a:pt x="274078" y="2571115"/>
                  </a:lnTo>
                  <a:lnTo>
                    <a:pt x="271068" y="2571115"/>
                  </a:lnTo>
                  <a:lnTo>
                    <a:pt x="272580" y="2574925"/>
                  </a:lnTo>
                  <a:lnTo>
                    <a:pt x="271221" y="2573655"/>
                  </a:lnTo>
                  <a:lnTo>
                    <a:pt x="269862" y="2572385"/>
                  </a:lnTo>
                  <a:lnTo>
                    <a:pt x="267601" y="2571115"/>
                  </a:lnTo>
                  <a:lnTo>
                    <a:pt x="266674" y="2568575"/>
                  </a:lnTo>
                  <a:lnTo>
                    <a:pt x="265531" y="2573655"/>
                  </a:lnTo>
                  <a:lnTo>
                    <a:pt x="257835" y="2568575"/>
                  </a:lnTo>
                  <a:lnTo>
                    <a:pt x="261886" y="2578735"/>
                  </a:lnTo>
                  <a:lnTo>
                    <a:pt x="259156" y="2576195"/>
                  </a:lnTo>
                  <a:lnTo>
                    <a:pt x="259207" y="2573655"/>
                  </a:lnTo>
                  <a:lnTo>
                    <a:pt x="257479" y="2572385"/>
                  </a:lnTo>
                  <a:lnTo>
                    <a:pt x="258419" y="2576195"/>
                  </a:lnTo>
                  <a:lnTo>
                    <a:pt x="254939" y="2573655"/>
                  </a:lnTo>
                  <a:lnTo>
                    <a:pt x="255219" y="2572385"/>
                  </a:lnTo>
                  <a:lnTo>
                    <a:pt x="254749" y="2569845"/>
                  </a:lnTo>
                  <a:lnTo>
                    <a:pt x="254114" y="2573655"/>
                  </a:lnTo>
                  <a:lnTo>
                    <a:pt x="256235" y="2578735"/>
                  </a:lnTo>
                  <a:lnTo>
                    <a:pt x="260159" y="2583815"/>
                  </a:lnTo>
                  <a:lnTo>
                    <a:pt x="264922" y="2590165"/>
                  </a:lnTo>
                  <a:lnTo>
                    <a:pt x="259956" y="2587625"/>
                  </a:lnTo>
                  <a:lnTo>
                    <a:pt x="259524" y="2588895"/>
                  </a:lnTo>
                  <a:lnTo>
                    <a:pt x="262661" y="2595245"/>
                  </a:lnTo>
                  <a:lnTo>
                    <a:pt x="259842" y="2593975"/>
                  </a:lnTo>
                  <a:lnTo>
                    <a:pt x="256501" y="2591435"/>
                  </a:lnTo>
                  <a:lnTo>
                    <a:pt x="257886" y="2588895"/>
                  </a:lnTo>
                  <a:lnTo>
                    <a:pt x="256336" y="2590165"/>
                  </a:lnTo>
                  <a:lnTo>
                    <a:pt x="247180" y="2591435"/>
                  </a:lnTo>
                  <a:lnTo>
                    <a:pt x="251396" y="2596515"/>
                  </a:lnTo>
                  <a:lnTo>
                    <a:pt x="267131" y="2596515"/>
                  </a:lnTo>
                  <a:lnTo>
                    <a:pt x="267258" y="2595245"/>
                  </a:lnTo>
                  <a:lnTo>
                    <a:pt x="267373" y="2593975"/>
                  </a:lnTo>
                  <a:lnTo>
                    <a:pt x="268681" y="2595245"/>
                  </a:lnTo>
                  <a:lnTo>
                    <a:pt x="270179" y="2597785"/>
                  </a:lnTo>
                  <a:lnTo>
                    <a:pt x="271868" y="2600325"/>
                  </a:lnTo>
                  <a:lnTo>
                    <a:pt x="271208" y="2597785"/>
                  </a:lnTo>
                  <a:lnTo>
                    <a:pt x="274459" y="2599055"/>
                  </a:lnTo>
                  <a:lnTo>
                    <a:pt x="276923" y="2602865"/>
                  </a:lnTo>
                  <a:lnTo>
                    <a:pt x="279044" y="2607945"/>
                  </a:lnTo>
                  <a:lnTo>
                    <a:pt x="274459" y="2605405"/>
                  </a:lnTo>
                  <a:lnTo>
                    <a:pt x="276872" y="2609215"/>
                  </a:lnTo>
                  <a:lnTo>
                    <a:pt x="279692" y="2614295"/>
                  </a:lnTo>
                  <a:lnTo>
                    <a:pt x="283032" y="2618105"/>
                  </a:lnTo>
                  <a:lnTo>
                    <a:pt x="282638" y="2616835"/>
                  </a:lnTo>
                  <a:lnTo>
                    <a:pt x="282536" y="2615565"/>
                  </a:lnTo>
                  <a:lnTo>
                    <a:pt x="282714" y="2615565"/>
                  </a:lnTo>
                  <a:lnTo>
                    <a:pt x="283387" y="2616835"/>
                  </a:lnTo>
                  <a:lnTo>
                    <a:pt x="284035" y="2616835"/>
                  </a:lnTo>
                  <a:lnTo>
                    <a:pt x="285369" y="2618105"/>
                  </a:lnTo>
                  <a:lnTo>
                    <a:pt x="284530" y="2616835"/>
                  </a:lnTo>
                  <a:lnTo>
                    <a:pt x="284137" y="2615565"/>
                  </a:lnTo>
                  <a:lnTo>
                    <a:pt x="283730" y="2614295"/>
                  </a:lnTo>
                  <a:lnTo>
                    <a:pt x="290537" y="2620645"/>
                  </a:lnTo>
                  <a:lnTo>
                    <a:pt x="288340" y="2618105"/>
                  </a:lnTo>
                  <a:lnTo>
                    <a:pt x="296684" y="2618105"/>
                  </a:lnTo>
                  <a:lnTo>
                    <a:pt x="295503" y="2614295"/>
                  </a:lnTo>
                  <a:lnTo>
                    <a:pt x="294309" y="2610485"/>
                  </a:lnTo>
                  <a:lnTo>
                    <a:pt x="291541" y="2601595"/>
                  </a:lnTo>
                  <a:lnTo>
                    <a:pt x="290588" y="2597785"/>
                  </a:lnTo>
                  <a:lnTo>
                    <a:pt x="289953" y="2595245"/>
                  </a:lnTo>
                  <a:lnTo>
                    <a:pt x="290042" y="2593975"/>
                  </a:lnTo>
                  <a:lnTo>
                    <a:pt x="290334" y="2590165"/>
                  </a:lnTo>
                  <a:lnTo>
                    <a:pt x="290525" y="2587625"/>
                  </a:lnTo>
                  <a:lnTo>
                    <a:pt x="293649" y="2593975"/>
                  </a:lnTo>
                  <a:lnTo>
                    <a:pt x="297459" y="2596515"/>
                  </a:lnTo>
                  <a:lnTo>
                    <a:pt x="299504" y="2599042"/>
                  </a:lnTo>
                  <a:lnTo>
                    <a:pt x="306768" y="2597785"/>
                  </a:lnTo>
                  <a:lnTo>
                    <a:pt x="306133" y="2592705"/>
                  </a:lnTo>
                  <a:lnTo>
                    <a:pt x="309092" y="2596515"/>
                  </a:lnTo>
                  <a:lnTo>
                    <a:pt x="310146" y="2598166"/>
                  </a:lnTo>
                  <a:lnTo>
                    <a:pt x="309562" y="2596515"/>
                  </a:lnTo>
                  <a:lnTo>
                    <a:pt x="308076" y="2592705"/>
                  </a:lnTo>
                  <a:lnTo>
                    <a:pt x="307581" y="2591435"/>
                  </a:lnTo>
                  <a:lnTo>
                    <a:pt x="308648" y="2591435"/>
                  </a:lnTo>
                  <a:lnTo>
                    <a:pt x="309867" y="2592705"/>
                  </a:lnTo>
                  <a:lnTo>
                    <a:pt x="309473" y="2591435"/>
                  </a:lnTo>
                  <a:lnTo>
                    <a:pt x="308698" y="2588895"/>
                  </a:lnTo>
                  <a:lnTo>
                    <a:pt x="314020" y="2588895"/>
                  </a:lnTo>
                  <a:lnTo>
                    <a:pt x="315709" y="2591435"/>
                  </a:lnTo>
                  <a:lnTo>
                    <a:pt x="315188" y="2592705"/>
                  </a:lnTo>
                  <a:lnTo>
                    <a:pt x="318985" y="2590165"/>
                  </a:lnTo>
                  <a:lnTo>
                    <a:pt x="319760" y="2588895"/>
                  </a:lnTo>
                  <a:lnTo>
                    <a:pt x="320535" y="2587625"/>
                  </a:lnTo>
                  <a:lnTo>
                    <a:pt x="322097" y="2585085"/>
                  </a:lnTo>
                  <a:lnTo>
                    <a:pt x="323049" y="2580005"/>
                  </a:lnTo>
                  <a:lnTo>
                    <a:pt x="322516" y="2578735"/>
                  </a:lnTo>
                  <a:lnTo>
                    <a:pt x="320929" y="2574925"/>
                  </a:lnTo>
                  <a:lnTo>
                    <a:pt x="320395" y="2573655"/>
                  </a:lnTo>
                  <a:lnTo>
                    <a:pt x="321360" y="2574925"/>
                  </a:lnTo>
                  <a:lnTo>
                    <a:pt x="328549" y="2583815"/>
                  </a:lnTo>
                  <a:lnTo>
                    <a:pt x="329768" y="2585085"/>
                  </a:lnTo>
                  <a:lnTo>
                    <a:pt x="323786" y="2573655"/>
                  </a:lnTo>
                  <a:lnTo>
                    <a:pt x="323126" y="2572385"/>
                  </a:lnTo>
                  <a:lnTo>
                    <a:pt x="317144" y="2560955"/>
                  </a:lnTo>
                  <a:lnTo>
                    <a:pt x="315150" y="2557145"/>
                  </a:lnTo>
                  <a:lnTo>
                    <a:pt x="312496" y="2552065"/>
                  </a:lnTo>
                  <a:lnTo>
                    <a:pt x="318376" y="2558415"/>
                  </a:lnTo>
                  <a:lnTo>
                    <a:pt x="326986" y="2568575"/>
                  </a:lnTo>
                  <a:lnTo>
                    <a:pt x="332435" y="2574925"/>
                  </a:lnTo>
                  <a:lnTo>
                    <a:pt x="334619" y="2579713"/>
                  </a:lnTo>
                  <a:lnTo>
                    <a:pt x="323507" y="2569197"/>
                  </a:lnTo>
                  <a:lnTo>
                    <a:pt x="335038" y="2586317"/>
                  </a:lnTo>
                  <a:lnTo>
                    <a:pt x="331812" y="2580005"/>
                  </a:lnTo>
                  <a:lnTo>
                    <a:pt x="333133" y="2579967"/>
                  </a:lnTo>
                  <a:lnTo>
                    <a:pt x="334810" y="2580132"/>
                  </a:lnTo>
                  <a:lnTo>
                    <a:pt x="335343" y="2581275"/>
                  </a:lnTo>
                  <a:lnTo>
                    <a:pt x="339305" y="2581275"/>
                  </a:lnTo>
                  <a:lnTo>
                    <a:pt x="339077" y="2577465"/>
                  </a:lnTo>
                  <a:lnTo>
                    <a:pt x="328599" y="2568575"/>
                  </a:lnTo>
                  <a:lnTo>
                    <a:pt x="328891" y="2567305"/>
                  </a:lnTo>
                  <a:lnTo>
                    <a:pt x="338112" y="2572385"/>
                  </a:lnTo>
                  <a:lnTo>
                    <a:pt x="334187" y="2569845"/>
                  </a:lnTo>
                  <a:lnTo>
                    <a:pt x="342938" y="2573655"/>
                  </a:lnTo>
                  <a:lnTo>
                    <a:pt x="340677" y="2572385"/>
                  </a:lnTo>
                  <a:lnTo>
                    <a:pt x="338759" y="2569845"/>
                  </a:lnTo>
                  <a:lnTo>
                    <a:pt x="336842" y="2567305"/>
                  </a:lnTo>
                  <a:lnTo>
                    <a:pt x="332054" y="2560955"/>
                  </a:lnTo>
                  <a:lnTo>
                    <a:pt x="333857" y="2559685"/>
                  </a:lnTo>
                  <a:lnTo>
                    <a:pt x="335064" y="2562225"/>
                  </a:lnTo>
                  <a:lnTo>
                    <a:pt x="343395" y="2570988"/>
                  </a:lnTo>
                  <a:lnTo>
                    <a:pt x="339394" y="2561323"/>
                  </a:lnTo>
                  <a:lnTo>
                    <a:pt x="346075" y="2567305"/>
                  </a:lnTo>
                  <a:lnTo>
                    <a:pt x="347713" y="2568486"/>
                  </a:lnTo>
                  <a:lnTo>
                    <a:pt x="352945" y="2567305"/>
                  </a:lnTo>
                  <a:lnTo>
                    <a:pt x="352996" y="2564765"/>
                  </a:lnTo>
                  <a:lnTo>
                    <a:pt x="349224" y="2564765"/>
                  </a:lnTo>
                  <a:lnTo>
                    <a:pt x="350227" y="2560955"/>
                  </a:lnTo>
                  <a:lnTo>
                    <a:pt x="349250" y="2558415"/>
                  </a:lnTo>
                  <a:lnTo>
                    <a:pt x="347294" y="2553335"/>
                  </a:lnTo>
                  <a:lnTo>
                    <a:pt x="346671" y="2552065"/>
                  </a:lnTo>
                  <a:lnTo>
                    <a:pt x="346049" y="2550795"/>
                  </a:lnTo>
                  <a:lnTo>
                    <a:pt x="344195" y="2546985"/>
                  </a:lnTo>
                  <a:lnTo>
                    <a:pt x="344297" y="2545715"/>
                  </a:lnTo>
                  <a:lnTo>
                    <a:pt x="344411" y="2544445"/>
                  </a:lnTo>
                  <a:lnTo>
                    <a:pt x="344639" y="2541905"/>
                  </a:lnTo>
                  <a:lnTo>
                    <a:pt x="346100" y="2545715"/>
                  </a:lnTo>
                  <a:lnTo>
                    <a:pt x="355473" y="2557145"/>
                  </a:lnTo>
                  <a:lnTo>
                    <a:pt x="358775" y="2557145"/>
                  </a:lnTo>
                  <a:lnTo>
                    <a:pt x="354139" y="2549525"/>
                  </a:lnTo>
                  <a:lnTo>
                    <a:pt x="349885" y="2541905"/>
                  </a:lnTo>
                  <a:lnTo>
                    <a:pt x="347751" y="2538095"/>
                  </a:lnTo>
                  <a:lnTo>
                    <a:pt x="343966" y="2530475"/>
                  </a:lnTo>
                  <a:lnTo>
                    <a:pt x="342074" y="2526665"/>
                  </a:lnTo>
                  <a:lnTo>
                    <a:pt x="341249" y="2524125"/>
                  </a:lnTo>
                  <a:lnTo>
                    <a:pt x="340017" y="2520315"/>
                  </a:lnTo>
                  <a:lnTo>
                    <a:pt x="339598" y="2519045"/>
                  </a:lnTo>
                  <a:lnTo>
                    <a:pt x="343077" y="2521585"/>
                  </a:lnTo>
                  <a:lnTo>
                    <a:pt x="342938" y="2519045"/>
                  </a:lnTo>
                  <a:lnTo>
                    <a:pt x="342722" y="2515235"/>
                  </a:lnTo>
                  <a:lnTo>
                    <a:pt x="347624" y="2524125"/>
                  </a:lnTo>
                  <a:lnTo>
                    <a:pt x="353237" y="2535555"/>
                  </a:lnTo>
                  <a:lnTo>
                    <a:pt x="358432" y="2546985"/>
                  </a:lnTo>
                  <a:lnTo>
                    <a:pt x="362064" y="2555875"/>
                  </a:lnTo>
                  <a:lnTo>
                    <a:pt x="365823" y="2557145"/>
                  </a:lnTo>
                  <a:lnTo>
                    <a:pt x="365772" y="2559685"/>
                  </a:lnTo>
                  <a:lnTo>
                    <a:pt x="367855" y="2557145"/>
                  </a:lnTo>
                  <a:lnTo>
                    <a:pt x="371297" y="2559685"/>
                  </a:lnTo>
                  <a:lnTo>
                    <a:pt x="370535" y="2562225"/>
                  </a:lnTo>
                  <a:lnTo>
                    <a:pt x="370001" y="2563495"/>
                  </a:lnTo>
                  <a:lnTo>
                    <a:pt x="377126" y="2560955"/>
                  </a:lnTo>
                  <a:lnTo>
                    <a:pt x="371208" y="2554605"/>
                  </a:lnTo>
                  <a:lnTo>
                    <a:pt x="375602" y="2550795"/>
                  </a:lnTo>
                  <a:lnTo>
                    <a:pt x="370674" y="2545715"/>
                  </a:lnTo>
                  <a:lnTo>
                    <a:pt x="370636" y="2557145"/>
                  </a:lnTo>
                  <a:lnTo>
                    <a:pt x="366242" y="2550795"/>
                  </a:lnTo>
                  <a:lnTo>
                    <a:pt x="362686" y="2544445"/>
                  </a:lnTo>
                  <a:lnTo>
                    <a:pt x="361149" y="2536825"/>
                  </a:lnTo>
                  <a:lnTo>
                    <a:pt x="362813" y="2533015"/>
                  </a:lnTo>
                  <a:lnTo>
                    <a:pt x="366052" y="2535555"/>
                  </a:lnTo>
                  <a:lnTo>
                    <a:pt x="372173" y="2545715"/>
                  </a:lnTo>
                  <a:lnTo>
                    <a:pt x="374154" y="2548255"/>
                  </a:lnTo>
                  <a:lnTo>
                    <a:pt x="372694" y="2544445"/>
                  </a:lnTo>
                  <a:lnTo>
                    <a:pt x="374078" y="2540635"/>
                  </a:lnTo>
                  <a:lnTo>
                    <a:pt x="375818" y="2541905"/>
                  </a:lnTo>
                  <a:lnTo>
                    <a:pt x="377215" y="2545715"/>
                  </a:lnTo>
                  <a:lnTo>
                    <a:pt x="378523" y="2544445"/>
                  </a:lnTo>
                  <a:lnTo>
                    <a:pt x="377812" y="2540635"/>
                  </a:lnTo>
                  <a:lnTo>
                    <a:pt x="377812" y="2538095"/>
                  </a:lnTo>
                  <a:lnTo>
                    <a:pt x="382460" y="2538095"/>
                  </a:lnTo>
                  <a:lnTo>
                    <a:pt x="391172" y="2544445"/>
                  </a:lnTo>
                  <a:lnTo>
                    <a:pt x="387959" y="2540635"/>
                  </a:lnTo>
                  <a:lnTo>
                    <a:pt x="385356" y="2538095"/>
                  </a:lnTo>
                  <a:lnTo>
                    <a:pt x="380149" y="2533015"/>
                  </a:lnTo>
                  <a:lnTo>
                    <a:pt x="370382" y="2522855"/>
                  </a:lnTo>
                  <a:lnTo>
                    <a:pt x="363639" y="2515235"/>
                  </a:lnTo>
                  <a:lnTo>
                    <a:pt x="361391" y="2512695"/>
                  </a:lnTo>
                  <a:lnTo>
                    <a:pt x="356946" y="2507615"/>
                  </a:lnTo>
                  <a:lnTo>
                    <a:pt x="355841" y="2506345"/>
                  </a:lnTo>
                  <a:lnTo>
                    <a:pt x="356590" y="2506345"/>
                  </a:lnTo>
                  <a:lnTo>
                    <a:pt x="366699" y="2508885"/>
                  </a:lnTo>
                  <a:lnTo>
                    <a:pt x="370916" y="2511425"/>
                  </a:lnTo>
                  <a:lnTo>
                    <a:pt x="377456" y="2515235"/>
                  </a:lnTo>
                  <a:lnTo>
                    <a:pt x="380809" y="2526665"/>
                  </a:lnTo>
                  <a:lnTo>
                    <a:pt x="386422" y="2530475"/>
                  </a:lnTo>
                  <a:lnTo>
                    <a:pt x="384924" y="2529205"/>
                  </a:lnTo>
                  <a:lnTo>
                    <a:pt x="383819" y="2526665"/>
                  </a:lnTo>
                  <a:lnTo>
                    <a:pt x="383552" y="2525395"/>
                  </a:lnTo>
                  <a:lnTo>
                    <a:pt x="385800" y="2525395"/>
                  </a:lnTo>
                  <a:lnTo>
                    <a:pt x="387959" y="2530475"/>
                  </a:lnTo>
                  <a:lnTo>
                    <a:pt x="389293" y="2527935"/>
                  </a:lnTo>
                  <a:lnTo>
                    <a:pt x="387604" y="2525395"/>
                  </a:lnTo>
                  <a:lnTo>
                    <a:pt x="388505" y="2524125"/>
                  </a:lnTo>
                  <a:lnTo>
                    <a:pt x="388835" y="2522855"/>
                  </a:lnTo>
                  <a:lnTo>
                    <a:pt x="385394" y="2521585"/>
                  </a:lnTo>
                  <a:lnTo>
                    <a:pt x="385737" y="2517775"/>
                  </a:lnTo>
                  <a:lnTo>
                    <a:pt x="388683" y="2521585"/>
                  </a:lnTo>
                  <a:lnTo>
                    <a:pt x="390779" y="2519045"/>
                  </a:lnTo>
                  <a:lnTo>
                    <a:pt x="389293" y="2517775"/>
                  </a:lnTo>
                  <a:lnTo>
                    <a:pt x="386308" y="2515235"/>
                  </a:lnTo>
                  <a:lnTo>
                    <a:pt x="382054" y="2506345"/>
                  </a:lnTo>
                  <a:lnTo>
                    <a:pt x="380225" y="2502535"/>
                  </a:lnTo>
                  <a:lnTo>
                    <a:pt x="380580" y="2498725"/>
                  </a:lnTo>
                  <a:lnTo>
                    <a:pt x="381914" y="2501265"/>
                  </a:lnTo>
                  <a:lnTo>
                    <a:pt x="385356" y="2503805"/>
                  </a:lnTo>
                  <a:lnTo>
                    <a:pt x="385876" y="2503373"/>
                  </a:lnTo>
                  <a:lnTo>
                    <a:pt x="386245" y="2503576"/>
                  </a:lnTo>
                  <a:lnTo>
                    <a:pt x="386067" y="2503462"/>
                  </a:lnTo>
                  <a:lnTo>
                    <a:pt x="385902" y="2503347"/>
                  </a:lnTo>
                  <a:lnTo>
                    <a:pt x="389953" y="2499995"/>
                  </a:lnTo>
                  <a:lnTo>
                    <a:pt x="394754" y="2501265"/>
                  </a:lnTo>
                  <a:lnTo>
                    <a:pt x="396684" y="2499995"/>
                  </a:lnTo>
                  <a:lnTo>
                    <a:pt x="398602" y="2498725"/>
                  </a:lnTo>
                  <a:lnTo>
                    <a:pt x="400354" y="2499995"/>
                  </a:lnTo>
                  <a:lnTo>
                    <a:pt x="403872" y="2499995"/>
                  </a:lnTo>
                  <a:lnTo>
                    <a:pt x="405561" y="2503805"/>
                  </a:lnTo>
                  <a:lnTo>
                    <a:pt x="405091" y="2501265"/>
                  </a:lnTo>
                  <a:lnTo>
                    <a:pt x="404050" y="2499436"/>
                  </a:lnTo>
                  <a:lnTo>
                    <a:pt x="404114" y="2499995"/>
                  </a:lnTo>
                  <a:lnTo>
                    <a:pt x="403148" y="2498725"/>
                  </a:lnTo>
                  <a:lnTo>
                    <a:pt x="393204" y="2475865"/>
                  </a:lnTo>
                  <a:lnTo>
                    <a:pt x="393115" y="2474595"/>
                  </a:lnTo>
                  <a:lnTo>
                    <a:pt x="394512" y="2469515"/>
                  </a:lnTo>
                  <a:lnTo>
                    <a:pt x="399097" y="2478405"/>
                  </a:lnTo>
                  <a:lnTo>
                    <a:pt x="398627" y="2477135"/>
                  </a:lnTo>
                  <a:lnTo>
                    <a:pt x="400659" y="2472055"/>
                  </a:lnTo>
                  <a:lnTo>
                    <a:pt x="399948" y="2469515"/>
                  </a:lnTo>
                  <a:lnTo>
                    <a:pt x="398881" y="2465705"/>
                  </a:lnTo>
                  <a:lnTo>
                    <a:pt x="397649" y="2460625"/>
                  </a:lnTo>
                  <a:lnTo>
                    <a:pt x="401307" y="2459355"/>
                  </a:lnTo>
                  <a:lnTo>
                    <a:pt x="407797" y="2463165"/>
                  </a:lnTo>
                  <a:lnTo>
                    <a:pt x="410425" y="2469515"/>
                  </a:lnTo>
                  <a:lnTo>
                    <a:pt x="414134" y="2473325"/>
                  </a:lnTo>
                  <a:lnTo>
                    <a:pt x="413283" y="2477135"/>
                  </a:lnTo>
                  <a:lnTo>
                    <a:pt x="407301" y="2473325"/>
                  </a:lnTo>
                  <a:lnTo>
                    <a:pt x="405739" y="2474595"/>
                  </a:lnTo>
                  <a:lnTo>
                    <a:pt x="410032" y="2475865"/>
                  </a:lnTo>
                  <a:lnTo>
                    <a:pt x="410718" y="2478405"/>
                  </a:lnTo>
                  <a:lnTo>
                    <a:pt x="410146" y="2480945"/>
                  </a:lnTo>
                  <a:lnTo>
                    <a:pt x="407898" y="2479675"/>
                  </a:lnTo>
                  <a:lnTo>
                    <a:pt x="413613" y="2483485"/>
                  </a:lnTo>
                  <a:lnTo>
                    <a:pt x="414743" y="2480945"/>
                  </a:lnTo>
                  <a:lnTo>
                    <a:pt x="416445" y="2477135"/>
                  </a:lnTo>
                  <a:lnTo>
                    <a:pt x="418706" y="2472055"/>
                  </a:lnTo>
                  <a:lnTo>
                    <a:pt x="427050" y="2472055"/>
                  </a:lnTo>
                  <a:lnTo>
                    <a:pt x="426339" y="2469515"/>
                  </a:lnTo>
                  <a:lnTo>
                    <a:pt x="426161" y="2466975"/>
                  </a:lnTo>
                  <a:lnTo>
                    <a:pt x="423672" y="2465705"/>
                  </a:lnTo>
                  <a:lnTo>
                    <a:pt x="422859" y="2466975"/>
                  </a:lnTo>
                  <a:lnTo>
                    <a:pt x="417868" y="2464435"/>
                  </a:lnTo>
                  <a:lnTo>
                    <a:pt x="420535" y="2459355"/>
                  </a:lnTo>
                  <a:lnTo>
                    <a:pt x="416991" y="2459355"/>
                  </a:lnTo>
                  <a:lnTo>
                    <a:pt x="416521" y="2455545"/>
                  </a:lnTo>
                  <a:lnTo>
                    <a:pt x="416356" y="2454275"/>
                  </a:lnTo>
                  <a:lnTo>
                    <a:pt x="414489" y="2447925"/>
                  </a:lnTo>
                  <a:lnTo>
                    <a:pt x="419303" y="2447925"/>
                  </a:lnTo>
                  <a:lnTo>
                    <a:pt x="424992" y="2453005"/>
                  </a:lnTo>
                  <a:lnTo>
                    <a:pt x="427875" y="2453005"/>
                  </a:lnTo>
                  <a:close/>
                </a:path>
                <a:path w="7695565" h="2797175">
                  <a:moveTo>
                    <a:pt x="428955" y="2443607"/>
                  </a:moveTo>
                  <a:lnTo>
                    <a:pt x="428840" y="2443784"/>
                  </a:lnTo>
                  <a:lnTo>
                    <a:pt x="424319" y="2438069"/>
                  </a:lnTo>
                  <a:lnTo>
                    <a:pt x="424675" y="2444127"/>
                  </a:lnTo>
                  <a:lnTo>
                    <a:pt x="428244" y="2447848"/>
                  </a:lnTo>
                  <a:lnTo>
                    <a:pt x="428269" y="2445486"/>
                  </a:lnTo>
                  <a:lnTo>
                    <a:pt x="428955" y="2443607"/>
                  </a:lnTo>
                  <a:close/>
                </a:path>
                <a:path w="7695565" h="2797175">
                  <a:moveTo>
                    <a:pt x="430276" y="2442019"/>
                  </a:moveTo>
                  <a:lnTo>
                    <a:pt x="428510" y="2439720"/>
                  </a:lnTo>
                  <a:lnTo>
                    <a:pt x="429387" y="2442006"/>
                  </a:lnTo>
                  <a:lnTo>
                    <a:pt x="429145" y="2443200"/>
                  </a:lnTo>
                  <a:lnTo>
                    <a:pt x="429387" y="2442654"/>
                  </a:lnTo>
                  <a:lnTo>
                    <a:pt x="429717" y="2442184"/>
                  </a:lnTo>
                  <a:lnTo>
                    <a:pt x="430276" y="2442019"/>
                  </a:lnTo>
                  <a:close/>
                </a:path>
                <a:path w="7695565" h="2797175">
                  <a:moveTo>
                    <a:pt x="431380" y="2421737"/>
                  </a:moveTo>
                  <a:lnTo>
                    <a:pt x="429895" y="2421877"/>
                  </a:lnTo>
                  <a:lnTo>
                    <a:pt x="427901" y="2420963"/>
                  </a:lnTo>
                  <a:lnTo>
                    <a:pt x="424091" y="2419083"/>
                  </a:lnTo>
                  <a:lnTo>
                    <a:pt x="424395" y="2422106"/>
                  </a:lnTo>
                  <a:lnTo>
                    <a:pt x="425361" y="2423744"/>
                  </a:lnTo>
                  <a:lnTo>
                    <a:pt x="426377" y="2425077"/>
                  </a:lnTo>
                  <a:lnTo>
                    <a:pt x="430771" y="2422106"/>
                  </a:lnTo>
                  <a:lnTo>
                    <a:pt x="430999" y="2422906"/>
                  </a:lnTo>
                  <a:lnTo>
                    <a:pt x="431380" y="2421737"/>
                  </a:lnTo>
                  <a:close/>
                </a:path>
                <a:path w="7695565" h="2797175">
                  <a:moveTo>
                    <a:pt x="432866" y="2415946"/>
                  </a:moveTo>
                  <a:lnTo>
                    <a:pt x="431292" y="2415044"/>
                  </a:lnTo>
                  <a:lnTo>
                    <a:pt x="428637" y="2413825"/>
                  </a:lnTo>
                  <a:lnTo>
                    <a:pt x="429425" y="2415019"/>
                  </a:lnTo>
                  <a:lnTo>
                    <a:pt x="430618" y="2415476"/>
                  </a:lnTo>
                  <a:lnTo>
                    <a:pt x="431761" y="2415756"/>
                  </a:lnTo>
                  <a:lnTo>
                    <a:pt x="432866" y="2415946"/>
                  </a:lnTo>
                  <a:close/>
                </a:path>
                <a:path w="7695565" h="2797175">
                  <a:moveTo>
                    <a:pt x="435406" y="2459863"/>
                  </a:moveTo>
                  <a:lnTo>
                    <a:pt x="433895" y="2459431"/>
                  </a:lnTo>
                  <a:lnTo>
                    <a:pt x="432104" y="2460396"/>
                  </a:lnTo>
                  <a:lnTo>
                    <a:pt x="435406" y="2459863"/>
                  </a:lnTo>
                  <a:close/>
                </a:path>
                <a:path w="7695565" h="2797175">
                  <a:moveTo>
                    <a:pt x="436956" y="2434044"/>
                  </a:moveTo>
                  <a:lnTo>
                    <a:pt x="433387" y="2430792"/>
                  </a:lnTo>
                  <a:lnTo>
                    <a:pt x="426961" y="2425814"/>
                  </a:lnTo>
                  <a:lnTo>
                    <a:pt x="428358" y="2427503"/>
                  </a:lnTo>
                  <a:lnTo>
                    <a:pt x="429704" y="2429014"/>
                  </a:lnTo>
                  <a:lnTo>
                    <a:pt x="429742" y="2432964"/>
                  </a:lnTo>
                  <a:lnTo>
                    <a:pt x="432244" y="2434412"/>
                  </a:lnTo>
                  <a:lnTo>
                    <a:pt x="436956" y="2434044"/>
                  </a:lnTo>
                  <a:close/>
                </a:path>
                <a:path w="7695565" h="2797175">
                  <a:moveTo>
                    <a:pt x="437032" y="2455875"/>
                  </a:moveTo>
                  <a:lnTo>
                    <a:pt x="432333" y="2451544"/>
                  </a:lnTo>
                  <a:lnTo>
                    <a:pt x="435000" y="2456027"/>
                  </a:lnTo>
                  <a:lnTo>
                    <a:pt x="437032" y="2455875"/>
                  </a:lnTo>
                  <a:close/>
                </a:path>
                <a:path w="7695565" h="2797175">
                  <a:moveTo>
                    <a:pt x="438035" y="2441765"/>
                  </a:moveTo>
                  <a:lnTo>
                    <a:pt x="436410" y="2439339"/>
                  </a:lnTo>
                  <a:lnTo>
                    <a:pt x="433400" y="2438450"/>
                  </a:lnTo>
                  <a:lnTo>
                    <a:pt x="438035" y="2441765"/>
                  </a:lnTo>
                  <a:close/>
                </a:path>
                <a:path w="7695565" h="2797175">
                  <a:moveTo>
                    <a:pt x="438632" y="2442197"/>
                  </a:moveTo>
                  <a:lnTo>
                    <a:pt x="438035" y="2441765"/>
                  </a:lnTo>
                  <a:lnTo>
                    <a:pt x="438518" y="2442489"/>
                  </a:lnTo>
                  <a:lnTo>
                    <a:pt x="438632" y="2442197"/>
                  </a:lnTo>
                  <a:close/>
                </a:path>
                <a:path w="7695565" h="2797175">
                  <a:moveTo>
                    <a:pt x="438835" y="2435745"/>
                  </a:moveTo>
                  <a:lnTo>
                    <a:pt x="438315" y="2433929"/>
                  </a:lnTo>
                  <a:lnTo>
                    <a:pt x="436956" y="2434044"/>
                  </a:lnTo>
                  <a:lnTo>
                    <a:pt x="438835" y="2435745"/>
                  </a:lnTo>
                  <a:close/>
                </a:path>
                <a:path w="7695565" h="2797175">
                  <a:moveTo>
                    <a:pt x="441274" y="2408313"/>
                  </a:moveTo>
                  <a:lnTo>
                    <a:pt x="441236" y="2408021"/>
                  </a:lnTo>
                  <a:lnTo>
                    <a:pt x="440194" y="2407399"/>
                  </a:lnTo>
                  <a:lnTo>
                    <a:pt x="440601" y="2407793"/>
                  </a:lnTo>
                  <a:lnTo>
                    <a:pt x="441274" y="2408313"/>
                  </a:lnTo>
                  <a:close/>
                </a:path>
                <a:path w="7695565" h="2797175">
                  <a:moveTo>
                    <a:pt x="442671" y="2410142"/>
                  </a:moveTo>
                  <a:lnTo>
                    <a:pt x="442556" y="2409177"/>
                  </a:lnTo>
                  <a:lnTo>
                    <a:pt x="442201" y="2408986"/>
                  </a:lnTo>
                  <a:lnTo>
                    <a:pt x="441706" y="2408644"/>
                  </a:lnTo>
                  <a:lnTo>
                    <a:pt x="441274" y="2408313"/>
                  </a:lnTo>
                  <a:lnTo>
                    <a:pt x="441363" y="2409279"/>
                  </a:lnTo>
                  <a:lnTo>
                    <a:pt x="441909" y="2410587"/>
                  </a:lnTo>
                  <a:lnTo>
                    <a:pt x="442353" y="2411780"/>
                  </a:lnTo>
                  <a:lnTo>
                    <a:pt x="442582" y="2411006"/>
                  </a:lnTo>
                  <a:lnTo>
                    <a:pt x="442671" y="2410142"/>
                  </a:lnTo>
                  <a:close/>
                </a:path>
                <a:path w="7695565" h="2797175">
                  <a:moveTo>
                    <a:pt x="444042" y="2451455"/>
                  </a:moveTo>
                  <a:lnTo>
                    <a:pt x="443966" y="2451176"/>
                  </a:lnTo>
                  <a:lnTo>
                    <a:pt x="442976" y="2450147"/>
                  </a:lnTo>
                  <a:lnTo>
                    <a:pt x="444042" y="2451455"/>
                  </a:lnTo>
                  <a:close/>
                </a:path>
                <a:path w="7695565" h="2797175">
                  <a:moveTo>
                    <a:pt x="444804" y="2427630"/>
                  </a:moveTo>
                  <a:lnTo>
                    <a:pt x="443204" y="2426474"/>
                  </a:lnTo>
                  <a:lnTo>
                    <a:pt x="441325" y="2425115"/>
                  </a:lnTo>
                  <a:lnTo>
                    <a:pt x="441147" y="2422106"/>
                  </a:lnTo>
                  <a:lnTo>
                    <a:pt x="438264" y="2426474"/>
                  </a:lnTo>
                  <a:lnTo>
                    <a:pt x="440169" y="2418969"/>
                  </a:lnTo>
                  <a:lnTo>
                    <a:pt x="435406" y="2418969"/>
                  </a:lnTo>
                  <a:lnTo>
                    <a:pt x="435444" y="2418524"/>
                  </a:lnTo>
                  <a:lnTo>
                    <a:pt x="435533" y="2417597"/>
                  </a:lnTo>
                  <a:lnTo>
                    <a:pt x="436016" y="2416784"/>
                  </a:lnTo>
                  <a:lnTo>
                    <a:pt x="436422" y="2416175"/>
                  </a:lnTo>
                  <a:lnTo>
                    <a:pt x="435483" y="2416175"/>
                  </a:lnTo>
                  <a:lnTo>
                    <a:pt x="434162" y="2416149"/>
                  </a:lnTo>
                  <a:lnTo>
                    <a:pt x="433755" y="2416086"/>
                  </a:lnTo>
                  <a:lnTo>
                    <a:pt x="432879" y="2415946"/>
                  </a:lnTo>
                  <a:lnTo>
                    <a:pt x="433184" y="2416124"/>
                  </a:lnTo>
                  <a:lnTo>
                    <a:pt x="433857" y="2416518"/>
                  </a:lnTo>
                  <a:lnTo>
                    <a:pt x="434187" y="2416784"/>
                  </a:lnTo>
                  <a:lnTo>
                    <a:pt x="433743" y="2416657"/>
                  </a:lnTo>
                  <a:lnTo>
                    <a:pt x="433743" y="2416810"/>
                  </a:lnTo>
                  <a:lnTo>
                    <a:pt x="434225" y="2417394"/>
                  </a:lnTo>
                  <a:lnTo>
                    <a:pt x="434936" y="2418499"/>
                  </a:lnTo>
                  <a:lnTo>
                    <a:pt x="433095" y="2418626"/>
                  </a:lnTo>
                  <a:lnTo>
                    <a:pt x="433806" y="2417610"/>
                  </a:lnTo>
                  <a:lnTo>
                    <a:pt x="433717" y="2416784"/>
                  </a:lnTo>
                  <a:lnTo>
                    <a:pt x="433247" y="2416175"/>
                  </a:lnTo>
                  <a:lnTo>
                    <a:pt x="431393" y="2421725"/>
                  </a:lnTo>
                  <a:lnTo>
                    <a:pt x="432701" y="2421585"/>
                  </a:lnTo>
                  <a:lnTo>
                    <a:pt x="433603" y="2420569"/>
                  </a:lnTo>
                  <a:lnTo>
                    <a:pt x="434886" y="2418626"/>
                  </a:lnTo>
                  <a:lnTo>
                    <a:pt x="437972" y="2423172"/>
                  </a:lnTo>
                  <a:lnTo>
                    <a:pt x="437603" y="2426614"/>
                  </a:lnTo>
                  <a:lnTo>
                    <a:pt x="442709" y="2429992"/>
                  </a:lnTo>
                  <a:lnTo>
                    <a:pt x="444804" y="2427630"/>
                  </a:lnTo>
                  <a:close/>
                </a:path>
                <a:path w="7695565" h="2797175">
                  <a:moveTo>
                    <a:pt x="446163" y="2454033"/>
                  </a:moveTo>
                  <a:lnTo>
                    <a:pt x="444042" y="2451455"/>
                  </a:lnTo>
                  <a:lnTo>
                    <a:pt x="444665" y="2453614"/>
                  </a:lnTo>
                  <a:lnTo>
                    <a:pt x="446163" y="2454033"/>
                  </a:lnTo>
                  <a:close/>
                </a:path>
                <a:path w="7695565" h="2797175">
                  <a:moveTo>
                    <a:pt x="447598" y="2447023"/>
                  </a:moveTo>
                  <a:lnTo>
                    <a:pt x="446354" y="2444699"/>
                  </a:lnTo>
                  <a:lnTo>
                    <a:pt x="445439" y="2443010"/>
                  </a:lnTo>
                  <a:lnTo>
                    <a:pt x="445211" y="2442578"/>
                  </a:lnTo>
                  <a:lnTo>
                    <a:pt x="439966" y="2436774"/>
                  </a:lnTo>
                  <a:lnTo>
                    <a:pt x="438835" y="2435745"/>
                  </a:lnTo>
                  <a:lnTo>
                    <a:pt x="439597" y="2438450"/>
                  </a:lnTo>
                  <a:lnTo>
                    <a:pt x="439597" y="2439339"/>
                  </a:lnTo>
                  <a:lnTo>
                    <a:pt x="438861" y="2443010"/>
                  </a:lnTo>
                  <a:lnTo>
                    <a:pt x="438518" y="2442489"/>
                  </a:lnTo>
                  <a:lnTo>
                    <a:pt x="436194" y="2448179"/>
                  </a:lnTo>
                  <a:lnTo>
                    <a:pt x="442874" y="2454567"/>
                  </a:lnTo>
                  <a:lnTo>
                    <a:pt x="442976" y="2450147"/>
                  </a:lnTo>
                  <a:lnTo>
                    <a:pt x="442099" y="2444699"/>
                  </a:lnTo>
                  <a:lnTo>
                    <a:pt x="447598" y="2447023"/>
                  </a:lnTo>
                  <a:close/>
                </a:path>
                <a:path w="7695565" h="2797175">
                  <a:moveTo>
                    <a:pt x="451485" y="2443683"/>
                  </a:moveTo>
                  <a:lnTo>
                    <a:pt x="451243" y="2442883"/>
                  </a:lnTo>
                  <a:lnTo>
                    <a:pt x="449275" y="2440813"/>
                  </a:lnTo>
                  <a:lnTo>
                    <a:pt x="448233" y="2441994"/>
                  </a:lnTo>
                  <a:lnTo>
                    <a:pt x="448932" y="2444445"/>
                  </a:lnTo>
                  <a:lnTo>
                    <a:pt x="450951" y="2444267"/>
                  </a:lnTo>
                  <a:lnTo>
                    <a:pt x="450723" y="2443467"/>
                  </a:lnTo>
                  <a:lnTo>
                    <a:pt x="451485" y="2443683"/>
                  </a:lnTo>
                  <a:close/>
                </a:path>
                <a:path w="7695565" h="2797175">
                  <a:moveTo>
                    <a:pt x="456476" y="2425052"/>
                  </a:moveTo>
                  <a:lnTo>
                    <a:pt x="453758" y="2422766"/>
                  </a:lnTo>
                  <a:lnTo>
                    <a:pt x="452526" y="2420937"/>
                  </a:lnTo>
                  <a:lnTo>
                    <a:pt x="451154" y="2425750"/>
                  </a:lnTo>
                  <a:lnTo>
                    <a:pt x="455904" y="2427859"/>
                  </a:lnTo>
                  <a:lnTo>
                    <a:pt x="453936" y="2425801"/>
                  </a:lnTo>
                  <a:lnTo>
                    <a:pt x="456476" y="2425052"/>
                  </a:lnTo>
                  <a:close/>
                </a:path>
                <a:path w="7695565" h="2797175">
                  <a:moveTo>
                    <a:pt x="459651" y="2414435"/>
                  </a:moveTo>
                  <a:lnTo>
                    <a:pt x="457784" y="2412796"/>
                  </a:lnTo>
                  <a:lnTo>
                    <a:pt x="458012" y="2413597"/>
                  </a:lnTo>
                  <a:lnTo>
                    <a:pt x="459651" y="2414435"/>
                  </a:lnTo>
                  <a:close/>
                </a:path>
                <a:path w="7695565" h="2797175">
                  <a:moveTo>
                    <a:pt x="471246" y="2421305"/>
                  </a:moveTo>
                  <a:lnTo>
                    <a:pt x="470814" y="2419743"/>
                  </a:lnTo>
                  <a:lnTo>
                    <a:pt x="470649" y="2418029"/>
                  </a:lnTo>
                  <a:lnTo>
                    <a:pt x="470547" y="2417000"/>
                  </a:lnTo>
                  <a:lnTo>
                    <a:pt x="470522" y="2416695"/>
                  </a:lnTo>
                  <a:lnTo>
                    <a:pt x="467067" y="2416213"/>
                  </a:lnTo>
                  <a:lnTo>
                    <a:pt x="467283" y="2417000"/>
                  </a:lnTo>
                  <a:lnTo>
                    <a:pt x="464515" y="2416962"/>
                  </a:lnTo>
                  <a:lnTo>
                    <a:pt x="459651" y="2414435"/>
                  </a:lnTo>
                  <a:lnTo>
                    <a:pt x="461505" y="2416086"/>
                  </a:lnTo>
                  <a:lnTo>
                    <a:pt x="464299" y="2418410"/>
                  </a:lnTo>
                  <a:lnTo>
                    <a:pt x="468452" y="2421064"/>
                  </a:lnTo>
                  <a:lnTo>
                    <a:pt x="468223" y="2420251"/>
                  </a:lnTo>
                  <a:lnTo>
                    <a:pt x="466991" y="2418410"/>
                  </a:lnTo>
                  <a:lnTo>
                    <a:pt x="468261" y="2418029"/>
                  </a:lnTo>
                  <a:lnTo>
                    <a:pt x="470128" y="2418575"/>
                  </a:lnTo>
                  <a:lnTo>
                    <a:pt x="470001" y="2419997"/>
                  </a:lnTo>
                  <a:lnTo>
                    <a:pt x="471246" y="2421305"/>
                  </a:lnTo>
                  <a:close/>
                </a:path>
                <a:path w="7695565" h="2797175">
                  <a:moveTo>
                    <a:pt x="472211" y="2422144"/>
                  </a:moveTo>
                  <a:lnTo>
                    <a:pt x="471766" y="2421890"/>
                  </a:lnTo>
                  <a:lnTo>
                    <a:pt x="471512" y="2421585"/>
                  </a:lnTo>
                  <a:lnTo>
                    <a:pt x="471246" y="2421305"/>
                  </a:lnTo>
                  <a:lnTo>
                    <a:pt x="471449" y="2422017"/>
                  </a:lnTo>
                  <a:lnTo>
                    <a:pt x="471652" y="2422448"/>
                  </a:lnTo>
                  <a:lnTo>
                    <a:pt x="472211" y="2422144"/>
                  </a:lnTo>
                  <a:close/>
                </a:path>
                <a:path w="7695565" h="2797175">
                  <a:moveTo>
                    <a:pt x="7695539" y="5943"/>
                  </a:moveTo>
                  <a:lnTo>
                    <a:pt x="7693380" y="0"/>
                  </a:lnTo>
                  <a:lnTo>
                    <a:pt x="7693520" y="1384"/>
                  </a:lnTo>
                  <a:lnTo>
                    <a:pt x="7691412" y="1003"/>
                  </a:lnTo>
                  <a:lnTo>
                    <a:pt x="7692174" y="6299"/>
                  </a:lnTo>
                  <a:lnTo>
                    <a:pt x="7691844" y="7264"/>
                  </a:lnTo>
                  <a:lnTo>
                    <a:pt x="7695539" y="594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30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8629223" y="2310423"/>
              <a:ext cx="103278" cy="125227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8341157" y="1931149"/>
              <a:ext cx="577850" cy="522605"/>
            </a:xfrm>
            <a:custGeom>
              <a:avLst/>
              <a:gdLst/>
              <a:ahLst/>
              <a:cxnLst/>
              <a:rect l="l" t="t" r="r" b="b"/>
              <a:pathLst>
                <a:path w="577850" h="522605">
                  <a:moveTo>
                    <a:pt x="21958" y="362940"/>
                  </a:moveTo>
                  <a:lnTo>
                    <a:pt x="20802" y="362940"/>
                  </a:lnTo>
                  <a:lnTo>
                    <a:pt x="20853" y="363181"/>
                  </a:lnTo>
                  <a:lnTo>
                    <a:pt x="21958" y="362940"/>
                  </a:lnTo>
                  <a:close/>
                </a:path>
                <a:path w="577850" h="522605">
                  <a:moveTo>
                    <a:pt x="24218" y="457060"/>
                  </a:moveTo>
                  <a:lnTo>
                    <a:pt x="23888" y="456920"/>
                  </a:lnTo>
                  <a:lnTo>
                    <a:pt x="23749" y="457200"/>
                  </a:lnTo>
                  <a:lnTo>
                    <a:pt x="24218" y="457060"/>
                  </a:lnTo>
                  <a:close/>
                </a:path>
                <a:path w="577850" h="522605">
                  <a:moveTo>
                    <a:pt x="26720" y="213448"/>
                  </a:moveTo>
                  <a:lnTo>
                    <a:pt x="26390" y="212128"/>
                  </a:lnTo>
                  <a:lnTo>
                    <a:pt x="25107" y="211582"/>
                  </a:lnTo>
                  <a:lnTo>
                    <a:pt x="25019" y="213372"/>
                  </a:lnTo>
                  <a:lnTo>
                    <a:pt x="25565" y="214528"/>
                  </a:lnTo>
                  <a:lnTo>
                    <a:pt x="26593" y="215201"/>
                  </a:lnTo>
                  <a:lnTo>
                    <a:pt x="26720" y="213448"/>
                  </a:lnTo>
                  <a:close/>
                </a:path>
                <a:path w="577850" h="522605">
                  <a:moveTo>
                    <a:pt x="65608" y="406120"/>
                  </a:moveTo>
                  <a:lnTo>
                    <a:pt x="65392" y="403745"/>
                  </a:lnTo>
                  <a:lnTo>
                    <a:pt x="62953" y="404812"/>
                  </a:lnTo>
                  <a:lnTo>
                    <a:pt x="65608" y="406120"/>
                  </a:lnTo>
                  <a:close/>
                </a:path>
                <a:path w="577850" h="522605">
                  <a:moveTo>
                    <a:pt x="66141" y="304063"/>
                  </a:moveTo>
                  <a:lnTo>
                    <a:pt x="65100" y="303657"/>
                  </a:lnTo>
                  <a:lnTo>
                    <a:pt x="65074" y="303796"/>
                  </a:lnTo>
                  <a:lnTo>
                    <a:pt x="65392" y="303974"/>
                  </a:lnTo>
                  <a:lnTo>
                    <a:pt x="65773" y="304025"/>
                  </a:lnTo>
                  <a:lnTo>
                    <a:pt x="66141" y="304063"/>
                  </a:lnTo>
                  <a:close/>
                </a:path>
                <a:path w="577850" h="522605">
                  <a:moveTo>
                    <a:pt x="67017" y="390880"/>
                  </a:moveTo>
                  <a:lnTo>
                    <a:pt x="66167" y="389610"/>
                  </a:lnTo>
                  <a:lnTo>
                    <a:pt x="66573" y="391388"/>
                  </a:lnTo>
                  <a:lnTo>
                    <a:pt x="67017" y="390880"/>
                  </a:lnTo>
                  <a:close/>
                </a:path>
                <a:path w="577850" h="522605">
                  <a:moveTo>
                    <a:pt x="68580" y="333730"/>
                  </a:moveTo>
                  <a:lnTo>
                    <a:pt x="66243" y="329920"/>
                  </a:lnTo>
                  <a:lnTo>
                    <a:pt x="68580" y="333730"/>
                  </a:lnTo>
                  <a:close/>
                </a:path>
                <a:path w="577850" h="522605">
                  <a:moveTo>
                    <a:pt x="68681" y="402310"/>
                  </a:moveTo>
                  <a:lnTo>
                    <a:pt x="65151" y="401040"/>
                  </a:lnTo>
                  <a:lnTo>
                    <a:pt x="65392" y="403745"/>
                  </a:lnTo>
                  <a:lnTo>
                    <a:pt x="68681" y="402310"/>
                  </a:lnTo>
                  <a:close/>
                </a:path>
                <a:path w="577850" h="522605">
                  <a:moveTo>
                    <a:pt x="70739" y="250964"/>
                  </a:moveTo>
                  <a:lnTo>
                    <a:pt x="70662" y="250240"/>
                  </a:lnTo>
                  <a:lnTo>
                    <a:pt x="70446" y="249656"/>
                  </a:lnTo>
                  <a:lnTo>
                    <a:pt x="70167" y="249135"/>
                  </a:lnTo>
                  <a:lnTo>
                    <a:pt x="70739" y="250964"/>
                  </a:lnTo>
                  <a:close/>
                </a:path>
                <a:path w="577850" h="522605">
                  <a:moveTo>
                    <a:pt x="71755" y="306247"/>
                  </a:moveTo>
                  <a:lnTo>
                    <a:pt x="71716" y="302831"/>
                  </a:lnTo>
                  <a:lnTo>
                    <a:pt x="68897" y="304330"/>
                  </a:lnTo>
                  <a:lnTo>
                    <a:pt x="66141" y="304063"/>
                  </a:lnTo>
                  <a:lnTo>
                    <a:pt x="71755" y="306247"/>
                  </a:lnTo>
                  <a:close/>
                </a:path>
                <a:path w="577850" h="522605">
                  <a:moveTo>
                    <a:pt x="72136" y="244830"/>
                  </a:moveTo>
                  <a:lnTo>
                    <a:pt x="71196" y="246100"/>
                  </a:lnTo>
                  <a:lnTo>
                    <a:pt x="72136" y="244830"/>
                  </a:lnTo>
                  <a:close/>
                </a:path>
                <a:path w="577850" h="522605">
                  <a:moveTo>
                    <a:pt x="73202" y="234670"/>
                  </a:moveTo>
                  <a:lnTo>
                    <a:pt x="73088" y="233794"/>
                  </a:lnTo>
                  <a:lnTo>
                    <a:pt x="73037" y="232473"/>
                  </a:lnTo>
                  <a:lnTo>
                    <a:pt x="71335" y="233400"/>
                  </a:lnTo>
                  <a:lnTo>
                    <a:pt x="73202" y="234670"/>
                  </a:lnTo>
                  <a:close/>
                </a:path>
                <a:path w="577850" h="522605">
                  <a:moveTo>
                    <a:pt x="73660" y="232130"/>
                  </a:moveTo>
                  <a:lnTo>
                    <a:pt x="73037" y="232130"/>
                  </a:lnTo>
                  <a:lnTo>
                    <a:pt x="73037" y="232473"/>
                  </a:lnTo>
                  <a:lnTo>
                    <a:pt x="73660" y="232130"/>
                  </a:lnTo>
                  <a:close/>
                </a:path>
                <a:path w="577850" h="522605">
                  <a:moveTo>
                    <a:pt x="74739" y="273227"/>
                  </a:moveTo>
                  <a:lnTo>
                    <a:pt x="71843" y="271132"/>
                  </a:lnTo>
                  <a:lnTo>
                    <a:pt x="71729" y="272770"/>
                  </a:lnTo>
                  <a:lnTo>
                    <a:pt x="74739" y="273227"/>
                  </a:lnTo>
                  <a:close/>
                </a:path>
                <a:path w="577850" h="522605">
                  <a:moveTo>
                    <a:pt x="75971" y="242100"/>
                  </a:moveTo>
                  <a:lnTo>
                    <a:pt x="74269" y="240296"/>
                  </a:lnTo>
                  <a:lnTo>
                    <a:pt x="74993" y="241515"/>
                  </a:lnTo>
                  <a:lnTo>
                    <a:pt x="75641" y="242303"/>
                  </a:lnTo>
                  <a:lnTo>
                    <a:pt x="75971" y="242100"/>
                  </a:lnTo>
                  <a:close/>
                </a:path>
                <a:path w="577850" h="522605">
                  <a:moveTo>
                    <a:pt x="75984" y="255422"/>
                  </a:moveTo>
                  <a:lnTo>
                    <a:pt x="69037" y="252488"/>
                  </a:lnTo>
                  <a:lnTo>
                    <a:pt x="75590" y="255752"/>
                  </a:lnTo>
                  <a:lnTo>
                    <a:pt x="75984" y="255422"/>
                  </a:lnTo>
                  <a:close/>
                </a:path>
                <a:path w="577850" h="522605">
                  <a:moveTo>
                    <a:pt x="78320" y="277799"/>
                  </a:moveTo>
                  <a:lnTo>
                    <a:pt x="77368" y="276034"/>
                  </a:lnTo>
                  <a:lnTo>
                    <a:pt x="76923" y="276809"/>
                  </a:lnTo>
                  <a:lnTo>
                    <a:pt x="78219" y="277799"/>
                  </a:lnTo>
                  <a:close/>
                </a:path>
                <a:path w="577850" h="522605">
                  <a:moveTo>
                    <a:pt x="80098" y="274040"/>
                  </a:moveTo>
                  <a:lnTo>
                    <a:pt x="74739" y="273227"/>
                  </a:lnTo>
                  <a:lnTo>
                    <a:pt x="75869" y="274040"/>
                  </a:lnTo>
                  <a:lnTo>
                    <a:pt x="80098" y="274040"/>
                  </a:lnTo>
                  <a:close/>
                </a:path>
                <a:path w="577850" h="522605">
                  <a:moveTo>
                    <a:pt x="80416" y="453110"/>
                  </a:moveTo>
                  <a:lnTo>
                    <a:pt x="80289" y="446760"/>
                  </a:lnTo>
                  <a:lnTo>
                    <a:pt x="70523" y="446760"/>
                  </a:lnTo>
                  <a:lnTo>
                    <a:pt x="68122" y="445490"/>
                  </a:lnTo>
                  <a:lnTo>
                    <a:pt x="72605" y="439140"/>
                  </a:lnTo>
                  <a:lnTo>
                    <a:pt x="67195" y="442950"/>
                  </a:lnTo>
                  <a:lnTo>
                    <a:pt x="67195" y="446760"/>
                  </a:lnTo>
                  <a:lnTo>
                    <a:pt x="68872" y="449300"/>
                  </a:lnTo>
                  <a:lnTo>
                    <a:pt x="66852" y="454380"/>
                  </a:lnTo>
                  <a:lnTo>
                    <a:pt x="59207" y="454380"/>
                  </a:lnTo>
                  <a:lnTo>
                    <a:pt x="58064" y="450570"/>
                  </a:lnTo>
                  <a:lnTo>
                    <a:pt x="56349" y="448030"/>
                  </a:lnTo>
                  <a:lnTo>
                    <a:pt x="57619" y="446760"/>
                  </a:lnTo>
                  <a:lnTo>
                    <a:pt x="58889" y="445490"/>
                  </a:lnTo>
                  <a:lnTo>
                    <a:pt x="19088" y="445490"/>
                  </a:lnTo>
                  <a:lnTo>
                    <a:pt x="15176" y="445490"/>
                  </a:lnTo>
                  <a:lnTo>
                    <a:pt x="9969" y="445490"/>
                  </a:lnTo>
                  <a:lnTo>
                    <a:pt x="12547" y="449300"/>
                  </a:lnTo>
                  <a:lnTo>
                    <a:pt x="13093" y="446760"/>
                  </a:lnTo>
                  <a:lnTo>
                    <a:pt x="18173" y="449300"/>
                  </a:lnTo>
                  <a:lnTo>
                    <a:pt x="21615" y="448030"/>
                  </a:lnTo>
                  <a:lnTo>
                    <a:pt x="24269" y="453110"/>
                  </a:lnTo>
                  <a:lnTo>
                    <a:pt x="24688" y="456920"/>
                  </a:lnTo>
                  <a:lnTo>
                    <a:pt x="24218" y="457060"/>
                  </a:lnTo>
                  <a:lnTo>
                    <a:pt x="24561" y="457200"/>
                  </a:lnTo>
                  <a:lnTo>
                    <a:pt x="75120" y="457200"/>
                  </a:lnTo>
                  <a:lnTo>
                    <a:pt x="74231" y="455650"/>
                  </a:lnTo>
                  <a:lnTo>
                    <a:pt x="77317" y="454380"/>
                  </a:lnTo>
                  <a:lnTo>
                    <a:pt x="80416" y="453110"/>
                  </a:lnTo>
                  <a:close/>
                </a:path>
                <a:path w="577850" h="522605">
                  <a:moveTo>
                    <a:pt x="86182" y="237210"/>
                  </a:moveTo>
                  <a:lnTo>
                    <a:pt x="85496" y="237210"/>
                  </a:lnTo>
                  <a:lnTo>
                    <a:pt x="84480" y="237210"/>
                  </a:lnTo>
                  <a:lnTo>
                    <a:pt x="85940" y="238010"/>
                  </a:lnTo>
                  <a:lnTo>
                    <a:pt x="86182" y="237210"/>
                  </a:lnTo>
                  <a:close/>
                </a:path>
                <a:path w="577850" h="522605">
                  <a:moveTo>
                    <a:pt x="86499" y="235940"/>
                  </a:moveTo>
                  <a:lnTo>
                    <a:pt x="85026" y="235623"/>
                  </a:lnTo>
                  <a:lnTo>
                    <a:pt x="84493" y="233794"/>
                  </a:lnTo>
                  <a:lnTo>
                    <a:pt x="84480" y="235496"/>
                  </a:lnTo>
                  <a:lnTo>
                    <a:pt x="83337" y="235242"/>
                  </a:lnTo>
                  <a:lnTo>
                    <a:pt x="84480" y="236296"/>
                  </a:lnTo>
                  <a:lnTo>
                    <a:pt x="85217" y="236296"/>
                  </a:lnTo>
                  <a:lnTo>
                    <a:pt x="86410" y="236296"/>
                  </a:lnTo>
                  <a:lnTo>
                    <a:pt x="86499" y="235940"/>
                  </a:lnTo>
                  <a:close/>
                </a:path>
                <a:path w="577850" h="522605">
                  <a:moveTo>
                    <a:pt x="98069" y="246100"/>
                  </a:moveTo>
                  <a:lnTo>
                    <a:pt x="96088" y="243560"/>
                  </a:lnTo>
                  <a:lnTo>
                    <a:pt x="93764" y="242290"/>
                  </a:lnTo>
                  <a:lnTo>
                    <a:pt x="85940" y="238010"/>
                  </a:lnTo>
                  <a:lnTo>
                    <a:pt x="85801" y="238480"/>
                  </a:lnTo>
                  <a:lnTo>
                    <a:pt x="85585" y="239750"/>
                  </a:lnTo>
                  <a:lnTo>
                    <a:pt x="93179" y="246100"/>
                  </a:lnTo>
                  <a:lnTo>
                    <a:pt x="92494" y="242290"/>
                  </a:lnTo>
                  <a:lnTo>
                    <a:pt x="98069" y="246100"/>
                  </a:lnTo>
                  <a:close/>
                </a:path>
                <a:path w="577850" h="522605">
                  <a:moveTo>
                    <a:pt x="98412" y="241427"/>
                  </a:moveTo>
                  <a:lnTo>
                    <a:pt x="97548" y="239623"/>
                  </a:lnTo>
                  <a:lnTo>
                    <a:pt x="96227" y="237921"/>
                  </a:lnTo>
                  <a:lnTo>
                    <a:pt x="95745" y="238048"/>
                  </a:lnTo>
                  <a:lnTo>
                    <a:pt x="94767" y="238252"/>
                  </a:lnTo>
                  <a:lnTo>
                    <a:pt x="98412" y="241427"/>
                  </a:lnTo>
                  <a:close/>
                </a:path>
                <a:path w="577850" h="522605">
                  <a:moveTo>
                    <a:pt x="100774" y="229946"/>
                  </a:moveTo>
                  <a:lnTo>
                    <a:pt x="98653" y="226301"/>
                  </a:lnTo>
                  <a:lnTo>
                    <a:pt x="97409" y="227050"/>
                  </a:lnTo>
                  <a:lnTo>
                    <a:pt x="100774" y="229946"/>
                  </a:lnTo>
                  <a:close/>
                </a:path>
                <a:path w="577850" h="522605">
                  <a:moveTo>
                    <a:pt x="107797" y="235940"/>
                  </a:moveTo>
                  <a:lnTo>
                    <a:pt x="100774" y="229946"/>
                  </a:lnTo>
                  <a:lnTo>
                    <a:pt x="101320" y="230860"/>
                  </a:lnTo>
                  <a:lnTo>
                    <a:pt x="103708" y="235940"/>
                  </a:lnTo>
                  <a:lnTo>
                    <a:pt x="107797" y="235940"/>
                  </a:lnTo>
                  <a:close/>
                </a:path>
                <a:path w="577850" h="522605">
                  <a:moveTo>
                    <a:pt x="113639" y="220116"/>
                  </a:moveTo>
                  <a:lnTo>
                    <a:pt x="111544" y="221970"/>
                  </a:lnTo>
                  <a:lnTo>
                    <a:pt x="112864" y="223240"/>
                  </a:lnTo>
                  <a:lnTo>
                    <a:pt x="113284" y="221970"/>
                  </a:lnTo>
                  <a:lnTo>
                    <a:pt x="113639" y="220116"/>
                  </a:lnTo>
                  <a:close/>
                </a:path>
                <a:path w="577850" h="522605">
                  <a:moveTo>
                    <a:pt x="114414" y="219430"/>
                  </a:moveTo>
                  <a:lnTo>
                    <a:pt x="113868" y="218998"/>
                  </a:lnTo>
                  <a:lnTo>
                    <a:pt x="113639" y="220116"/>
                  </a:lnTo>
                  <a:lnTo>
                    <a:pt x="114414" y="219430"/>
                  </a:lnTo>
                  <a:close/>
                </a:path>
                <a:path w="577850" h="522605">
                  <a:moveTo>
                    <a:pt x="137782" y="173710"/>
                  </a:moveTo>
                  <a:lnTo>
                    <a:pt x="137401" y="172440"/>
                  </a:lnTo>
                  <a:lnTo>
                    <a:pt x="134708" y="173710"/>
                  </a:lnTo>
                  <a:lnTo>
                    <a:pt x="137782" y="173710"/>
                  </a:lnTo>
                  <a:close/>
                </a:path>
                <a:path w="577850" h="522605">
                  <a:moveTo>
                    <a:pt x="144195" y="458800"/>
                  </a:moveTo>
                  <a:lnTo>
                    <a:pt x="142138" y="458190"/>
                  </a:lnTo>
                  <a:lnTo>
                    <a:pt x="143459" y="459460"/>
                  </a:lnTo>
                  <a:lnTo>
                    <a:pt x="144195" y="458800"/>
                  </a:lnTo>
                  <a:close/>
                </a:path>
                <a:path w="577850" h="522605">
                  <a:moveTo>
                    <a:pt x="153416" y="214833"/>
                  </a:moveTo>
                  <a:lnTo>
                    <a:pt x="149809" y="211277"/>
                  </a:lnTo>
                  <a:lnTo>
                    <a:pt x="150622" y="212521"/>
                  </a:lnTo>
                  <a:lnTo>
                    <a:pt x="151777" y="213702"/>
                  </a:lnTo>
                  <a:lnTo>
                    <a:pt x="153416" y="214833"/>
                  </a:lnTo>
                  <a:close/>
                </a:path>
                <a:path w="577850" h="522605">
                  <a:moveTo>
                    <a:pt x="153581" y="171170"/>
                  </a:moveTo>
                  <a:lnTo>
                    <a:pt x="151104" y="171170"/>
                  </a:lnTo>
                  <a:lnTo>
                    <a:pt x="138430" y="166090"/>
                  </a:lnTo>
                  <a:lnTo>
                    <a:pt x="138201" y="173710"/>
                  </a:lnTo>
                  <a:lnTo>
                    <a:pt x="149872" y="173710"/>
                  </a:lnTo>
                  <a:lnTo>
                    <a:pt x="149174" y="172440"/>
                  </a:lnTo>
                  <a:lnTo>
                    <a:pt x="153581" y="171170"/>
                  </a:lnTo>
                  <a:close/>
                </a:path>
                <a:path w="577850" h="522605">
                  <a:moveTo>
                    <a:pt x="154978" y="456857"/>
                  </a:moveTo>
                  <a:lnTo>
                    <a:pt x="154698" y="456819"/>
                  </a:lnTo>
                  <a:lnTo>
                    <a:pt x="154305" y="456946"/>
                  </a:lnTo>
                  <a:lnTo>
                    <a:pt x="154495" y="457187"/>
                  </a:lnTo>
                  <a:lnTo>
                    <a:pt x="154736" y="457314"/>
                  </a:lnTo>
                  <a:lnTo>
                    <a:pt x="154914" y="457606"/>
                  </a:lnTo>
                  <a:lnTo>
                    <a:pt x="154978" y="456857"/>
                  </a:lnTo>
                  <a:close/>
                </a:path>
                <a:path w="577850" h="522605">
                  <a:moveTo>
                    <a:pt x="157988" y="188429"/>
                  </a:moveTo>
                  <a:lnTo>
                    <a:pt x="155346" y="192024"/>
                  </a:lnTo>
                  <a:lnTo>
                    <a:pt x="155879" y="193128"/>
                  </a:lnTo>
                  <a:lnTo>
                    <a:pt x="156146" y="193700"/>
                  </a:lnTo>
                  <a:lnTo>
                    <a:pt x="157988" y="188429"/>
                  </a:lnTo>
                  <a:close/>
                </a:path>
                <a:path w="577850" h="522605">
                  <a:moveTo>
                    <a:pt x="201993" y="215315"/>
                  </a:moveTo>
                  <a:lnTo>
                    <a:pt x="198374" y="214350"/>
                  </a:lnTo>
                  <a:lnTo>
                    <a:pt x="201764" y="215620"/>
                  </a:lnTo>
                  <a:lnTo>
                    <a:pt x="201993" y="215315"/>
                  </a:lnTo>
                  <a:close/>
                </a:path>
                <a:path w="577850" h="522605">
                  <a:moveTo>
                    <a:pt x="203708" y="212877"/>
                  </a:moveTo>
                  <a:lnTo>
                    <a:pt x="201993" y="215315"/>
                  </a:lnTo>
                  <a:lnTo>
                    <a:pt x="203200" y="215620"/>
                  </a:lnTo>
                  <a:lnTo>
                    <a:pt x="203708" y="212877"/>
                  </a:lnTo>
                  <a:close/>
                </a:path>
                <a:path w="577850" h="522605">
                  <a:moveTo>
                    <a:pt x="209219" y="207860"/>
                  </a:moveTo>
                  <a:lnTo>
                    <a:pt x="208661" y="206730"/>
                  </a:lnTo>
                  <a:lnTo>
                    <a:pt x="208203" y="209270"/>
                  </a:lnTo>
                  <a:lnTo>
                    <a:pt x="209219" y="207860"/>
                  </a:lnTo>
                  <a:close/>
                </a:path>
                <a:path w="577850" h="522605">
                  <a:moveTo>
                    <a:pt x="210477" y="206730"/>
                  </a:moveTo>
                  <a:lnTo>
                    <a:pt x="210032" y="206730"/>
                  </a:lnTo>
                  <a:lnTo>
                    <a:pt x="209219" y="207860"/>
                  </a:lnTo>
                  <a:lnTo>
                    <a:pt x="209296" y="208000"/>
                  </a:lnTo>
                  <a:lnTo>
                    <a:pt x="210477" y="206730"/>
                  </a:lnTo>
                  <a:close/>
                </a:path>
                <a:path w="577850" h="522605">
                  <a:moveTo>
                    <a:pt x="221665" y="469252"/>
                  </a:moveTo>
                  <a:lnTo>
                    <a:pt x="220764" y="469620"/>
                  </a:lnTo>
                  <a:lnTo>
                    <a:pt x="221246" y="470357"/>
                  </a:lnTo>
                  <a:lnTo>
                    <a:pt x="221665" y="469252"/>
                  </a:lnTo>
                  <a:close/>
                </a:path>
                <a:path w="577850" h="522605">
                  <a:moveTo>
                    <a:pt x="223888" y="468350"/>
                  </a:moveTo>
                  <a:lnTo>
                    <a:pt x="222986" y="465810"/>
                  </a:lnTo>
                  <a:lnTo>
                    <a:pt x="221665" y="469252"/>
                  </a:lnTo>
                  <a:lnTo>
                    <a:pt x="223888" y="468350"/>
                  </a:lnTo>
                  <a:close/>
                </a:path>
                <a:path w="577850" h="522605">
                  <a:moveTo>
                    <a:pt x="232714" y="512546"/>
                  </a:moveTo>
                  <a:lnTo>
                    <a:pt x="231940" y="512889"/>
                  </a:lnTo>
                  <a:lnTo>
                    <a:pt x="230682" y="512889"/>
                  </a:lnTo>
                  <a:lnTo>
                    <a:pt x="229501" y="512965"/>
                  </a:lnTo>
                  <a:lnTo>
                    <a:pt x="230073" y="513346"/>
                  </a:lnTo>
                  <a:lnTo>
                    <a:pt x="231051" y="513308"/>
                  </a:lnTo>
                  <a:lnTo>
                    <a:pt x="232714" y="512546"/>
                  </a:lnTo>
                  <a:close/>
                </a:path>
                <a:path w="577850" h="522605">
                  <a:moveTo>
                    <a:pt x="249059" y="215887"/>
                  </a:moveTo>
                  <a:lnTo>
                    <a:pt x="246976" y="199999"/>
                  </a:lnTo>
                  <a:lnTo>
                    <a:pt x="242811" y="220446"/>
                  </a:lnTo>
                  <a:lnTo>
                    <a:pt x="245503" y="213588"/>
                  </a:lnTo>
                  <a:lnTo>
                    <a:pt x="247040" y="214426"/>
                  </a:lnTo>
                  <a:lnTo>
                    <a:pt x="249059" y="215887"/>
                  </a:lnTo>
                  <a:close/>
                </a:path>
                <a:path w="577850" h="522605">
                  <a:moveTo>
                    <a:pt x="249275" y="522185"/>
                  </a:moveTo>
                  <a:lnTo>
                    <a:pt x="246976" y="517842"/>
                  </a:lnTo>
                  <a:lnTo>
                    <a:pt x="245719" y="519493"/>
                  </a:lnTo>
                  <a:lnTo>
                    <a:pt x="249275" y="522185"/>
                  </a:lnTo>
                  <a:close/>
                </a:path>
                <a:path w="577850" h="522605">
                  <a:moveTo>
                    <a:pt x="249326" y="216077"/>
                  </a:moveTo>
                  <a:lnTo>
                    <a:pt x="249059" y="215887"/>
                  </a:lnTo>
                  <a:lnTo>
                    <a:pt x="249123" y="216344"/>
                  </a:lnTo>
                  <a:lnTo>
                    <a:pt x="249250" y="216141"/>
                  </a:lnTo>
                  <a:close/>
                </a:path>
                <a:path w="577850" h="522605">
                  <a:moveTo>
                    <a:pt x="250736" y="505180"/>
                  </a:moveTo>
                  <a:lnTo>
                    <a:pt x="247611" y="506450"/>
                  </a:lnTo>
                  <a:lnTo>
                    <a:pt x="247751" y="505180"/>
                  </a:lnTo>
                  <a:lnTo>
                    <a:pt x="248183" y="501370"/>
                  </a:lnTo>
                  <a:lnTo>
                    <a:pt x="248462" y="498830"/>
                  </a:lnTo>
                  <a:lnTo>
                    <a:pt x="246329" y="491210"/>
                  </a:lnTo>
                  <a:lnTo>
                    <a:pt x="244729" y="486130"/>
                  </a:lnTo>
                  <a:lnTo>
                    <a:pt x="243535" y="482320"/>
                  </a:lnTo>
                  <a:lnTo>
                    <a:pt x="242709" y="475970"/>
                  </a:lnTo>
                  <a:lnTo>
                    <a:pt x="242392" y="473430"/>
                  </a:lnTo>
                  <a:lnTo>
                    <a:pt x="238379" y="475970"/>
                  </a:lnTo>
                  <a:lnTo>
                    <a:pt x="235953" y="473430"/>
                  </a:lnTo>
                  <a:lnTo>
                    <a:pt x="234746" y="472160"/>
                  </a:lnTo>
                  <a:lnTo>
                    <a:pt x="233540" y="470890"/>
                  </a:lnTo>
                  <a:lnTo>
                    <a:pt x="228130" y="467080"/>
                  </a:lnTo>
                  <a:lnTo>
                    <a:pt x="222453" y="472160"/>
                  </a:lnTo>
                  <a:lnTo>
                    <a:pt x="221246" y="470357"/>
                  </a:lnTo>
                  <a:lnTo>
                    <a:pt x="221043" y="470890"/>
                  </a:lnTo>
                  <a:lnTo>
                    <a:pt x="218706" y="472160"/>
                  </a:lnTo>
                  <a:lnTo>
                    <a:pt x="214363" y="469620"/>
                  </a:lnTo>
                  <a:lnTo>
                    <a:pt x="214858" y="468350"/>
                  </a:lnTo>
                  <a:lnTo>
                    <a:pt x="206768" y="468350"/>
                  </a:lnTo>
                  <a:lnTo>
                    <a:pt x="199859" y="467080"/>
                  </a:lnTo>
                  <a:lnTo>
                    <a:pt x="192659" y="464540"/>
                  </a:lnTo>
                  <a:lnTo>
                    <a:pt x="183743" y="460730"/>
                  </a:lnTo>
                  <a:lnTo>
                    <a:pt x="184759" y="467080"/>
                  </a:lnTo>
                  <a:lnTo>
                    <a:pt x="181813" y="465810"/>
                  </a:lnTo>
                  <a:lnTo>
                    <a:pt x="181190" y="464540"/>
                  </a:lnTo>
                  <a:lnTo>
                    <a:pt x="179819" y="463270"/>
                  </a:lnTo>
                  <a:lnTo>
                    <a:pt x="179628" y="467080"/>
                  </a:lnTo>
                  <a:lnTo>
                    <a:pt x="182295" y="468350"/>
                  </a:lnTo>
                  <a:lnTo>
                    <a:pt x="185013" y="468350"/>
                  </a:lnTo>
                  <a:lnTo>
                    <a:pt x="185000" y="473430"/>
                  </a:lnTo>
                  <a:lnTo>
                    <a:pt x="182537" y="470890"/>
                  </a:lnTo>
                  <a:lnTo>
                    <a:pt x="180073" y="468350"/>
                  </a:lnTo>
                  <a:lnTo>
                    <a:pt x="172821" y="467080"/>
                  </a:lnTo>
                  <a:lnTo>
                    <a:pt x="165823" y="465810"/>
                  </a:lnTo>
                  <a:lnTo>
                    <a:pt x="161607" y="459460"/>
                  </a:lnTo>
                  <a:lnTo>
                    <a:pt x="157086" y="459460"/>
                  </a:lnTo>
                  <a:lnTo>
                    <a:pt x="162941" y="465810"/>
                  </a:lnTo>
                  <a:lnTo>
                    <a:pt x="158419" y="465810"/>
                  </a:lnTo>
                  <a:lnTo>
                    <a:pt x="157213" y="462000"/>
                  </a:lnTo>
                  <a:lnTo>
                    <a:pt x="156070" y="467080"/>
                  </a:lnTo>
                  <a:lnTo>
                    <a:pt x="153098" y="467080"/>
                  </a:lnTo>
                  <a:lnTo>
                    <a:pt x="151599" y="462000"/>
                  </a:lnTo>
                  <a:lnTo>
                    <a:pt x="151498" y="458190"/>
                  </a:lnTo>
                  <a:lnTo>
                    <a:pt x="152209" y="459460"/>
                  </a:lnTo>
                  <a:lnTo>
                    <a:pt x="153543" y="458190"/>
                  </a:lnTo>
                  <a:lnTo>
                    <a:pt x="154317" y="458190"/>
                  </a:lnTo>
                  <a:lnTo>
                    <a:pt x="150469" y="453110"/>
                  </a:lnTo>
                  <a:lnTo>
                    <a:pt x="144195" y="458800"/>
                  </a:lnTo>
                  <a:lnTo>
                    <a:pt x="146481" y="459460"/>
                  </a:lnTo>
                  <a:lnTo>
                    <a:pt x="140309" y="462000"/>
                  </a:lnTo>
                  <a:lnTo>
                    <a:pt x="133451" y="460730"/>
                  </a:lnTo>
                  <a:lnTo>
                    <a:pt x="126644" y="462000"/>
                  </a:lnTo>
                  <a:lnTo>
                    <a:pt x="118021" y="462000"/>
                  </a:lnTo>
                  <a:lnTo>
                    <a:pt x="115646" y="463270"/>
                  </a:lnTo>
                  <a:lnTo>
                    <a:pt x="113284" y="463270"/>
                  </a:lnTo>
                  <a:lnTo>
                    <a:pt x="110794" y="465810"/>
                  </a:lnTo>
                  <a:lnTo>
                    <a:pt x="111036" y="468350"/>
                  </a:lnTo>
                  <a:lnTo>
                    <a:pt x="109461" y="469366"/>
                  </a:lnTo>
                  <a:lnTo>
                    <a:pt x="109461" y="503910"/>
                  </a:lnTo>
                  <a:lnTo>
                    <a:pt x="106667" y="505968"/>
                  </a:lnTo>
                  <a:lnTo>
                    <a:pt x="105003" y="501370"/>
                  </a:lnTo>
                  <a:lnTo>
                    <a:pt x="109461" y="503910"/>
                  </a:lnTo>
                  <a:lnTo>
                    <a:pt x="109461" y="469366"/>
                  </a:lnTo>
                  <a:lnTo>
                    <a:pt x="107073" y="470890"/>
                  </a:lnTo>
                  <a:lnTo>
                    <a:pt x="105676" y="469620"/>
                  </a:lnTo>
                  <a:lnTo>
                    <a:pt x="104101" y="467080"/>
                  </a:lnTo>
                  <a:lnTo>
                    <a:pt x="103327" y="465810"/>
                  </a:lnTo>
                  <a:lnTo>
                    <a:pt x="102158" y="464540"/>
                  </a:lnTo>
                  <a:lnTo>
                    <a:pt x="98209" y="464540"/>
                  </a:lnTo>
                  <a:lnTo>
                    <a:pt x="98704" y="463270"/>
                  </a:lnTo>
                  <a:lnTo>
                    <a:pt x="96367" y="465810"/>
                  </a:lnTo>
                  <a:lnTo>
                    <a:pt x="93675" y="467080"/>
                  </a:lnTo>
                  <a:lnTo>
                    <a:pt x="91821" y="465810"/>
                  </a:lnTo>
                  <a:lnTo>
                    <a:pt x="93332" y="464540"/>
                  </a:lnTo>
                  <a:lnTo>
                    <a:pt x="94856" y="463270"/>
                  </a:lnTo>
                  <a:lnTo>
                    <a:pt x="91262" y="458190"/>
                  </a:lnTo>
                  <a:lnTo>
                    <a:pt x="95034" y="455650"/>
                  </a:lnTo>
                  <a:lnTo>
                    <a:pt x="86055" y="456920"/>
                  </a:lnTo>
                  <a:lnTo>
                    <a:pt x="90106" y="458190"/>
                  </a:lnTo>
                  <a:lnTo>
                    <a:pt x="80098" y="464540"/>
                  </a:lnTo>
                  <a:lnTo>
                    <a:pt x="81546" y="459460"/>
                  </a:lnTo>
                  <a:lnTo>
                    <a:pt x="77609" y="462000"/>
                  </a:lnTo>
                  <a:lnTo>
                    <a:pt x="76263" y="464540"/>
                  </a:lnTo>
                  <a:lnTo>
                    <a:pt x="71932" y="462000"/>
                  </a:lnTo>
                  <a:lnTo>
                    <a:pt x="77165" y="460730"/>
                  </a:lnTo>
                  <a:lnTo>
                    <a:pt x="75692" y="458190"/>
                  </a:lnTo>
                  <a:lnTo>
                    <a:pt x="27076" y="458190"/>
                  </a:lnTo>
                  <a:lnTo>
                    <a:pt x="23279" y="458190"/>
                  </a:lnTo>
                  <a:lnTo>
                    <a:pt x="20396" y="458190"/>
                  </a:lnTo>
                  <a:lnTo>
                    <a:pt x="20916" y="459460"/>
                  </a:lnTo>
                  <a:lnTo>
                    <a:pt x="20358" y="459460"/>
                  </a:lnTo>
                  <a:lnTo>
                    <a:pt x="20383" y="460730"/>
                  </a:lnTo>
                  <a:lnTo>
                    <a:pt x="21996" y="462000"/>
                  </a:lnTo>
                  <a:lnTo>
                    <a:pt x="23355" y="464540"/>
                  </a:lnTo>
                  <a:lnTo>
                    <a:pt x="25209" y="467080"/>
                  </a:lnTo>
                  <a:lnTo>
                    <a:pt x="26873" y="469620"/>
                  </a:lnTo>
                  <a:lnTo>
                    <a:pt x="28041" y="467080"/>
                  </a:lnTo>
                  <a:lnTo>
                    <a:pt x="29273" y="464540"/>
                  </a:lnTo>
                  <a:lnTo>
                    <a:pt x="30543" y="462000"/>
                  </a:lnTo>
                  <a:lnTo>
                    <a:pt x="35852" y="463270"/>
                  </a:lnTo>
                  <a:lnTo>
                    <a:pt x="35242" y="469620"/>
                  </a:lnTo>
                  <a:lnTo>
                    <a:pt x="36207" y="467537"/>
                  </a:lnTo>
                  <a:lnTo>
                    <a:pt x="40589" y="474700"/>
                  </a:lnTo>
                  <a:lnTo>
                    <a:pt x="46621" y="479780"/>
                  </a:lnTo>
                  <a:lnTo>
                    <a:pt x="52514" y="486130"/>
                  </a:lnTo>
                  <a:lnTo>
                    <a:pt x="59639" y="488670"/>
                  </a:lnTo>
                  <a:lnTo>
                    <a:pt x="60096" y="491210"/>
                  </a:lnTo>
                  <a:lnTo>
                    <a:pt x="67729" y="489940"/>
                  </a:lnTo>
                  <a:lnTo>
                    <a:pt x="72021" y="492480"/>
                  </a:lnTo>
                  <a:lnTo>
                    <a:pt x="77851" y="496290"/>
                  </a:lnTo>
                  <a:lnTo>
                    <a:pt x="76987" y="493750"/>
                  </a:lnTo>
                  <a:lnTo>
                    <a:pt x="78320" y="489940"/>
                  </a:lnTo>
                  <a:lnTo>
                    <a:pt x="79667" y="486130"/>
                  </a:lnTo>
                  <a:lnTo>
                    <a:pt x="84023" y="489940"/>
                  </a:lnTo>
                  <a:lnTo>
                    <a:pt x="81559" y="497560"/>
                  </a:lnTo>
                  <a:lnTo>
                    <a:pt x="84404" y="501370"/>
                  </a:lnTo>
                  <a:lnTo>
                    <a:pt x="89128" y="505180"/>
                  </a:lnTo>
                  <a:lnTo>
                    <a:pt x="92329" y="512800"/>
                  </a:lnTo>
                  <a:lnTo>
                    <a:pt x="91186" y="507720"/>
                  </a:lnTo>
                  <a:lnTo>
                    <a:pt x="95542" y="508990"/>
                  </a:lnTo>
                  <a:lnTo>
                    <a:pt x="103708" y="508990"/>
                  </a:lnTo>
                  <a:lnTo>
                    <a:pt x="104825" y="508596"/>
                  </a:lnTo>
                  <a:lnTo>
                    <a:pt x="107505" y="512800"/>
                  </a:lnTo>
                  <a:lnTo>
                    <a:pt x="117132" y="511530"/>
                  </a:lnTo>
                  <a:lnTo>
                    <a:pt x="126047" y="512800"/>
                  </a:lnTo>
                  <a:lnTo>
                    <a:pt x="134683" y="515340"/>
                  </a:lnTo>
                  <a:lnTo>
                    <a:pt x="143471" y="515340"/>
                  </a:lnTo>
                  <a:lnTo>
                    <a:pt x="143649" y="512800"/>
                  </a:lnTo>
                  <a:lnTo>
                    <a:pt x="142659" y="511530"/>
                  </a:lnTo>
                  <a:lnTo>
                    <a:pt x="141668" y="510260"/>
                  </a:lnTo>
                  <a:lnTo>
                    <a:pt x="144208" y="506450"/>
                  </a:lnTo>
                  <a:lnTo>
                    <a:pt x="150482" y="517880"/>
                  </a:lnTo>
                  <a:lnTo>
                    <a:pt x="152819" y="516610"/>
                  </a:lnTo>
                  <a:lnTo>
                    <a:pt x="152654" y="506450"/>
                  </a:lnTo>
                  <a:lnTo>
                    <a:pt x="152641" y="505180"/>
                  </a:lnTo>
                  <a:lnTo>
                    <a:pt x="156921" y="512800"/>
                  </a:lnTo>
                  <a:lnTo>
                    <a:pt x="155409" y="507720"/>
                  </a:lnTo>
                  <a:lnTo>
                    <a:pt x="156984" y="506450"/>
                  </a:lnTo>
                  <a:lnTo>
                    <a:pt x="174586" y="510260"/>
                  </a:lnTo>
                  <a:lnTo>
                    <a:pt x="192417" y="508990"/>
                  </a:lnTo>
                  <a:lnTo>
                    <a:pt x="210312" y="508990"/>
                  </a:lnTo>
                  <a:lnTo>
                    <a:pt x="228117" y="517880"/>
                  </a:lnTo>
                  <a:lnTo>
                    <a:pt x="224917" y="514070"/>
                  </a:lnTo>
                  <a:lnTo>
                    <a:pt x="229501" y="514070"/>
                  </a:lnTo>
                  <a:lnTo>
                    <a:pt x="227914" y="512800"/>
                  </a:lnTo>
                  <a:lnTo>
                    <a:pt x="229120" y="508990"/>
                  </a:lnTo>
                  <a:lnTo>
                    <a:pt x="229527" y="507720"/>
                  </a:lnTo>
                  <a:lnTo>
                    <a:pt x="229374" y="506450"/>
                  </a:lnTo>
                  <a:lnTo>
                    <a:pt x="229222" y="505180"/>
                  </a:lnTo>
                  <a:lnTo>
                    <a:pt x="239102" y="514070"/>
                  </a:lnTo>
                  <a:lnTo>
                    <a:pt x="241528" y="510260"/>
                  </a:lnTo>
                  <a:lnTo>
                    <a:pt x="245198" y="508990"/>
                  </a:lnTo>
                  <a:lnTo>
                    <a:pt x="248729" y="508990"/>
                  </a:lnTo>
                  <a:lnTo>
                    <a:pt x="250063" y="506450"/>
                  </a:lnTo>
                  <a:lnTo>
                    <a:pt x="250736" y="505180"/>
                  </a:lnTo>
                  <a:close/>
                </a:path>
                <a:path w="577850" h="522605">
                  <a:moveTo>
                    <a:pt x="255511" y="510679"/>
                  </a:moveTo>
                  <a:lnTo>
                    <a:pt x="253149" y="511746"/>
                  </a:lnTo>
                  <a:lnTo>
                    <a:pt x="252539" y="509892"/>
                  </a:lnTo>
                  <a:lnTo>
                    <a:pt x="253377" y="518134"/>
                  </a:lnTo>
                  <a:lnTo>
                    <a:pt x="255511" y="510679"/>
                  </a:lnTo>
                  <a:close/>
                </a:path>
                <a:path w="577850" h="522605">
                  <a:moveTo>
                    <a:pt x="262521" y="216890"/>
                  </a:moveTo>
                  <a:lnTo>
                    <a:pt x="261353" y="214033"/>
                  </a:lnTo>
                  <a:lnTo>
                    <a:pt x="261289" y="214350"/>
                  </a:lnTo>
                  <a:lnTo>
                    <a:pt x="262521" y="216890"/>
                  </a:lnTo>
                  <a:close/>
                </a:path>
                <a:path w="577850" h="522605">
                  <a:moveTo>
                    <a:pt x="265264" y="215265"/>
                  </a:moveTo>
                  <a:lnTo>
                    <a:pt x="264236" y="216890"/>
                  </a:lnTo>
                  <a:lnTo>
                    <a:pt x="265239" y="215620"/>
                  </a:lnTo>
                  <a:lnTo>
                    <a:pt x="265264" y="215265"/>
                  </a:lnTo>
                  <a:close/>
                </a:path>
                <a:path w="577850" h="522605">
                  <a:moveTo>
                    <a:pt x="282981" y="221183"/>
                  </a:moveTo>
                  <a:lnTo>
                    <a:pt x="279514" y="222948"/>
                  </a:lnTo>
                  <a:lnTo>
                    <a:pt x="279095" y="221157"/>
                  </a:lnTo>
                  <a:lnTo>
                    <a:pt x="276860" y="229298"/>
                  </a:lnTo>
                  <a:lnTo>
                    <a:pt x="278752" y="233489"/>
                  </a:lnTo>
                  <a:lnTo>
                    <a:pt x="280708" y="222948"/>
                  </a:lnTo>
                  <a:lnTo>
                    <a:pt x="280835" y="222326"/>
                  </a:lnTo>
                  <a:lnTo>
                    <a:pt x="281063" y="223151"/>
                  </a:lnTo>
                  <a:lnTo>
                    <a:pt x="281863" y="222326"/>
                  </a:lnTo>
                  <a:lnTo>
                    <a:pt x="282981" y="221183"/>
                  </a:lnTo>
                  <a:close/>
                </a:path>
                <a:path w="577850" h="522605">
                  <a:moveTo>
                    <a:pt x="284403" y="224929"/>
                  </a:moveTo>
                  <a:lnTo>
                    <a:pt x="281076" y="223189"/>
                  </a:lnTo>
                  <a:lnTo>
                    <a:pt x="282232" y="227266"/>
                  </a:lnTo>
                  <a:lnTo>
                    <a:pt x="284403" y="224929"/>
                  </a:lnTo>
                  <a:close/>
                </a:path>
                <a:path w="577850" h="522605">
                  <a:moveTo>
                    <a:pt x="284937" y="219964"/>
                  </a:moveTo>
                  <a:lnTo>
                    <a:pt x="283933" y="220370"/>
                  </a:lnTo>
                  <a:lnTo>
                    <a:pt x="283375" y="220789"/>
                  </a:lnTo>
                  <a:lnTo>
                    <a:pt x="282981" y="221183"/>
                  </a:lnTo>
                  <a:lnTo>
                    <a:pt x="283527" y="220891"/>
                  </a:lnTo>
                  <a:lnTo>
                    <a:pt x="284162" y="220510"/>
                  </a:lnTo>
                  <a:lnTo>
                    <a:pt x="284937" y="219964"/>
                  </a:lnTo>
                  <a:close/>
                </a:path>
                <a:path w="577850" h="522605">
                  <a:moveTo>
                    <a:pt x="294157" y="233654"/>
                  </a:moveTo>
                  <a:lnTo>
                    <a:pt x="293941" y="233400"/>
                  </a:lnTo>
                  <a:lnTo>
                    <a:pt x="293662" y="233807"/>
                  </a:lnTo>
                  <a:lnTo>
                    <a:pt x="294157" y="233654"/>
                  </a:lnTo>
                  <a:close/>
                </a:path>
                <a:path w="577850" h="522605">
                  <a:moveTo>
                    <a:pt x="303199" y="233400"/>
                  </a:moveTo>
                  <a:lnTo>
                    <a:pt x="294919" y="233400"/>
                  </a:lnTo>
                  <a:lnTo>
                    <a:pt x="294157" y="233654"/>
                  </a:lnTo>
                  <a:lnTo>
                    <a:pt x="298399" y="238480"/>
                  </a:lnTo>
                  <a:lnTo>
                    <a:pt x="303199" y="233400"/>
                  </a:lnTo>
                  <a:close/>
                </a:path>
                <a:path w="577850" h="522605">
                  <a:moveTo>
                    <a:pt x="306997" y="170573"/>
                  </a:moveTo>
                  <a:lnTo>
                    <a:pt x="305765" y="164642"/>
                  </a:lnTo>
                  <a:lnTo>
                    <a:pt x="304165" y="156362"/>
                  </a:lnTo>
                  <a:lnTo>
                    <a:pt x="302552" y="161798"/>
                  </a:lnTo>
                  <a:lnTo>
                    <a:pt x="301612" y="167322"/>
                  </a:lnTo>
                  <a:lnTo>
                    <a:pt x="304444" y="167259"/>
                  </a:lnTo>
                  <a:lnTo>
                    <a:pt x="305981" y="168808"/>
                  </a:lnTo>
                  <a:lnTo>
                    <a:pt x="306997" y="170573"/>
                  </a:lnTo>
                  <a:close/>
                </a:path>
                <a:path w="577850" h="522605">
                  <a:moveTo>
                    <a:pt x="317919" y="251739"/>
                  </a:moveTo>
                  <a:lnTo>
                    <a:pt x="316560" y="252361"/>
                  </a:lnTo>
                  <a:lnTo>
                    <a:pt x="315595" y="253301"/>
                  </a:lnTo>
                  <a:lnTo>
                    <a:pt x="315836" y="254685"/>
                  </a:lnTo>
                  <a:lnTo>
                    <a:pt x="316242" y="253517"/>
                  </a:lnTo>
                  <a:lnTo>
                    <a:pt x="317030" y="252564"/>
                  </a:lnTo>
                  <a:lnTo>
                    <a:pt x="317919" y="251739"/>
                  </a:lnTo>
                  <a:close/>
                </a:path>
                <a:path w="577850" h="522605">
                  <a:moveTo>
                    <a:pt x="320344" y="251180"/>
                  </a:moveTo>
                  <a:lnTo>
                    <a:pt x="320040" y="251180"/>
                  </a:lnTo>
                  <a:lnTo>
                    <a:pt x="317931" y="252450"/>
                  </a:lnTo>
                  <a:lnTo>
                    <a:pt x="320344" y="251180"/>
                  </a:lnTo>
                  <a:close/>
                </a:path>
                <a:path w="577850" h="522605">
                  <a:moveTo>
                    <a:pt x="332816" y="294055"/>
                  </a:moveTo>
                  <a:lnTo>
                    <a:pt x="332536" y="293090"/>
                  </a:lnTo>
                  <a:lnTo>
                    <a:pt x="331825" y="293090"/>
                  </a:lnTo>
                  <a:lnTo>
                    <a:pt x="332816" y="294055"/>
                  </a:lnTo>
                  <a:close/>
                </a:path>
                <a:path w="577850" h="522605">
                  <a:moveTo>
                    <a:pt x="333603" y="306006"/>
                  </a:moveTo>
                  <a:lnTo>
                    <a:pt x="331419" y="305536"/>
                  </a:lnTo>
                  <a:lnTo>
                    <a:pt x="327317" y="299237"/>
                  </a:lnTo>
                  <a:lnTo>
                    <a:pt x="327812" y="305155"/>
                  </a:lnTo>
                  <a:lnTo>
                    <a:pt x="329984" y="305625"/>
                  </a:lnTo>
                  <a:lnTo>
                    <a:pt x="331800" y="310286"/>
                  </a:lnTo>
                  <a:lnTo>
                    <a:pt x="333603" y="306006"/>
                  </a:lnTo>
                  <a:close/>
                </a:path>
                <a:path w="577850" h="522605">
                  <a:moveTo>
                    <a:pt x="337477" y="293497"/>
                  </a:moveTo>
                  <a:lnTo>
                    <a:pt x="337451" y="293090"/>
                  </a:lnTo>
                  <a:lnTo>
                    <a:pt x="336892" y="292849"/>
                  </a:lnTo>
                  <a:lnTo>
                    <a:pt x="337477" y="293497"/>
                  </a:lnTo>
                  <a:close/>
                </a:path>
                <a:path w="577850" h="522605">
                  <a:moveTo>
                    <a:pt x="340283" y="317538"/>
                  </a:moveTo>
                  <a:lnTo>
                    <a:pt x="332397" y="317398"/>
                  </a:lnTo>
                  <a:lnTo>
                    <a:pt x="335445" y="319595"/>
                  </a:lnTo>
                  <a:lnTo>
                    <a:pt x="336765" y="318338"/>
                  </a:lnTo>
                  <a:lnTo>
                    <a:pt x="338188" y="318249"/>
                  </a:lnTo>
                  <a:lnTo>
                    <a:pt x="340283" y="317538"/>
                  </a:lnTo>
                  <a:close/>
                </a:path>
                <a:path w="577850" h="522605">
                  <a:moveTo>
                    <a:pt x="344322" y="234010"/>
                  </a:moveTo>
                  <a:lnTo>
                    <a:pt x="332371" y="239420"/>
                  </a:lnTo>
                  <a:lnTo>
                    <a:pt x="333044" y="240347"/>
                  </a:lnTo>
                  <a:lnTo>
                    <a:pt x="344322" y="234010"/>
                  </a:lnTo>
                  <a:close/>
                </a:path>
                <a:path w="577850" h="522605">
                  <a:moveTo>
                    <a:pt x="344728" y="266801"/>
                  </a:moveTo>
                  <a:lnTo>
                    <a:pt x="343928" y="267373"/>
                  </a:lnTo>
                  <a:lnTo>
                    <a:pt x="344728" y="266954"/>
                  </a:lnTo>
                  <a:lnTo>
                    <a:pt x="344728" y="266801"/>
                  </a:lnTo>
                  <a:close/>
                </a:path>
                <a:path w="577850" h="522605">
                  <a:moveTo>
                    <a:pt x="345351" y="301980"/>
                  </a:moveTo>
                  <a:lnTo>
                    <a:pt x="339458" y="295630"/>
                  </a:lnTo>
                  <a:lnTo>
                    <a:pt x="337477" y="293497"/>
                  </a:lnTo>
                  <a:lnTo>
                    <a:pt x="337667" y="295630"/>
                  </a:lnTo>
                  <a:lnTo>
                    <a:pt x="334175" y="295630"/>
                  </a:lnTo>
                  <a:lnTo>
                    <a:pt x="333146" y="294360"/>
                  </a:lnTo>
                  <a:lnTo>
                    <a:pt x="332816" y="294055"/>
                  </a:lnTo>
                  <a:lnTo>
                    <a:pt x="334441" y="299440"/>
                  </a:lnTo>
                  <a:lnTo>
                    <a:pt x="337591" y="303250"/>
                  </a:lnTo>
                  <a:lnTo>
                    <a:pt x="345351" y="301980"/>
                  </a:lnTo>
                  <a:close/>
                </a:path>
                <a:path w="577850" h="522605">
                  <a:moveTo>
                    <a:pt x="346862" y="362381"/>
                  </a:moveTo>
                  <a:lnTo>
                    <a:pt x="345071" y="366661"/>
                  </a:lnTo>
                  <a:lnTo>
                    <a:pt x="346392" y="365404"/>
                  </a:lnTo>
                  <a:lnTo>
                    <a:pt x="346862" y="362381"/>
                  </a:lnTo>
                  <a:close/>
                </a:path>
                <a:path w="577850" h="522605">
                  <a:moveTo>
                    <a:pt x="348716" y="315950"/>
                  </a:moveTo>
                  <a:lnTo>
                    <a:pt x="346735" y="318490"/>
                  </a:lnTo>
                  <a:lnTo>
                    <a:pt x="346976" y="319036"/>
                  </a:lnTo>
                  <a:lnTo>
                    <a:pt x="348716" y="315950"/>
                  </a:lnTo>
                  <a:close/>
                </a:path>
                <a:path w="577850" h="522605">
                  <a:moveTo>
                    <a:pt x="349859" y="401650"/>
                  </a:moveTo>
                  <a:lnTo>
                    <a:pt x="349796" y="399161"/>
                  </a:lnTo>
                  <a:lnTo>
                    <a:pt x="347586" y="397484"/>
                  </a:lnTo>
                  <a:lnTo>
                    <a:pt x="346252" y="399897"/>
                  </a:lnTo>
                  <a:lnTo>
                    <a:pt x="346976" y="400481"/>
                  </a:lnTo>
                  <a:lnTo>
                    <a:pt x="346278" y="401078"/>
                  </a:lnTo>
                  <a:lnTo>
                    <a:pt x="347002" y="401662"/>
                  </a:lnTo>
                  <a:lnTo>
                    <a:pt x="349859" y="401650"/>
                  </a:lnTo>
                  <a:close/>
                </a:path>
                <a:path w="577850" h="522605">
                  <a:moveTo>
                    <a:pt x="352869" y="305498"/>
                  </a:moveTo>
                  <a:lnTo>
                    <a:pt x="351040" y="300837"/>
                  </a:lnTo>
                  <a:lnTo>
                    <a:pt x="348869" y="300367"/>
                  </a:lnTo>
                  <a:lnTo>
                    <a:pt x="347535" y="301637"/>
                  </a:lnTo>
                  <a:lnTo>
                    <a:pt x="348399" y="303364"/>
                  </a:lnTo>
                  <a:lnTo>
                    <a:pt x="349923" y="304482"/>
                  </a:lnTo>
                  <a:lnTo>
                    <a:pt x="350761" y="306209"/>
                  </a:lnTo>
                  <a:lnTo>
                    <a:pt x="352869" y="305498"/>
                  </a:lnTo>
                  <a:close/>
                </a:path>
                <a:path w="577850" h="522605">
                  <a:moveTo>
                    <a:pt x="353110" y="360248"/>
                  </a:moveTo>
                  <a:lnTo>
                    <a:pt x="353047" y="359498"/>
                  </a:lnTo>
                  <a:lnTo>
                    <a:pt x="352831" y="357911"/>
                  </a:lnTo>
                  <a:lnTo>
                    <a:pt x="352056" y="356806"/>
                  </a:lnTo>
                  <a:lnTo>
                    <a:pt x="351929" y="358178"/>
                  </a:lnTo>
                  <a:lnTo>
                    <a:pt x="352069" y="359486"/>
                  </a:lnTo>
                  <a:lnTo>
                    <a:pt x="353110" y="360248"/>
                  </a:lnTo>
                  <a:close/>
                </a:path>
                <a:path w="577850" h="522605">
                  <a:moveTo>
                    <a:pt x="353339" y="371538"/>
                  </a:moveTo>
                  <a:lnTo>
                    <a:pt x="348208" y="370039"/>
                  </a:lnTo>
                  <a:lnTo>
                    <a:pt x="346976" y="372491"/>
                  </a:lnTo>
                  <a:lnTo>
                    <a:pt x="353339" y="371538"/>
                  </a:lnTo>
                  <a:close/>
                </a:path>
                <a:path w="577850" h="522605">
                  <a:moveTo>
                    <a:pt x="353529" y="351294"/>
                  </a:moveTo>
                  <a:lnTo>
                    <a:pt x="351650" y="351396"/>
                  </a:lnTo>
                  <a:lnTo>
                    <a:pt x="349885" y="355663"/>
                  </a:lnTo>
                  <a:lnTo>
                    <a:pt x="350951" y="355600"/>
                  </a:lnTo>
                  <a:lnTo>
                    <a:pt x="351586" y="356146"/>
                  </a:lnTo>
                  <a:lnTo>
                    <a:pt x="352056" y="356806"/>
                  </a:lnTo>
                  <a:lnTo>
                    <a:pt x="352272" y="354177"/>
                  </a:lnTo>
                  <a:lnTo>
                    <a:pt x="353529" y="351294"/>
                  </a:lnTo>
                  <a:close/>
                </a:path>
                <a:path w="577850" h="522605">
                  <a:moveTo>
                    <a:pt x="359194" y="356806"/>
                  </a:moveTo>
                  <a:lnTo>
                    <a:pt x="358343" y="356476"/>
                  </a:lnTo>
                  <a:lnTo>
                    <a:pt x="357073" y="356438"/>
                  </a:lnTo>
                  <a:lnTo>
                    <a:pt x="358394" y="356577"/>
                  </a:lnTo>
                  <a:lnTo>
                    <a:pt x="359194" y="356806"/>
                  </a:lnTo>
                  <a:close/>
                </a:path>
                <a:path w="577850" h="522605">
                  <a:moveTo>
                    <a:pt x="359752" y="357136"/>
                  </a:moveTo>
                  <a:lnTo>
                    <a:pt x="359244" y="356819"/>
                  </a:lnTo>
                  <a:lnTo>
                    <a:pt x="359752" y="357136"/>
                  </a:lnTo>
                  <a:close/>
                </a:path>
                <a:path w="577850" h="522605">
                  <a:moveTo>
                    <a:pt x="364705" y="379107"/>
                  </a:moveTo>
                  <a:lnTo>
                    <a:pt x="362419" y="377799"/>
                  </a:lnTo>
                  <a:lnTo>
                    <a:pt x="361683" y="376326"/>
                  </a:lnTo>
                  <a:lnTo>
                    <a:pt x="361924" y="377151"/>
                  </a:lnTo>
                  <a:lnTo>
                    <a:pt x="362064" y="377990"/>
                  </a:lnTo>
                  <a:lnTo>
                    <a:pt x="361810" y="378790"/>
                  </a:lnTo>
                  <a:lnTo>
                    <a:pt x="364705" y="379107"/>
                  </a:lnTo>
                  <a:close/>
                </a:path>
                <a:path w="577850" h="522605">
                  <a:moveTo>
                    <a:pt x="368719" y="376008"/>
                  </a:moveTo>
                  <a:lnTo>
                    <a:pt x="363956" y="370332"/>
                  </a:lnTo>
                  <a:lnTo>
                    <a:pt x="358800" y="370636"/>
                  </a:lnTo>
                  <a:lnTo>
                    <a:pt x="360553" y="373024"/>
                  </a:lnTo>
                  <a:lnTo>
                    <a:pt x="361505" y="375704"/>
                  </a:lnTo>
                  <a:lnTo>
                    <a:pt x="361492" y="375539"/>
                  </a:lnTo>
                  <a:lnTo>
                    <a:pt x="361442" y="375386"/>
                  </a:lnTo>
                  <a:lnTo>
                    <a:pt x="361505" y="375221"/>
                  </a:lnTo>
                  <a:lnTo>
                    <a:pt x="368719" y="376008"/>
                  </a:lnTo>
                  <a:close/>
                </a:path>
                <a:path w="577850" h="522605">
                  <a:moveTo>
                    <a:pt x="380682" y="348983"/>
                  </a:moveTo>
                  <a:lnTo>
                    <a:pt x="380250" y="349338"/>
                  </a:lnTo>
                  <a:lnTo>
                    <a:pt x="379717" y="350024"/>
                  </a:lnTo>
                  <a:lnTo>
                    <a:pt x="379044" y="351231"/>
                  </a:lnTo>
                  <a:lnTo>
                    <a:pt x="379717" y="350570"/>
                  </a:lnTo>
                  <a:lnTo>
                    <a:pt x="380288" y="349808"/>
                  </a:lnTo>
                  <a:lnTo>
                    <a:pt x="380682" y="348983"/>
                  </a:lnTo>
                  <a:close/>
                </a:path>
                <a:path w="577850" h="522605">
                  <a:moveTo>
                    <a:pt x="381546" y="348576"/>
                  </a:moveTo>
                  <a:lnTo>
                    <a:pt x="381393" y="347332"/>
                  </a:lnTo>
                  <a:lnTo>
                    <a:pt x="381254" y="346125"/>
                  </a:lnTo>
                  <a:lnTo>
                    <a:pt x="381342" y="347129"/>
                  </a:lnTo>
                  <a:lnTo>
                    <a:pt x="381076" y="348068"/>
                  </a:lnTo>
                  <a:lnTo>
                    <a:pt x="380682" y="348970"/>
                  </a:lnTo>
                  <a:lnTo>
                    <a:pt x="381050" y="348627"/>
                  </a:lnTo>
                  <a:lnTo>
                    <a:pt x="381368" y="348488"/>
                  </a:lnTo>
                  <a:lnTo>
                    <a:pt x="381546" y="348576"/>
                  </a:lnTo>
                  <a:close/>
                </a:path>
                <a:path w="577850" h="522605">
                  <a:moveTo>
                    <a:pt x="382155" y="348856"/>
                  </a:moveTo>
                  <a:lnTo>
                    <a:pt x="381546" y="348576"/>
                  </a:lnTo>
                  <a:lnTo>
                    <a:pt x="381901" y="350342"/>
                  </a:lnTo>
                  <a:lnTo>
                    <a:pt x="382155" y="348856"/>
                  </a:lnTo>
                  <a:close/>
                </a:path>
                <a:path w="577850" h="522605">
                  <a:moveTo>
                    <a:pt x="382612" y="352437"/>
                  </a:moveTo>
                  <a:lnTo>
                    <a:pt x="381647" y="350875"/>
                  </a:lnTo>
                  <a:lnTo>
                    <a:pt x="381266" y="351967"/>
                  </a:lnTo>
                  <a:lnTo>
                    <a:pt x="381114" y="352412"/>
                  </a:lnTo>
                  <a:lnTo>
                    <a:pt x="382028" y="352640"/>
                  </a:lnTo>
                  <a:lnTo>
                    <a:pt x="382612" y="352437"/>
                  </a:lnTo>
                  <a:close/>
                </a:path>
                <a:path w="577850" h="522605">
                  <a:moveTo>
                    <a:pt x="383311" y="343636"/>
                  </a:moveTo>
                  <a:lnTo>
                    <a:pt x="380733" y="341477"/>
                  </a:lnTo>
                  <a:lnTo>
                    <a:pt x="377482" y="340309"/>
                  </a:lnTo>
                  <a:lnTo>
                    <a:pt x="377317" y="342798"/>
                  </a:lnTo>
                  <a:lnTo>
                    <a:pt x="375983" y="344068"/>
                  </a:lnTo>
                  <a:lnTo>
                    <a:pt x="383311" y="343636"/>
                  </a:lnTo>
                  <a:close/>
                </a:path>
                <a:path w="577850" h="522605">
                  <a:moveTo>
                    <a:pt x="383870" y="365734"/>
                  </a:moveTo>
                  <a:lnTo>
                    <a:pt x="382727" y="362991"/>
                  </a:lnTo>
                  <a:lnTo>
                    <a:pt x="383019" y="364832"/>
                  </a:lnTo>
                  <a:lnTo>
                    <a:pt x="381685" y="365493"/>
                  </a:lnTo>
                  <a:lnTo>
                    <a:pt x="380707" y="366420"/>
                  </a:lnTo>
                  <a:lnTo>
                    <a:pt x="382143" y="366331"/>
                  </a:lnTo>
                  <a:lnTo>
                    <a:pt x="383870" y="365734"/>
                  </a:lnTo>
                  <a:close/>
                </a:path>
                <a:path w="577850" h="522605">
                  <a:moveTo>
                    <a:pt x="383908" y="343598"/>
                  </a:moveTo>
                  <a:lnTo>
                    <a:pt x="383311" y="343636"/>
                  </a:lnTo>
                  <a:lnTo>
                    <a:pt x="381800" y="344309"/>
                  </a:lnTo>
                  <a:lnTo>
                    <a:pt x="383908" y="343598"/>
                  </a:lnTo>
                  <a:close/>
                </a:path>
                <a:path w="577850" h="522605">
                  <a:moveTo>
                    <a:pt x="384238" y="286588"/>
                  </a:moveTo>
                  <a:lnTo>
                    <a:pt x="380415" y="284276"/>
                  </a:lnTo>
                  <a:lnTo>
                    <a:pt x="379869" y="284695"/>
                  </a:lnTo>
                  <a:lnTo>
                    <a:pt x="379590" y="285102"/>
                  </a:lnTo>
                  <a:lnTo>
                    <a:pt x="379120" y="285521"/>
                  </a:lnTo>
                  <a:lnTo>
                    <a:pt x="380047" y="287248"/>
                  </a:lnTo>
                  <a:lnTo>
                    <a:pt x="380784" y="288988"/>
                  </a:lnTo>
                  <a:lnTo>
                    <a:pt x="380428" y="291084"/>
                  </a:lnTo>
                  <a:lnTo>
                    <a:pt x="382790" y="288988"/>
                  </a:lnTo>
                  <a:lnTo>
                    <a:pt x="384238" y="286588"/>
                  </a:lnTo>
                  <a:close/>
                </a:path>
                <a:path w="577850" h="522605">
                  <a:moveTo>
                    <a:pt x="384314" y="366801"/>
                  </a:moveTo>
                  <a:lnTo>
                    <a:pt x="384213" y="365607"/>
                  </a:lnTo>
                  <a:lnTo>
                    <a:pt x="383870" y="365734"/>
                  </a:lnTo>
                  <a:lnTo>
                    <a:pt x="384314" y="366801"/>
                  </a:lnTo>
                  <a:close/>
                </a:path>
                <a:path w="577850" h="522605">
                  <a:moveTo>
                    <a:pt x="385127" y="252450"/>
                  </a:moveTo>
                  <a:lnTo>
                    <a:pt x="384606" y="246100"/>
                  </a:lnTo>
                  <a:lnTo>
                    <a:pt x="381711" y="239750"/>
                  </a:lnTo>
                  <a:lnTo>
                    <a:pt x="379006" y="233400"/>
                  </a:lnTo>
                  <a:lnTo>
                    <a:pt x="374370" y="228320"/>
                  </a:lnTo>
                  <a:lnTo>
                    <a:pt x="373392" y="223240"/>
                  </a:lnTo>
                  <a:lnTo>
                    <a:pt x="367499" y="225780"/>
                  </a:lnTo>
                  <a:lnTo>
                    <a:pt x="365861" y="221970"/>
                  </a:lnTo>
                  <a:lnTo>
                    <a:pt x="365315" y="220700"/>
                  </a:lnTo>
                  <a:lnTo>
                    <a:pt x="360705" y="216890"/>
                  </a:lnTo>
                  <a:lnTo>
                    <a:pt x="354711" y="213080"/>
                  </a:lnTo>
                  <a:lnTo>
                    <a:pt x="350304" y="216890"/>
                  </a:lnTo>
                  <a:lnTo>
                    <a:pt x="346379" y="213080"/>
                  </a:lnTo>
                  <a:lnTo>
                    <a:pt x="343916" y="207860"/>
                  </a:lnTo>
                  <a:lnTo>
                    <a:pt x="341464" y="201650"/>
                  </a:lnTo>
                  <a:lnTo>
                    <a:pt x="337273" y="196570"/>
                  </a:lnTo>
                  <a:lnTo>
                    <a:pt x="339204" y="195300"/>
                  </a:lnTo>
                  <a:lnTo>
                    <a:pt x="340664" y="196570"/>
                  </a:lnTo>
                  <a:lnTo>
                    <a:pt x="340817" y="199110"/>
                  </a:lnTo>
                  <a:lnTo>
                    <a:pt x="341083" y="195300"/>
                  </a:lnTo>
                  <a:lnTo>
                    <a:pt x="341350" y="191490"/>
                  </a:lnTo>
                  <a:lnTo>
                    <a:pt x="335153" y="187680"/>
                  </a:lnTo>
                  <a:lnTo>
                    <a:pt x="322516" y="185140"/>
                  </a:lnTo>
                  <a:lnTo>
                    <a:pt x="316382" y="185140"/>
                  </a:lnTo>
                  <a:lnTo>
                    <a:pt x="314426" y="178790"/>
                  </a:lnTo>
                  <a:lnTo>
                    <a:pt x="311302" y="178790"/>
                  </a:lnTo>
                  <a:lnTo>
                    <a:pt x="310019" y="177520"/>
                  </a:lnTo>
                  <a:lnTo>
                    <a:pt x="309092" y="176250"/>
                  </a:lnTo>
                  <a:lnTo>
                    <a:pt x="309587" y="176250"/>
                  </a:lnTo>
                  <a:lnTo>
                    <a:pt x="308889" y="174980"/>
                  </a:lnTo>
                  <a:lnTo>
                    <a:pt x="307771" y="172440"/>
                  </a:lnTo>
                  <a:lnTo>
                    <a:pt x="307009" y="171170"/>
                  </a:lnTo>
                  <a:lnTo>
                    <a:pt x="307403" y="172440"/>
                  </a:lnTo>
                  <a:lnTo>
                    <a:pt x="307822" y="174980"/>
                  </a:lnTo>
                  <a:lnTo>
                    <a:pt x="306565" y="174980"/>
                  </a:lnTo>
                  <a:lnTo>
                    <a:pt x="303631" y="173710"/>
                  </a:lnTo>
                  <a:lnTo>
                    <a:pt x="300469" y="173710"/>
                  </a:lnTo>
                  <a:lnTo>
                    <a:pt x="301625" y="167360"/>
                  </a:lnTo>
                  <a:lnTo>
                    <a:pt x="300913" y="167360"/>
                  </a:lnTo>
                  <a:lnTo>
                    <a:pt x="298945" y="164820"/>
                  </a:lnTo>
                  <a:lnTo>
                    <a:pt x="297726" y="169900"/>
                  </a:lnTo>
                  <a:lnTo>
                    <a:pt x="297446" y="174980"/>
                  </a:lnTo>
                  <a:lnTo>
                    <a:pt x="295757" y="174980"/>
                  </a:lnTo>
                  <a:lnTo>
                    <a:pt x="294144" y="176250"/>
                  </a:lnTo>
                  <a:lnTo>
                    <a:pt x="292747" y="176250"/>
                  </a:lnTo>
                  <a:lnTo>
                    <a:pt x="291985" y="172440"/>
                  </a:lnTo>
                  <a:lnTo>
                    <a:pt x="289280" y="172440"/>
                  </a:lnTo>
                  <a:lnTo>
                    <a:pt x="286346" y="171170"/>
                  </a:lnTo>
                  <a:lnTo>
                    <a:pt x="284899" y="167360"/>
                  </a:lnTo>
                  <a:lnTo>
                    <a:pt x="281838" y="171170"/>
                  </a:lnTo>
                  <a:lnTo>
                    <a:pt x="269976" y="167360"/>
                  </a:lnTo>
                  <a:lnTo>
                    <a:pt x="268033" y="176161"/>
                  </a:lnTo>
                  <a:lnTo>
                    <a:pt x="267462" y="178790"/>
                  </a:lnTo>
                  <a:lnTo>
                    <a:pt x="267538" y="177520"/>
                  </a:lnTo>
                  <a:lnTo>
                    <a:pt x="266865" y="176250"/>
                  </a:lnTo>
                  <a:lnTo>
                    <a:pt x="268008" y="176250"/>
                  </a:lnTo>
                  <a:lnTo>
                    <a:pt x="265582" y="174980"/>
                  </a:lnTo>
                  <a:lnTo>
                    <a:pt x="262623" y="173710"/>
                  </a:lnTo>
                  <a:lnTo>
                    <a:pt x="259930" y="176250"/>
                  </a:lnTo>
                  <a:lnTo>
                    <a:pt x="258953" y="168630"/>
                  </a:lnTo>
                  <a:lnTo>
                    <a:pt x="256489" y="172440"/>
                  </a:lnTo>
                  <a:lnTo>
                    <a:pt x="254584" y="174980"/>
                  </a:lnTo>
                  <a:lnTo>
                    <a:pt x="252907" y="178790"/>
                  </a:lnTo>
                  <a:lnTo>
                    <a:pt x="252095" y="177520"/>
                  </a:lnTo>
                  <a:lnTo>
                    <a:pt x="249656" y="173710"/>
                  </a:lnTo>
                  <a:lnTo>
                    <a:pt x="248310" y="171170"/>
                  </a:lnTo>
                  <a:lnTo>
                    <a:pt x="251536" y="164820"/>
                  </a:lnTo>
                  <a:lnTo>
                    <a:pt x="247154" y="169900"/>
                  </a:lnTo>
                  <a:lnTo>
                    <a:pt x="244614" y="171170"/>
                  </a:lnTo>
                  <a:lnTo>
                    <a:pt x="242290" y="173710"/>
                  </a:lnTo>
                  <a:lnTo>
                    <a:pt x="238569" y="177520"/>
                  </a:lnTo>
                  <a:lnTo>
                    <a:pt x="238899" y="172440"/>
                  </a:lnTo>
                  <a:lnTo>
                    <a:pt x="236524" y="173710"/>
                  </a:lnTo>
                  <a:lnTo>
                    <a:pt x="232740" y="180060"/>
                  </a:lnTo>
                  <a:lnTo>
                    <a:pt x="232257" y="178790"/>
                  </a:lnTo>
                  <a:lnTo>
                    <a:pt x="231305" y="176250"/>
                  </a:lnTo>
                  <a:lnTo>
                    <a:pt x="224751" y="171170"/>
                  </a:lnTo>
                  <a:lnTo>
                    <a:pt x="214490" y="169900"/>
                  </a:lnTo>
                  <a:lnTo>
                    <a:pt x="202679" y="169900"/>
                  </a:lnTo>
                  <a:lnTo>
                    <a:pt x="191452" y="166090"/>
                  </a:lnTo>
                  <a:lnTo>
                    <a:pt x="191566" y="171170"/>
                  </a:lnTo>
                  <a:lnTo>
                    <a:pt x="190385" y="169900"/>
                  </a:lnTo>
                  <a:lnTo>
                    <a:pt x="189204" y="168630"/>
                  </a:lnTo>
                  <a:lnTo>
                    <a:pt x="186258" y="167360"/>
                  </a:lnTo>
                  <a:lnTo>
                    <a:pt x="184594" y="169900"/>
                  </a:lnTo>
                  <a:lnTo>
                    <a:pt x="183794" y="167360"/>
                  </a:lnTo>
                  <a:lnTo>
                    <a:pt x="182841" y="166090"/>
                  </a:lnTo>
                  <a:lnTo>
                    <a:pt x="181902" y="164820"/>
                  </a:lnTo>
                  <a:lnTo>
                    <a:pt x="184099" y="162280"/>
                  </a:lnTo>
                  <a:lnTo>
                    <a:pt x="179463" y="162280"/>
                  </a:lnTo>
                  <a:lnTo>
                    <a:pt x="175679" y="161010"/>
                  </a:lnTo>
                  <a:lnTo>
                    <a:pt x="172288" y="162280"/>
                  </a:lnTo>
                  <a:lnTo>
                    <a:pt x="168871" y="166090"/>
                  </a:lnTo>
                  <a:lnTo>
                    <a:pt x="168071" y="162280"/>
                  </a:lnTo>
                  <a:lnTo>
                    <a:pt x="170357" y="161010"/>
                  </a:lnTo>
                  <a:lnTo>
                    <a:pt x="169646" y="158470"/>
                  </a:lnTo>
                  <a:lnTo>
                    <a:pt x="167436" y="162280"/>
                  </a:lnTo>
                  <a:lnTo>
                    <a:pt x="166014" y="157200"/>
                  </a:lnTo>
                  <a:lnTo>
                    <a:pt x="167741" y="157200"/>
                  </a:lnTo>
                  <a:lnTo>
                    <a:pt x="168833" y="154660"/>
                  </a:lnTo>
                  <a:lnTo>
                    <a:pt x="165112" y="155333"/>
                  </a:lnTo>
                  <a:lnTo>
                    <a:pt x="165112" y="204190"/>
                  </a:lnTo>
                  <a:lnTo>
                    <a:pt x="164160" y="206730"/>
                  </a:lnTo>
                  <a:lnTo>
                    <a:pt x="162674" y="205460"/>
                  </a:lnTo>
                  <a:lnTo>
                    <a:pt x="161010" y="202920"/>
                  </a:lnTo>
                  <a:lnTo>
                    <a:pt x="163588" y="202920"/>
                  </a:lnTo>
                  <a:lnTo>
                    <a:pt x="165112" y="204190"/>
                  </a:lnTo>
                  <a:lnTo>
                    <a:pt x="165112" y="155333"/>
                  </a:lnTo>
                  <a:lnTo>
                    <a:pt x="161734" y="155930"/>
                  </a:lnTo>
                  <a:lnTo>
                    <a:pt x="161023" y="166090"/>
                  </a:lnTo>
                  <a:lnTo>
                    <a:pt x="160502" y="176250"/>
                  </a:lnTo>
                  <a:lnTo>
                    <a:pt x="156908" y="172440"/>
                  </a:lnTo>
                  <a:lnTo>
                    <a:pt x="155117" y="172440"/>
                  </a:lnTo>
                  <a:lnTo>
                    <a:pt x="152514" y="178790"/>
                  </a:lnTo>
                  <a:lnTo>
                    <a:pt x="151206" y="176161"/>
                  </a:lnTo>
                  <a:lnTo>
                    <a:pt x="150571" y="174980"/>
                  </a:lnTo>
                  <a:lnTo>
                    <a:pt x="138176" y="174980"/>
                  </a:lnTo>
                  <a:lnTo>
                    <a:pt x="134061" y="174980"/>
                  </a:lnTo>
                  <a:lnTo>
                    <a:pt x="128498" y="174980"/>
                  </a:lnTo>
                  <a:lnTo>
                    <a:pt x="122542" y="174980"/>
                  </a:lnTo>
                  <a:lnTo>
                    <a:pt x="124053" y="176250"/>
                  </a:lnTo>
                  <a:lnTo>
                    <a:pt x="122034" y="185140"/>
                  </a:lnTo>
                  <a:lnTo>
                    <a:pt x="120180" y="180060"/>
                  </a:lnTo>
                  <a:lnTo>
                    <a:pt x="119265" y="177520"/>
                  </a:lnTo>
                  <a:lnTo>
                    <a:pt x="114249" y="180060"/>
                  </a:lnTo>
                  <a:lnTo>
                    <a:pt x="114312" y="178790"/>
                  </a:lnTo>
                  <a:lnTo>
                    <a:pt x="108153" y="176250"/>
                  </a:lnTo>
                  <a:lnTo>
                    <a:pt x="105841" y="177520"/>
                  </a:lnTo>
                  <a:lnTo>
                    <a:pt x="103441" y="178790"/>
                  </a:lnTo>
                  <a:lnTo>
                    <a:pt x="97040" y="176250"/>
                  </a:lnTo>
                  <a:lnTo>
                    <a:pt x="99009" y="182600"/>
                  </a:lnTo>
                  <a:lnTo>
                    <a:pt x="99923" y="188950"/>
                  </a:lnTo>
                  <a:lnTo>
                    <a:pt x="97320" y="187680"/>
                  </a:lnTo>
                  <a:lnTo>
                    <a:pt x="89649" y="182600"/>
                  </a:lnTo>
                  <a:lnTo>
                    <a:pt x="84518" y="181330"/>
                  </a:lnTo>
                  <a:lnTo>
                    <a:pt x="82232" y="185140"/>
                  </a:lnTo>
                  <a:lnTo>
                    <a:pt x="85737" y="186410"/>
                  </a:lnTo>
                  <a:lnTo>
                    <a:pt x="82511" y="187680"/>
                  </a:lnTo>
                  <a:lnTo>
                    <a:pt x="79451" y="185140"/>
                  </a:lnTo>
                  <a:lnTo>
                    <a:pt x="76390" y="182600"/>
                  </a:lnTo>
                  <a:lnTo>
                    <a:pt x="69557" y="177520"/>
                  </a:lnTo>
                  <a:lnTo>
                    <a:pt x="62890" y="174980"/>
                  </a:lnTo>
                  <a:lnTo>
                    <a:pt x="64706" y="172440"/>
                  </a:lnTo>
                  <a:lnTo>
                    <a:pt x="65519" y="171170"/>
                  </a:lnTo>
                  <a:lnTo>
                    <a:pt x="60007" y="172440"/>
                  </a:lnTo>
                  <a:lnTo>
                    <a:pt x="60820" y="176250"/>
                  </a:lnTo>
                  <a:lnTo>
                    <a:pt x="63106" y="180060"/>
                  </a:lnTo>
                  <a:lnTo>
                    <a:pt x="62014" y="185140"/>
                  </a:lnTo>
                  <a:lnTo>
                    <a:pt x="58470" y="182600"/>
                  </a:lnTo>
                  <a:lnTo>
                    <a:pt x="58039" y="174980"/>
                  </a:lnTo>
                  <a:lnTo>
                    <a:pt x="52717" y="176250"/>
                  </a:lnTo>
                  <a:lnTo>
                    <a:pt x="50482" y="176250"/>
                  </a:lnTo>
                  <a:lnTo>
                    <a:pt x="49009" y="181330"/>
                  </a:lnTo>
                  <a:lnTo>
                    <a:pt x="47117" y="186410"/>
                  </a:lnTo>
                  <a:lnTo>
                    <a:pt x="45059" y="191490"/>
                  </a:lnTo>
                  <a:lnTo>
                    <a:pt x="43230" y="196570"/>
                  </a:lnTo>
                  <a:lnTo>
                    <a:pt x="37566" y="196570"/>
                  </a:lnTo>
                  <a:lnTo>
                    <a:pt x="41109" y="197840"/>
                  </a:lnTo>
                  <a:lnTo>
                    <a:pt x="44437" y="199110"/>
                  </a:lnTo>
                  <a:lnTo>
                    <a:pt x="43586" y="202920"/>
                  </a:lnTo>
                  <a:lnTo>
                    <a:pt x="39458" y="205460"/>
                  </a:lnTo>
                  <a:lnTo>
                    <a:pt x="33401" y="208000"/>
                  </a:lnTo>
                  <a:lnTo>
                    <a:pt x="28867" y="210540"/>
                  </a:lnTo>
                  <a:lnTo>
                    <a:pt x="29311" y="216890"/>
                  </a:lnTo>
                  <a:lnTo>
                    <a:pt x="27292" y="216890"/>
                  </a:lnTo>
                  <a:lnTo>
                    <a:pt x="26593" y="215620"/>
                  </a:lnTo>
                  <a:lnTo>
                    <a:pt x="26263" y="220700"/>
                  </a:lnTo>
                  <a:lnTo>
                    <a:pt x="22898" y="229590"/>
                  </a:lnTo>
                  <a:lnTo>
                    <a:pt x="27076" y="234670"/>
                  </a:lnTo>
                  <a:lnTo>
                    <a:pt x="16967" y="230860"/>
                  </a:lnTo>
                  <a:lnTo>
                    <a:pt x="16014" y="238480"/>
                  </a:lnTo>
                  <a:lnTo>
                    <a:pt x="16814" y="244779"/>
                  </a:lnTo>
                  <a:lnTo>
                    <a:pt x="17183" y="251180"/>
                  </a:lnTo>
                  <a:lnTo>
                    <a:pt x="19215" y="257530"/>
                  </a:lnTo>
                  <a:lnTo>
                    <a:pt x="9690" y="254990"/>
                  </a:lnTo>
                  <a:lnTo>
                    <a:pt x="8788" y="258800"/>
                  </a:lnTo>
                  <a:lnTo>
                    <a:pt x="8572" y="263880"/>
                  </a:lnTo>
                  <a:lnTo>
                    <a:pt x="8255" y="267690"/>
                  </a:lnTo>
                  <a:lnTo>
                    <a:pt x="6350" y="267690"/>
                  </a:lnTo>
                  <a:lnTo>
                    <a:pt x="3937" y="275310"/>
                  </a:lnTo>
                  <a:lnTo>
                    <a:pt x="8890" y="279120"/>
                  </a:lnTo>
                  <a:lnTo>
                    <a:pt x="13284" y="281660"/>
                  </a:lnTo>
                  <a:lnTo>
                    <a:pt x="11887" y="284200"/>
                  </a:lnTo>
                  <a:lnTo>
                    <a:pt x="10134" y="282930"/>
                  </a:lnTo>
                  <a:lnTo>
                    <a:pt x="9131" y="281660"/>
                  </a:lnTo>
                  <a:lnTo>
                    <a:pt x="5156" y="291820"/>
                  </a:lnTo>
                  <a:lnTo>
                    <a:pt x="6019" y="293090"/>
                  </a:lnTo>
                  <a:lnTo>
                    <a:pt x="15671" y="300710"/>
                  </a:lnTo>
                  <a:lnTo>
                    <a:pt x="9385" y="301980"/>
                  </a:lnTo>
                  <a:lnTo>
                    <a:pt x="9499" y="304520"/>
                  </a:lnTo>
                  <a:lnTo>
                    <a:pt x="6731" y="310870"/>
                  </a:lnTo>
                  <a:lnTo>
                    <a:pt x="4660" y="318490"/>
                  </a:lnTo>
                  <a:lnTo>
                    <a:pt x="6845" y="324840"/>
                  </a:lnTo>
                  <a:lnTo>
                    <a:pt x="4025" y="324840"/>
                  </a:lnTo>
                  <a:lnTo>
                    <a:pt x="4762" y="332460"/>
                  </a:lnTo>
                  <a:lnTo>
                    <a:pt x="927" y="341350"/>
                  </a:lnTo>
                  <a:lnTo>
                    <a:pt x="0" y="348970"/>
                  </a:lnTo>
                  <a:lnTo>
                    <a:pt x="9486" y="354050"/>
                  </a:lnTo>
                  <a:lnTo>
                    <a:pt x="15138" y="360400"/>
                  </a:lnTo>
                  <a:lnTo>
                    <a:pt x="17500" y="356590"/>
                  </a:lnTo>
                  <a:lnTo>
                    <a:pt x="21247" y="357860"/>
                  </a:lnTo>
                  <a:lnTo>
                    <a:pt x="25387" y="359130"/>
                  </a:lnTo>
                  <a:lnTo>
                    <a:pt x="28892" y="357860"/>
                  </a:lnTo>
                  <a:lnTo>
                    <a:pt x="30238" y="361670"/>
                  </a:lnTo>
                  <a:lnTo>
                    <a:pt x="21983" y="368020"/>
                  </a:lnTo>
                  <a:lnTo>
                    <a:pt x="20853" y="363181"/>
                  </a:lnTo>
                  <a:lnTo>
                    <a:pt x="16116" y="364210"/>
                  </a:lnTo>
                  <a:lnTo>
                    <a:pt x="14338" y="368020"/>
                  </a:lnTo>
                  <a:lnTo>
                    <a:pt x="13258" y="371830"/>
                  </a:lnTo>
                  <a:lnTo>
                    <a:pt x="9575" y="373100"/>
                  </a:lnTo>
                  <a:lnTo>
                    <a:pt x="9474" y="380949"/>
                  </a:lnTo>
                  <a:lnTo>
                    <a:pt x="8864" y="387070"/>
                  </a:lnTo>
                  <a:lnTo>
                    <a:pt x="6870" y="401040"/>
                  </a:lnTo>
                  <a:lnTo>
                    <a:pt x="6223" y="407390"/>
                  </a:lnTo>
                  <a:lnTo>
                    <a:pt x="6146" y="417550"/>
                  </a:lnTo>
                  <a:lnTo>
                    <a:pt x="7035" y="425170"/>
                  </a:lnTo>
                  <a:lnTo>
                    <a:pt x="8775" y="434060"/>
                  </a:lnTo>
                  <a:lnTo>
                    <a:pt x="11417" y="431520"/>
                  </a:lnTo>
                  <a:lnTo>
                    <a:pt x="16941" y="428980"/>
                  </a:lnTo>
                  <a:lnTo>
                    <a:pt x="17348" y="431520"/>
                  </a:lnTo>
                  <a:lnTo>
                    <a:pt x="18122" y="432790"/>
                  </a:lnTo>
                  <a:lnTo>
                    <a:pt x="18719" y="435330"/>
                  </a:lnTo>
                  <a:lnTo>
                    <a:pt x="17335" y="437870"/>
                  </a:lnTo>
                  <a:lnTo>
                    <a:pt x="12827" y="440410"/>
                  </a:lnTo>
                  <a:lnTo>
                    <a:pt x="11341" y="435330"/>
                  </a:lnTo>
                  <a:lnTo>
                    <a:pt x="7416" y="440410"/>
                  </a:lnTo>
                  <a:lnTo>
                    <a:pt x="18503" y="441680"/>
                  </a:lnTo>
                  <a:lnTo>
                    <a:pt x="20497" y="441680"/>
                  </a:lnTo>
                  <a:lnTo>
                    <a:pt x="19558" y="444220"/>
                  </a:lnTo>
                  <a:lnTo>
                    <a:pt x="60172" y="444220"/>
                  </a:lnTo>
                  <a:lnTo>
                    <a:pt x="63995" y="440410"/>
                  </a:lnTo>
                  <a:lnTo>
                    <a:pt x="67818" y="436600"/>
                  </a:lnTo>
                  <a:lnTo>
                    <a:pt x="65430" y="432790"/>
                  </a:lnTo>
                  <a:lnTo>
                    <a:pt x="65176" y="432384"/>
                  </a:lnTo>
                  <a:lnTo>
                    <a:pt x="65760" y="431520"/>
                  </a:lnTo>
                  <a:lnTo>
                    <a:pt x="66027" y="432790"/>
                  </a:lnTo>
                  <a:lnTo>
                    <a:pt x="67779" y="428980"/>
                  </a:lnTo>
                  <a:lnTo>
                    <a:pt x="59613" y="431520"/>
                  </a:lnTo>
                  <a:lnTo>
                    <a:pt x="60528" y="430250"/>
                  </a:lnTo>
                  <a:lnTo>
                    <a:pt x="63309" y="426440"/>
                  </a:lnTo>
                  <a:lnTo>
                    <a:pt x="59677" y="426440"/>
                  </a:lnTo>
                  <a:lnTo>
                    <a:pt x="58597" y="425170"/>
                  </a:lnTo>
                  <a:lnTo>
                    <a:pt x="57226" y="425170"/>
                  </a:lnTo>
                  <a:lnTo>
                    <a:pt x="52717" y="426440"/>
                  </a:lnTo>
                  <a:lnTo>
                    <a:pt x="54254" y="427710"/>
                  </a:lnTo>
                  <a:lnTo>
                    <a:pt x="55956" y="428980"/>
                  </a:lnTo>
                  <a:lnTo>
                    <a:pt x="57480" y="430250"/>
                  </a:lnTo>
                  <a:lnTo>
                    <a:pt x="53682" y="428980"/>
                  </a:lnTo>
                  <a:lnTo>
                    <a:pt x="41173" y="430250"/>
                  </a:lnTo>
                  <a:lnTo>
                    <a:pt x="41630" y="428980"/>
                  </a:lnTo>
                  <a:lnTo>
                    <a:pt x="44411" y="421360"/>
                  </a:lnTo>
                  <a:lnTo>
                    <a:pt x="46520" y="421360"/>
                  </a:lnTo>
                  <a:lnTo>
                    <a:pt x="49695" y="422630"/>
                  </a:lnTo>
                  <a:lnTo>
                    <a:pt x="51409" y="422630"/>
                  </a:lnTo>
                  <a:lnTo>
                    <a:pt x="51117" y="422998"/>
                  </a:lnTo>
                  <a:lnTo>
                    <a:pt x="53746" y="423545"/>
                  </a:lnTo>
                  <a:lnTo>
                    <a:pt x="53187" y="423087"/>
                  </a:lnTo>
                  <a:lnTo>
                    <a:pt x="51562" y="422554"/>
                  </a:lnTo>
                  <a:lnTo>
                    <a:pt x="52628" y="421360"/>
                  </a:lnTo>
                  <a:lnTo>
                    <a:pt x="53771" y="420090"/>
                  </a:lnTo>
                  <a:lnTo>
                    <a:pt x="48336" y="420090"/>
                  </a:lnTo>
                  <a:lnTo>
                    <a:pt x="50901" y="417550"/>
                  </a:lnTo>
                  <a:lnTo>
                    <a:pt x="55765" y="417550"/>
                  </a:lnTo>
                  <a:lnTo>
                    <a:pt x="57759" y="420090"/>
                  </a:lnTo>
                  <a:lnTo>
                    <a:pt x="59550" y="422630"/>
                  </a:lnTo>
                  <a:lnTo>
                    <a:pt x="63855" y="423900"/>
                  </a:lnTo>
                  <a:lnTo>
                    <a:pt x="63893" y="422630"/>
                  </a:lnTo>
                  <a:lnTo>
                    <a:pt x="61785" y="421360"/>
                  </a:lnTo>
                  <a:lnTo>
                    <a:pt x="61112" y="420090"/>
                  </a:lnTo>
                  <a:lnTo>
                    <a:pt x="65443" y="418820"/>
                  </a:lnTo>
                  <a:lnTo>
                    <a:pt x="58610" y="420090"/>
                  </a:lnTo>
                  <a:lnTo>
                    <a:pt x="58394" y="418820"/>
                  </a:lnTo>
                  <a:lnTo>
                    <a:pt x="58521" y="417550"/>
                  </a:lnTo>
                  <a:lnTo>
                    <a:pt x="58648" y="416280"/>
                  </a:lnTo>
                  <a:lnTo>
                    <a:pt x="59855" y="412470"/>
                  </a:lnTo>
                  <a:lnTo>
                    <a:pt x="54127" y="412470"/>
                  </a:lnTo>
                  <a:lnTo>
                    <a:pt x="60096" y="411200"/>
                  </a:lnTo>
                  <a:lnTo>
                    <a:pt x="58940" y="411200"/>
                  </a:lnTo>
                  <a:lnTo>
                    <a:pt x="56007" y="409930"/>
                  </a:lnTo>
                  <a:lnTo>
                    <a:pt x="55968" y="408660"/>
                  </a:lnTo>
                  <a:lnTo>
                    <a:pt x="63931" y="408660"/>
                  </a:lnTo>
                  <a:lnTo>
                    <a:pt x="57023" y="407390"/>
                  </a:lnTo>
                  <a:lnTo>
                    <a:pt x="59931" y="406120"/>
                  </a:lnTo>
                  <a:lnTo>
                    <a:pt x="62953" y="404812"/>
                  </a:lnTo>
                  <a:lnTo>
                    <a:pt x="57924" y="402310"/>
                  </a:lnTo>
                  <a:lnTo>
                    <a:pt x="53848" y="406120"/>
                  </a:lnTo>
                  <a:lnTo>
                    <a:pt x="49377" y="402310"/>
                  </a:lnTo>
                  <a:lnTo>
                    <a:pt x="53428" y="399770"/>
                  </a:lnTo>
                  <a:lnTo>
                    <a:pt x="62331" y="397230"/>
                  </a:lnTo>
                  <a:lnTo>
                    <a:pt x="67627" y="395960"/>
                  </a:lnTo>
                  <a:lnTo>
                    <a:pt x="66573" y="391388"/>
                  </a:lnTo>
                  <a:lnTo>
                    <a:pt x="62547" y="395960"/>
                  </a:lnTo>
                  <a:lnTo>
                    <a:pt x="59753" y="393420"/>
                  </a:lnTo>
                  <a:lnTo>
                    <a:pt x="60998" y="390880"/>
                  </a:lnTo>
                  <a:lnTo>
                    <a:pt x="63309" y="387070"/>
                  </a:lnTo>
                  <a:lnTo>
                    <a:pt x="66471" y="385800"/>
                  </a:lnTo>
                  <a:lnTo>
                    <a:pt x="65227" y="376910"/>
                  </a:lnTo>
                  <a:lnTo>
                    <a:pt x="63398" y="380657"/>
                  </a:lnTo>
                  <a:lnTo>
                    <a:pt x="63258" y="380644"/>
                  </a:lnTo>
                  <a:lnTo>
                    <a:pt x="63258" y="380949"/>
                  </a:lnTo>
                  <a:lnTo>
                    <a:pt x="60274" y="387070"/>
                  </a:lnTo>
                  <a:lnTo>
                    <a:pt x="56578" y="383260"/>
                  </a:lnTo>
                  <a:lnTo>
                    <a:pt x="63258" y="380949"/>
                  </a:lnTo>
                  <a:lnTo>
                    <a:pt x="63258" y="380644"/>
                  </a:lnTo>
                  <a:lnTo>
                    <a:pt x="53581" y="379450"/>
                  </a:lnTo>
                  <a:lnTo>
                    <a:pt x="51231" y="375640"/>
                  </a:lnTo>
                  <a:lnTo>
                    <a:pt x="57365" y="375640"/>
                  </a:lnTo>
                  <a:lnTo>
                    <a:pt x="57099" y="370560"/>
                  </a:lnTo>
                  <a:lnTo>
                    <a:pt x="53035" y="369290"/>
                  </a:lnTo>
                  <a:lnTo>
                    <a:pt x="49136" y="368020"/>
                  </a:lnTo>
                  <a:lnTo>
                    <a:pt x="49339" y="364210"/>
                  </a:lnTo>
                  <a:lnTo>
                    <a:pt x="57835" y="368020"/>
                  </a:lnTo>
                  <a:lnTo>
                    <a:pt x="56184" y="364210"/>
                  </a:lnTo>
                  <a:lnTo>
                    <a:pt x="55638" y="362940"/>
                  </a:lnTo>
                  <a:lnTo>
                    <a:pt x="62611" y="364210"/>
                  </a:lnTo>
                  <a:lnTo>
                    <a:pt x="61315" y="362940"/>
                  </a:lnTo>
                  <a:lnTo>
                    <a:pt x="57442" y="359130"/>
                  </a:lnTo>
                  <a:lnTo>
                    <a:pt x="58775" y="357860"/>
                  </a:lnTo>
                  <a:lnTo>
                    <a:pt x="59258" y="356590"/>
                  </a:lnTo>
                  <a:lnTo>
                    <a:pt x="60236" y="354050"/>
                  </a:lnTo>
                  <a:lnTo>
                    <a:pt x="60731" y="352780"/>
                  </a:lnTo>
                  <a:lnTo>
                    <a:pt x="56413" y="354050"/>
                  </a:lnTo>
                  <a:lnTo>
                    <a:pt x="49618" y="352780"/>
                  </a:lnTo>
                  <a:lnTo>
                    <a:pt x="49428" y="347700"/>
                  </a:lnTo>
                  <a:lnTo>
                    <a:pt x="53060" y="345160"/>
                  </a:lnTo>
                  <a:lnTo>
                    <a:pt x="55245" y="350240"/>
                  </a:lnTo>
                  <a:lnTo>
                    <a:pt x="54533" y="345160"/>
                  </a:lnTo>
                  <a:lnTo>
                    <a:pt x="54368" y="343890"/>
                  </a:lnTo>
                  <a:lnTo>
                    <a:pt x="58204" y="345160"/>
                  </a:lnTo>
                  <a:lnTo>
                    <a:pt x="63017" y="346430"/>
                  </a:lnTo>
                  <a:lnTo>
                    <a:pt x="57378" y="348970"/>
                  </a:lnTo>
                  <a:lnTo>
                    <a:pt x="59372" y="348970"/>
                  </a:lnTo>
                  <a:lnTo>
                    <a:pt x="61214" y="350240"/>
                  </a:lnTo>
                  <a:lnTo>
                    <a:pt x="63195" y="350240"/>
                  </a:lnTo>
                  <a:lnTo>
                    <a:pt x="67373" y="347700"/>
                  </a:lnTo>
                  <a:lnTo>
                    <a:pt x="64947" y="343890"/>
                  </a:lnTo>
                  <a:lnTo>
                    <a:pt x="64147" y="342620"/>
                  </a:lnTo>
                  <a:lnTo>
                    <a:pt x="64084" y="340080"/>
                  </a:lnTo>
                  <a:lnTo>
                    <a:pt x="63855" y="341350"/>
                  </a:lnTo>
                  <a:lnTo>
                    <a:pt x="63525" y="342620"/>
                  </a:lnTo>
                  <a:lnTo>
                    <a:pt x="62661" y="342620"/>
                  </a:lnTo>
                  <a:lnTo>
                    <a:pt x="54165" y="333730"/>
                  </a:lnTo>
                  <a:lnTo>
                    <a:pt x="56464" y="332460"/>
                  </a:lnTo>
                  <a:lnTo>
                    <a:pt x="60121" y="335000"/>
                  </a:lnTo>
                  <a:lnTo>
                    <a:pt x="59461" y="333730"/>
                  </a:lnTo>
                  <a:lnTo>
                    <a:pt x="56642" y="332460"/>
                  </a:lnTo>
                  <a:lnTo>
                    <a:pt x="56121" y="329920"/>
                  </a:lnTo>
                  <a:lnTo>
                    <a:pt x="66205" y="329920"/>
                  </a:lnTo>
                  <a:lnTo>
                    <a:pt x="63055" y="324840"/>
                  </a:lnTo>
                  <a:lnTo>
                    <a:pt x="65227" y="324840"/>
                  </a:lnTo>
                  <a:lnTo>
                    <a:pt x="69011" y="321030"/>
                  </a:lnTo>
                  <a:lnTo>
                    <a:pt x="70840" y="322300"/>
                  </a:lnTo>
                  <a:lnTo>
                    <a:pt x="70764" y="321030"/>
                  </a:lnTo>
                  <a:lnTo>
                    <a:pt x="70624" y="318490"/>
                  </a:lnTo>
                  <a:lnTo>
                    <a:pt x="67589" y="313410"/>
                  </a:lnTo>
                  <a:lnTo>
                    <a:pt x="64719" y="309600"/>
                  </a:lnTo>
                  <a:lnTo>
                    <a:pt x="65036" y="304520"/>
                  </a:lnTo>
                  <a:lnTo>
                    <a:pt x="64071" y="304520"/>
                  </a:lnTo>
                  <a:lnTo>
                    <a:pt x="63157" y="303250"/>
                  </a:lnTo>
                  <a:lnTo>
                    <a:pt x="62433" y="301980"/>
                  </a:lnTo>
                  <a:lnTo>
                    <a:pt x="63563" y="296900"/>
                  </a:lnTo>
                  <a:lnTo>
                    <a:pt x="69672" y="291820"/>
                  </a:lnTo>
                  <a:lnTo>
                    <a:pt x="62852" y="284200"/>
                  </a:lnTo>
                  <a:lnTo>
                    <a:pt x="65798" y="282930"/>
                  </a:lnTo>
                  <a:lnTo>
                    <a:pt x="68846" y="281660"/>
                  </a:lnTo>
                  <a:lnTo>
                    <a:pt x="71882" y="281660"/>
                  </a:lnTo>
                  <a:lnTo>
                    <a:pt x="70205" y="278193"/>
                  </a:lnTo>
                  <a:lnTo>
                    <a:pt x="78092" y="278650"/>
                  </a:lnTo>
                  <a:lnTo>
                    <a:pt x="78270" y="278104"/>
                  </a:lnTo>
                  <a:lnTo>
                    <a:pt x="78219" y="277799"/>
                  </a:lnTo>
                  <a:lnTo>
                    <a:pt x="70142" y="278066"/>
                  </a:lnTo>
                  <a:lnTo>
                    <a:pt x="70053" y="277850"/>
                  </a:lnTo>
                  <a:lnTo>
                    <a:pt x="69710" y="278079"/>
                  </a:lnTo>
                  <a:lnTo>
                    <a:pt x="68834" y="278104"/>
                  </a:lnTo>
                  <a:lnTo>
                    <a:pt x="69596" y="278155"/>
                  </a:lnTo>
                  <a:lnTo>
                    <a:pt x="60439" y="284200"/>
                  </a:lnTo>
                  <a:lnTo>
                    <a:pt x="57404" y="279120"/>
                  </a:lnTo>
                  <a:lnTo>
                    <a:pt x="54762" y="274040"/>
                  </a:lnTo>
                  <a:lnTo>
                    <a:pt x="65074" y="277850"/>
                  </a:lnTo>
                  <a:lnTo>
                    <a:pt x="67678" y="276580"/>
                  </a:lnTo>
                  <a:lnTo>
                    <a:pt x="63449" y="274040"/>
                  </a:lnTo>
                  <a:lnTo>
                    <a:pt x="55003" y="268960"/>
                  </a:lnTo>
                  <a:lnTo>
                    <a:pt x="63220" y="266420"/>
                  </a:lnTo>
                  <a:lnTo>
                    <a:pt x="64541" y="267690"/>
                  </a:lnTo>
                  <a:lnTo>
                    <a:pt x="63017" y="268960"/>
                  </a:lnTo>
                  <a:lnTo>
                    <a:pt x="63347" y="270230"/>
                  </a:lnTo>
                  <a:lnTo>
                    <a:pt x="65214" y="268960"/>
                  </a:lnTo>
                  <a:lnTo>
                    <a:pt x="68859" y="268960"/>
                  </a:lnTo>
                  <a:lnTo>
                    <a:pt x="71843" y="271132"/>
                  </a:lnTo>
                  <a:lnTo>
                    <a:pt x="71996" y="268960"/>
                  </a:lnTo>
                  <a:lnTo>
                    <a:pt x="72097" y="267690"/>
                  </a:lnTo>
                  <a:lnTo>
                    <a:pt x="72364" y="266420"/>
                  </a:lnTo>
                  <a:lnTo>
                    <a:pt x="72631" y="265150"/>
                  </a:lnTo>
                  <a:lnTo>
                    <a:pt x="72859" y="262610"/>
                  </a:lnTo>
                  <a:lnTo>
                    <a:pt x="65151" y="258800"/>
                  </a:lnTo>
                  <a:lnTo>
                    <a:pt x="69811" y="258800"/>
                  </a:lnTo>
                  <a:lnTo>
                    <a:pt x="69418" y="260070"/>
                  </a:lnTo>
                  <a:lnTo>
                    <a:pt x="71716" y="258800"/>
                  </a:lnTo>
                  <a:lnTo>
                    <a:pt x="70573" y="257530"/>
                  </a:lnTo>
                  <a:lnTo>
                    <a:pt x="68300" y="254990"/>
                  </a:lnTo>
                  <a:lnTo>
                    <a:pt x="64160" y="251180"/>
                  </a:lnTo>
                  <a:lnTo>
                    <a:pt x="64262" y="248640"/>
                  </a:lnTo>
                  <a:lnTo>
                    <a:pt x="66382" y="247370"/>
                  </a:lnTo>
                  <a:lnTo>
                    <a:pt x="69062" y="247370"/>
                  </a:lnTo>
                  <a:lnTo>
                    <a:pt x="70180" y="249910"/>
                  </a:lnTo>
                  <a:lnTo>
                    <a:pt x="69557" y="247370"/>
                  </a:lnTo>
                  <a:lnTo>
                    <a:pt x="69303" y="246100"/>
                  </a:lnTo>
                  <a:lnTo>
                    <a:pt x="68961" y="243560"/>
                  </a:lnTo>
                  <a:lnTo>
                    <a:pt x="69938" y="243560"/>
                  </a:lnTo>
                  <a:lnTo>
                    <a:pt x="72034" y="244779"/>
                  </a:lnTo>
                  <a:lnTo>
                    <a:pt x="72402" y="243560"/>
                  </a:lnTo>
                  <a:lnTo>
                    <a:pt x="72796" y="242290"/>
                  </a:lnTo>
                  <a:lnTo>
                    <a:pt x="73926" y="241020"/>
                  </a:lnTo>
                  <a:lnTo>
                    <a:pt x="74269" y="241020"/>
                  </a:lnTo>
                  <a:lnTo>
                    <a:pt x="72809" y="238480"/>
                  </a:lnTo>
                  <a:lnTo>
                    <a:pt x="71170" y="234670"/>
                  </a:lnTo>
                  <a:lnTo>
                    <a:pt x="70662" y="232130"/>
                  </a:lnTo>
                  <a:lnTo>
                    <a:pt x="73037" y="232130"/>
                  </a:lnTo>
                  <a:lnTo>
                    <a:pt x="73037" y="229590"/>
                  </a:lnTo>
                  <a:lnTo>
                    <a:pt x="77139" y="232130"/>
                  </a:lnTo>
                  <a:lnTo>
                    <a:pt x="77800" y="237210"/>
                  </a:lnTo>
                  <a:lnTo>
                    <a:pt x="75793" y="238480"/>
                  </a:lnTo>
                  <a:lnTo>
                    <a:pt x="82956" y="243560"/>
                  </a:lnTo>
                  <a:lnTo>
                    <a:pt x="82613" y="242290"/>
                  </a:lnTo>
                  <a:lnTo>
                    <a:pt x="82054" y="239750"/>
                  </a:lnTo>
                  <a:lnTo>
                    <a:pt x="81495" y="238480"/>
                  </a:lnTo>
                  <a:lnTo>
                    <a:pt x="80772" y="234670"/>
                  </a:lnTo>
                  <a:lnTo>
                    <a:pt x="83337" y="235242"/>
                  </a:lnTo>
                  <a:lnTo>
                    <a:pt x="82715" y="234670"/>
                  </a:lnTo>
                  <a:lnTo>
                    <a:pt x="79844" y="229590"/>
                  </a:lnTo>
                  <a:lnTo>
                    <a:pt x="79133" y="228320"/>
                  </a:lnTo>
                  <a:lnTo>
                    <a:pt x="81991" y="230860"/>
                  </a:lnTo>
                  <a:lnTo>
                    <a:pt x="84378" y="230860"/>
                  </a:lnTo>
                  <a:lnTo>
                    <a:pt x="84493" y="233794"/>
                  </a:lnTo>
                  <a:lnTo>
                    <a:pt x="84505" y="230860"/>
                  </a:lnTo>
                  <a:lnTo>
                    <a:pt x="86106" y="232130"/>
                  </a:lnTo>
                  <a:lnTo>
                    <a:pt x="87388" y="232130"/>
                  </a:lnTo>
                  <a:lnTo>
                    <a:pt x="87274" y="228320"/>
                  </a:lnTo>
                  <a:lnTo>
                    <a:pt x="90589" y="233400"/>
                  </a:lnTo>
                  <a:lnTo>
                    <a:pt x="91262" y="230860"/>
                  </a:lnTo>
                  <a:lnTo>
                    <a:pt x="93091" y="229590"/>
                  </a:lnTo>
                  <a:lnTo>
                    <a:pt x="96812" y="235940"/>
                  </a:lnTo>
                  <a:lnTo>
                    <a:pt x="97675" y="233400"/>
                  </a:lnTo>
                  <a:lnTo>
                    <a:pt x="95694" y="229590"/>
                  </a:lnTo>
                  <a:lnTo>
                    <a:pt x="95618" y="228320"/>
                  </a:lnTo>
                  <a:lnTo>
                    <a:pt x="95478" y="225780"/>
                  </a:lnTo>
                  <a:lnTo>
                    <a:pt x="98361" y="225780"/>
                  </a:lnTo>
                  <a:lnTo>
                    <a:pt x="98653" y="226301"/>
                  </a:lnTo>
                  <a:lnTo>
                    <a:pt x="99504" y="225780"/>
                  </a:lnTo>
                  <a:lnTo>
                    <a:pt x="101600" y="224510"/>
                  </a:lnTo>
                  <a:lnTo>
                    <a:pt x="106108" y="225780"/>
                  </a:lnTo>
                  <a:lnTo>
                    <a:pt x="106476" y="224510"/>
                  </a:lnTo>
                  <a:lnTo>
                    <a:pt x="107226" y="221970"/>
                  </a:lnTo>
                  <a:lnTo>
                    <a:pt x="111277" y="216890"/>
                  </a:lnTo>
                  <a:lnTo>
                    <a:pt x="113868" y="218998"/>
                  </a:lnTo>
                  <a:lnTo>
                    <a:pt x="114350" y="216890"/>
                  </a:lnTo>
                  <a:lnTo>
                    <a:pt x="114973" y="216890"/>
                  </a:lnTo>
                  <a:lnTo>
                    <a:pt x="114985" y="219430"/>
                  </a:lnTo>
                  <a:lnTo>
                    <a:pt x="116801" y="216890"/>
                  </a:lnTo>
                  <a:lnTo>
                    <a:pt x="114287" y="211810"/>
                  </a:lnTo>
                  <a:lnTo>
                    <a:pt x="117741" y="209270"/>
                  </a:lnTo>
                  <a:lnTo>
                    <a:pt x="118097" y="205460"/>
                  </a:lnTo>
                  <a:lnTo>
                    <a:pt x="119976" y="208000"/>
                  </a:lnTo>
                  <a:lnTo>
                    <a:pt x="122618" y="211810"/>
                  </a:lnTo>
                  <a:lnTo>
                    <a:pt x="125501" y="214350"/>
                  </a:lnTo>
                  <a:lnTo>
                    <a:pt x="128930" y="216890"/>
                  </a:lnTo>
                  <a:lnTo>
                    <a:pt x="131737" y="211810"/>
                  </a:lnTo>
                  <a:lnTo>
                    <a:pt x="133121" y="214350"/>
                  </a:lnTo>
                  <a:lnTo>
                    <a:pt x="131064" y="216890"/>
                  </a:lnTo>
                  <a:lnTo>
                    <a:pt x="131483" y="220700"/>
                  </a:lnTo>
                  <a:lnTo>
                    <a:pt x="139192" y="213080"/>
                  </a:lnTo>
                  <a:lnTo>
                    <a:pt x="138099" y="215620"/>
                  </a:lnTo>
                  <a:lnTo>
                    <a:pt x="139903" y="213080"/>
                  </a:lnTo>
                  <a:lnTo>
                    <a:pt x="140804" y="211810"/>
                  </a:lnTo>
                  <a:lnTo>
                    <a:pt x="144424" y="206730"/>
                  </a:lnTo>
                  <a:lnTo>
                    <a:pt x="149809" y="211810"/>
                  </a:lnTo>
                  <a:lnTo>
                    <a:pt x="146634" y="206730"/>
                  </a:lnTo>
                  <a:lnTo>
                    <a:pt x="145846" y="205460"/>
                  </a:lnTo>
                  <a:lnTo>
                    <a:pt x="150914" y="199110"/>
                  </a:lnTo>
                  <a:lnTo>
                    <a:pt x="155346" y="192760"/>
                  </a:lnTo>
                  <a:lnTo>
                    <a:pt x="153936" y="190220"/>
                  </a:lnTo>
                  <a:lnTo>
                    <a:pt x="153339" y="188950"/>
                  </a:lnTo>
                  <a:lnTo>
                    <a:pt x="152742" y="187680"/>
                  </a:lnTo>
                  <a:lnTo>
                    <a:pt x="151930" y="186410"/>
                  </a:lnTo>
                  <a:lnTo>
                    <a:pt x="153695" y="185140"/>
                  </a:lnTo>
                  <a:lnTo>
                    <a:pt x="159004" y="181330"/>
                  </a:lnTo>
                  <a:lnTo>
                    <a:pt x="159867" y="182600"/>
                  </a:lnTo>
                  <a:lnTo>
                    <a:pt x="159143" y="185140"/>
                  </a:lnTo>
                  <a:lnTo>
                    <a:pt x="157988" y="188950"/>
                  </a:lnTo>
                  <a:lnTo>
                    <a:pt x="158927" y="187680"/>
                  </a:lnTo>
                  <a:lnTo>
                    <a:pt x="159283" y="187680"/>
                  </a:lnTo>
                  <a:lnTo>
                    <a:pt x="161823" y="190220"/>
                  </a:lnTo>
                  <a:lnTo>
                    <a:pt x="160502" y="195300"/>
                  </a:lnTo>
                  <a:lnTo>
                    <a:pt x="158699" y="199110"/>
                  </a:lnTo>
                  <a:lnTo>
                    <a:pt x="156146" y="194030"/>
                  </a:lnTo>
                  <a:lnTo>
                    <a:pt x="154393" y="199110"/>
                  </a:lnTo>
                  <a:lnTo>
                    <a:pt x="152768" y="204190"/>
                  </a:lnTo>
                  <a:lnTo>
                    <a:pt x="153098" y="208915"/>
                  </a:lnTo>
                  <a:lnTo>
                    <a:pt x="152615" y="209892"/>
                  </a:lnTo>
                  <a:lnTo>
                    <a:pt x="152603" y="211086"/>
                  </a:lnTo>
                  <a:lnTo>
                    <a:pt x="153670" y="212191"/>
                  </a:lnTo>
                  <a:lnTo>
                    <a:pt x="153301" y="211162"/>
                  </a:lnTo>
                  <a:lnTo>
                    <a:pt x="153200" y="210019"/>
                  </a:lnTo>
                  <a:lnTo>
                    <a:pt x="153136" y="209219"/>
                  </a:lnTo>
                  <a:lnTo>
                    <a:pt x="153581" y="208000"/>
                  </a:lnTo>
                  <a:lnTo>
                    <a:pt x="154470" y="208000"/>
                  </a:lnTo>
                  <a:lnTo>
                    <a:pt x="155448" y="206730"/>
                  </a:lnTo>
                  <a:lnTo>
                    <a:pt x="154990" y="208000"/>
                  </a:lnTo>
                  <a:lnTo>
                    <a:pt x="154698" y="209270"/>
                  </a:lnTo>
                  <a:lnTo>
                    <a:pt x="155143" y="211810"/>
                  </a:lnTo>
                  <a:lnTo>
                    <a:pt x="155892" y="209270"/>
                  </a:lnTo>
                  <a:lnTo>
                    <a:pt x="157048" y="208000"/>
                  </a:lnTo>
                  <a:lnTo>
                    <a:pt x="158648" y="216890"/>
                  </a:lnTo>
                  <a:lnTo>
                    <a:pt x="159042" y="213080"/>
                  </a:lnTo>
                  <a:lnTo>
                    <a:pt x="168300" y="218160"/>
                  </a:lnTo>
                  <a:lnTo>
                    <a:pt x="171932" y="213080"/>
                  </a:lnTo>
                  <a:lnTo>
                    <a:pt x="175552" y="208000"/>
                  </a:lnTo>
                  <a:lnTo>
                    <a:pt x="178282" y="204190"/>
                  </a:lnTo>
                  <a:lnTo>
                    <a:pt x="179247" y="202920"/>
                  </a:lnTo>
                  <a:lnTo>
                    <a:pt x="182168" y="199110"/>
                  </a:lnTo>
                  <a:lnTo>
                    <a:pt x="184099" y="196570"/>
                  </a:lnTo>
                  <a:lnTo>
                    <a:pt x="191185" y="192760"/>
                  </a:lnTo>
                  <a:lnTo>
                    <a:pt x="188582" y="199110"/>
                  </a:lnTo>
                  <a:lnTo>
                    <a:pt x="190627" y="202920"/>
                  </a:lnTo>
                  <a:lnTo>
                    <a:pt x="190487" y="211810"/>
                  </a:lnTo>
                  <a:lnTo>
                    <a:pt x="187909" y="208000"/>
                  </a:lnTo>
                  <a:lnTo>
                    <a:pt x="184658" y="209270"/>
                  </a:lnTo>
                  <a:lnTo>
                    <a:pt x="180911" y="211810"/>
                  </a:lnTo>
                  <a:lnTo>
                    <a:pt x="176898" y="213080"/>
                  </a:lnTo>
                  <a:lnTo>
                    <a:pt x="179743" y="214350"/>
                  </a:lnTo>
                  <a:lnTo>
                    <a:pt x="179120" y="218160"/>
                  </a:lnTo>
                  <a:lnTo>
                    <a:pt x="178396" y="219430"/>
                  </a:lnTo>
                  <a:lnTo>
                    <a:pt x="188112" y="211810"/>
                  </a:lnTo>
                  <a:lnTo>
                    <a:pt x="187883" y="218160"/>
                  </a:lnTo>
                  <a:lnTo>
                    <a:pt x="190169" y="215620"/>
                  </a:lnTo>
                  <a:lnTo>
                    <a:pt x="192709" y="219430"/>
                  </a:lnTo>
                  <a:lnTo>
                    <a:pt x="192900" y="215620"/>
                  </a:lnTo>
                  <a:lnTo>
                    <a:pt x="193090" y="211810"/>
                  </a:lnTo>
                  <a:lnTo>
                    <a:pt x="196100" y="209270"/>
                  </a:lnTo>
                  <a:lnTo>
                    <a:pt x="200215" y="208000"/>
                  </a:lnTo>
                  <a:lnTo>
                    <a:pt x="203898" y="206730"/>
                  </a:lnTo>
                  <a:lnTo>
                    <a:pt x="204152" y="210540"/>
                  </a:lnTo>
                  <a:lnTo>
                    <a:pt x="203708" y="212877"/>
                  </a:lnTo>
                  <a:lnTo>
                    <a:pt x="204457" y="211810"/>
                  </a:lnTo>
                  <a:lnTo>
                    <a:pt x="207124" y="206730"/>
                  </a:lnTo>
                  <a:lnTo>
                    <a:pt x="208661" y="206730"/>
                  </a:lnTo>
                  <a:lnTo>
                    <a:pt x="210032" y="206730"/>
                  </a:lnTo>
                  <a:lnTo>
                    <a:pt x="210947" y="205460"/>
                  </a:lnTo>
                  <a:lnTo>
                    <a:pt x="217678" y="208000"/>
                  </a:lnTo>
                  <a:lnTo>
                    <a:pt x="216090" y="211810"/>
                  </a:lnTo>
                  <a:lnTo>
                    <a:pt x="229882" y="211810"/>
                  </a:lnTo>
                  <a:lnTo>
                    <a:pt x="236575" y="208000"/>
                  </a:lnTo>
                  <a:lnTo>
                    <a:pt x="237896" y="205460"/>
                  </a:lnTo>
                  <a:lnTo>
                    <a:pt x="239877" y="201650"/>
                  </a:lnTo>
                  <a:lnTo>
                    <a:pt x="239826" y="204190"/>
                  </a:lnTo>
                  <a:lnTo>
                    <a:pt x="238848" y="214350"/>
                  </a:lnTo>
                  <a:lnTo>
                    <a:pt x="238379" y="216890"/>
                  </a:lnTo>
                  <a:lnTo>
                    <a:pt x="244144" y="201650"/>
                  </a:lnTo>
                  <a:lnTo>
                    <a:pt x="247523" y="192760"/>
                  </a:lnTo>
                  <a:lnTo>
                    <a:pt x="249440" y="187680"/>
                  </a:lnTo>
                  <a:lnTo>
                    <a:pt x="251853" y="181330"/>
                  </a:lnTo>
                  <a:lnTo>
                    <a:pt x="252336" y="180060"/>
                  </a:lnTo>
                  <a:lnTo>
                    <a:pt x="252374" y="191490"/>
                  </a:lnTo>
                  <a:lnTo>
                    <a:pt x="252615" y="196570"/>
                  </a:lnTo>
                  <a:lnTo>
                    <a:pt x="252691" y="202920"/>
                  </a:lnTo>
                  <a:lnTo>
                    <a:pt x="252361" y="210540"/>
                  </a:lnTo>
                  <a:lnTo>
                    <a:pt x="249339" y="216890"/>
                  </a:lnTo>
                  <a:lnTo>
                    <a:pt x="250964" y="218160"/>
                  </a:lnTo>
                  <a:lnTo>
                    <a:pt x="254025" y="219430"/>
                  </a:lnTo>
                  <a:lnTo>
                    <a:pt x="256895" y="216890"/>
                  </a:lnTo>
                  <a:lnTo>
                    <a:pt x="256146" y="215620"/>
                  </a:lnTo>
                  <a:lnTo>
                    <a:pt x="254368" y="202920"/>
                  </a:lnTo>
                  <a:lnTo>
                    <a:pt x="255943" y="201650"/>
                  </a:lnTo>
                  <a:lnTo>
                    <a:pt x="258038" y="208000"/>
                  </a:lnTo>
                  <a:lnTo>
                    <a:pt x="259245" y="210540"/>
                  </a:lnTo>
                  <a:lnTo>
                    <a:pt x="260451" y="211810"/>
                  </a:lnTo>
                  <a:lnTo>
                    <a:pt x="261353" y="214033"/>
                  </a:lnTo>
                  <a:lnTo>
                    <a:pt x="263994" y="201650"/>
                  </a:lnTo>
                  <a:lnTo>
                    <a:pt x="264274" y="200380"/>
                  </a:lnTo>
                  <a:lnTo>
                    <a:pt x="267081" y="201650"/>
                  </a:lnTo>
                  <a:lnTo>
                    <a:pt x="266382" y="202920"/>
                  </a:lnTo>
                  <a:lnTo>
                    <a:pt x="265264" y="215265"/>
                  </a:lnTo>
                  <a:lnTo>
                    <a:pt x="266763" y="212877"/>
                  </a:lnTo>
                  <a:lnTo>
                    <a:pt x="269481" y="208000"/>
                  </a:lnTo>
                  <a:lnTo>
                    <a:pt x="270446" y="206844"/>
                  </a:lnTo>
                  <a:lnTo>
                    <a:pt x="270116" y="212877"/>
                  </a:lnTo>
                  <a:lnTo>
                    <a:pt x="270014" y="216890"/>
                  </a:lnTo>
                  <a:lnTo>
                    <a:pt x="270116" y="219430"/>
                  </a:lnTo>
                  <a:lnTo>
                    <a:pt x="270217" y="216890"/>
                  </a:lnTo>
                  <a:lnTo>
                    <a:pt x="274548" y="220700"/>
                  </a:lnTo>
                  <a:lnTo>
                    <a:pt x="276237" y="220700"/>
                  </a:lnTo>
                  <a:lnTo>
                    <a:pt x="275882" y="219430"/>
                  </a:lnTo>
                  <a:lnTo>
                    <a:pt x="275475" y="218160"/>
                  </a:lnTo>
                  <a:lnTo>
                    <a:pt x="275005" y="216890"/>
                  </a:lnTo>
                  <a:lnTo>
                    <a:pt x="279298" y="215620"/>
                  </a:lnTo>
                  <a:lnTo>
                    <a:pt x="284403" y="210540"/>
                  </a:lnTo>
                  <a:lnTo>
                    <a:pt x="289941" y="204190"/>
                  </a:lnTo>
                  <a:lnTo>
                    <a:pt x="295516" y="204190"/>
                  </a:lnTo>
                  <a:lnTo>
                    <a:pt x="293179" y="205460"/>
                  </a:lnTo>
                  <a:lnTo>
                    <a:pt x="285610" y="219430"/>
                  </a:lnTo>
                  <a:lnTo>
                    <a:pt x="287629" y="221970"/>
                  </a:lnTo>
                  <a:lnTo>
                    <a:pt x="290029" y="219430"/>
                  </a:lnTo>
                  <a:lnTo>
                    <a:pt x="295643" y="213080"/>
                  </a:lnTo>
                  <a:lnTo>
                    <a:pt x="305371" y="204190"/>
                  </a:lnTo>
                  <a:lnTo>
                    <a:pt x="309549" y="200380"/>
                  </a:lnTo>
                  <a:lnTo>
                    <a:pt x="317614" y="196570"/>
                  </a:lnTo>
                  <a:lnTo>
                    <a:pt x="322935" y="196570"/>
                  </a:lnTo>
                  <a:lnTo>
                    <a:pt x="321652" y="201650"/>
                  </a:lnTo>
                  <a:lnTo>
                    <a:pt x="329780" y="201650"/>
                  </a:lnTo>
                  <a:lnTo>
                    <a:pt x="324459" y="204190"/>
                  </a:lnTo>
                  <a:lnTo>
                    <a:pt x="316064" y="208000"/>
                  </a:lnTo>
                  <a:lnTo>
                    <a:pt x="308229" y="213080"/>
                  </a:lnTo>
                  <a:lnTo>
                    <a:pt x="300482" y="216890"/>
                  </a:lnTo>
                  <a:lnTo>
                    <a:pt x="293471" y="221970"/>
                  </a:lnTo>
                  <a:lnTo>
                    <a:pt x="289471" y="225780"/>
                  </a:lnTo>
                  <a:lnTo>
                    <a:pt x="289699" y="229590"/>
                  </a:lnTo>
                  <a:lnTo>
                    <a:pt x="287439" y="229590"/>
                  </a:lnTo>
                  <a:lnTo>
                    <a:pt x="290410" y="230860"/>
                  </a:lnTo>
                  <a:lnTo>
                    <a:pt x="289090" y="234670"/>
                  </a:lnTo>
                  <a:lnTo>
                    <a:pt x="285686" y="235940"/>
                  </a:lnTo>
                  <a:lnTo>
                    <a:pt x="284835" y="234670"/>
                  </a:lnTo>
                  <a:lnTo>
                    <a:pt x="285623" y="235940"/>
                  </a:lnTo>
                  <a:lnTo>
                    <a:pt x="286410" y="237210"/>
                  </a:lnTo>
                  <a:lnTo>
                    <a:pt x="287566" y="239750"/>
                  </a:lnTo>
                  <a:lnTo>
                    <a:pt x="288823" y="241020"/>
                  </a:lnTo>
                  <a:lnTo>
                    <a:pt x="293077" y="234670"/>
                  </a:lnTo>
                  <a:lnTo>
                    <a:pt x="293662" y="233807"/>
                  </a:lnTo>
                  <a:lnTo>
                    <a:pt x="290982" y="234670"/>
                  </a:lnTo>
                  <a:lnTo>
                    <a:pt x="293357" y="230860"/>
                  </a:lnTo>
                  <a:lnTo>
                    <a:pt x="297865" y="225780"/>
                  </a:lnTo>
                  <a:lnTo>
                    <a:pt x="302742" y="224510"/>
                  </a:lnTo>
                  <a:lnTo>
                    <a:pt x="307530" y="221970"/>
                  </a:lnTo>
                  <a:lnTo>
                    <a:pt x="312521" y="221970"/>
                  </a:lnTo>
                  <a:lnTo>
                    <a:pt x="314604" y="224510"/>
                  </a:lnTo>
                  <a:lnTo>
                    <a:pt x="313309" y="228320"/>
                  </a:lnTo>
                  <a:lnTo>
                    <a:pt x="302945" y="234670"/>
                  </a:lnTo>
                  <a:lnTo>
                    <a:pt x="301091" y="235940"/>
                  </a:lnTo>
                  <a:lnTo>
                    <a:pt x="303657" y="234670"/>
                  </a:lnTo>
                  <a:lnTo>
                    <a:pt x="308889" y="237210"/>
                  </a:lnTo>
                  <a:lnTo>
                    <a:pt x="307721" y="238480"/>
                  </a:lnTo>
                  <a:lnTo>
                    <a:pt x="302666" y="239750"/>
                  </a:lnTo>
                  <a:lnTo>
                    <a:pt x="304317" y="241020"/>
                  </a:lnTo>
                  <a:lnTo>
                    <a:pt x="311124" y="241020"/>
                  </a:lnTo>
                  <a:lnTo>
                    <a:pt x="310718" y="244830"/>
                  </a:lnTo>
                  <a:lnTo>
                    <a:pt x="311213" y="246100"/>
                  </a:lnTo>
                  <a:lnTo>
                    <a:pt x="303453" y="253720"/>
                  </a:lnTo>
                  <a:lnTo>
                    <a:pt x="307886" y="251180"/>
                  </a:lnTo>
                  <a:lnTo>
                    <a:pt x="316179" y="244779"/>
                  </a:lnTo>
                  <a:lnTo>
                    <a:pt x="327545" y="235940"/>
                  </a:lnTo>
                  <a:lnTo>
                    <a:pt x="329844" y="234670"/>
                  </a:lnTo>
                  <a:lnTo>
                    <a:pt x="339013" y="229590"/>
                  </a:lnTo>
                  <a:lnTo>
                    <a:pt x="347167" y="225831"/>
                  </a:lnTo>
                  <a:lnTo>
                    <a:pt x="346684" y="229590"/>
                  </a:lnTo>
                  <a:lnTo>
                    <a:pt x="322770" y="249910"/>
                  </a:lnTo>
                  <a:lnTo>
                    <a:pt x="320344" y="251180"/>
                  </a:lnTo>
                  <a:lnTo>
                    <a:pt x="324307" y="251180"/>
                  </a:lnTo>
                  <a:lnTo>
                    <a:pt x="323151" y="253720"/>
                  </a:lnTo>
                  <a:lnTo>
                    <a:pt x="317525" y="253720"/>
                  </a:lnTo>
                  <a:lnTo>
                    <a:pt x="319773" y="256260"/>
                  </a:lnTo>
                  <a:lnTo>
                    <a:pt x="323557" y="256260"/>
                  </a:lnTo>
                  <a:lnTo>
                    <a:pt x="324345" y="257530"/>
                  </a:lnTo>
                  <a:lnTo>
                    <a:pt x="324675" y="258800"/>
                  </a:lnTo>
                  <a:lnTo>
                    <a:pt x="327088" y="254990"/>
                  </a:lnTo>
                  <a:lnTo>
                    <a:pt x="330466" y="257530"/>
                  </a:lnTo>
                  <a:lnTo>
                    <a:pt x="326898" y="258800"/>
                  </a:lnTo>
                  <a:lnTo>
                    <a:pt x="328129" y="262610"/>
                  </a:lnTo>
                  <a:lnTo>
                    <a:pt x="333057" y="260070"/>
                  </a:lnTo>
                  <a:lnTo>
                    <a:pt x="347649" y="261340"/>
                  </a:lnTo>
                  <a:lnTo>
                    <a:pt x="350837" y="265150"/>
                  </a:lnTo>
                  <a:lnTo>
                    <a:pt x="348640" y="265150"/>
                  </a:lnTo>
                  <a:lnTo>
                    <a:pt x="345960" y="266420"/>
                  </a:lnTo>
                  <a:lnTo>
                    <a:pt x="344741" y="267690"/>
                  </a:lnTo>
                  <a:lnTo>
                    <a:pt x="345046" y="271500"/>
                  </a:lnTo>
                  <a:lnTo>
                    <a:pt x="344284" y="275310"/>
                  </a:lnTo>
                  <a:lnTo>
                    <a:pt x="343217" y="277850"/>
                  </a:lnTo>
                  <a:lnTo>
                    <a:pt x="341439" y="284200"/>
                  </a:lnTo>
                  <a:lnTo>
                    <a:pt x="341350" y="288010"/>
                  </a:lnTo>
                  <a:lnTo>
                    <a:pt x="339255" y="288010"/>
                  </a:lnTo>
                  <a:lnTo>
                    <a:pt x="336715" y="291820"/>
                  </a:lnTo>
                  <a:lnTo>
                    <a:pt x="332981" y="290550"/>
                  </a:lnTo>
                  <a:lnTo>
                    <a:pt x="334518" y="291820"/>
                  </a:lnTo>
                  <a:lnTo>
                    <a:pt x="336892" y="292849"/>
                  </a:lnTo>
                  <a:lnTo>
                    <a:pt x="335940" y="291820"/>
                  </a:lnTo>
                  <a:lnTo>
                    <a:pt x="343966" y="293090"/>
                  </a:lnTo>
                  <a:lnTo>
                    <a:pt x="351536" y="295630"/>
                  </a:lnTo>
                  <a:lnTo>
                    <a:pt x="358038" y="299440"/>
                  </a:lnTo>
                  <a:lnTo>
                    <a:pt x="362839" y="305790"/>
                  </a:lnTo>
                  <a:lnTo>
                    <a:pt x="365493" y="312140"/>
                  </a:lnTo>
                  <a:lnTo>
                    <a:pt x="355904" y="308330"/>
                  </a:lnTo>
                  <a:lnTo>
                    <a:pt x="357428" y="309600"/>
                  </a:lnTo>
                  <a:lnTo>
                    <a:pt x="359435" y="315950"/>
                  </a:lnTo>
                  <a:lnTo>
                    <a:pt x="365112" y="319760"/>
                  </a:lnTo>
                  <a:lnTo>
                    <a:pt x="369697" y="323570"/>
                  </a:lnTo>
                  <a:lnTo>
                    <a:pt x="368414" y="329920"/>
                  </a:lnTo>
                  <a:lnTo>
                    <a:pt x="361581" y="333730"/>
                  </a:lnTo>
                  <a:lnTo>
                    <a:pt x="357073" y="331190"/>
                  </a:lnTo>
                  <a:lnTo>
                    <a:pt x="354825" y="329920"/>
                  </a:lnTo>
                  <a:lnTo>
                    <a:pt x="349897" y="331190"/>
                  </a:lnTo>
                  <a:lnTo>
                    <a:pt x="347319" y="326110"/>
                  </a:lnTo>
                  <a:lnTo>
                    <a:pt x="351929" y="323570"/>
                  </a:lnTo>
                  <a:lnTo>
                    <a:pt x="354241" y="322300"/>
                  </a:lnTo>
                  <a:lnTo>
                    <a:pt x="353961" y="319760"/>
                  </a:lnTo>
                  <a:lnTo>
                    <a:pt x="350735" y="323570"/>
                  </a:lnTo>
                  <a:lnTo>
                    <a:pt x="348462" y="322300"/>
                  </a:lnTo>
                  <a:lnTo>
                    <a:pt x="346976" y="319036"/>
                  </a:lnTo>
                  <a:lnTo>
                    <a:pt x="345846" y="321030"/>
                  </a:lnTo>
                  <a:lnTo>
                    <a:pt x="345109" y="328650"/>
                  </a:lnTo>
                  <a:lnTo>
                    <a:pt x="344462" y="337540"/>
                  </a:lnTo>
                  <a:lnTo>
                    <a:pt x="341884" y="346430"/>
                  </a:lnTo>
                  <a:lnTo>
                    <a:pt x="344170" y="347700"/>
                  </a:lnTo>
                  <a:lnTo>
                    <a:pt x="346532" y="350240"/>
                  </a:lnTo>
                  <a:lnTo>
                    <a:pt x="349288" y="348970"/>
                  </a:lnTo>
                  <a:lnTo>
                    <a:pt x="348322" y="346430"/>
                  </a:lnTo>
                  <a:lnTo>
                    <a:pt x="353834" y="343890"/>
                  </a:lnTo>
                  <a:lnTo>
                    <a:pt x="355942" y="351510"/>
                  </a:lnTo>
                  <a:lnTo>
                    <a:pt x="358521" y="347700"/>
                  </a:lnTo>
                  <a:lnTo>
                    <a:pt x="362381" y="351510"/>
                  </a:lnTo>
                  <a:lnTo>
                    <a:pt x="368465" y="356590"/>
                  </a:lnTo>
                  <a:lnTo>
                    <a:pt x="365353" y="361670"/>
                  </a:lnTo>
                  <a:lnTo>
                    <a:pt x="360095" y="362534"/>
                  </a:lnTo>
                  <a:lnTo>
                    <a:pt x="362204" y="359130"/>
                  </a:lnTo>
                  <a:lnTo>
                    <a:pt x="359829" y="357860"/>
                  </a:lnTo>
                  <a:lnTo>
                    <a:pt x="359791" y="360400"/>
                  </a:lnTo>
                  <a:lnTo>
                    <a:pt x="357124" y="362940"/>
                  </a:lnTo>
                  <a:lnTo>
                    <a:pt x="355727" y="366750"/>
                  </a:lnTo>
                  <a:lnTo>
                    <a:pt x="359486" y="369290"/>
                  </a:lnTo>
                  <a:lnTo>
                    <a:pt x="364883" y="365480"/>
                  </a:lnTo>
                  <a:lnTo>
                    <a:pt x="368795" y="369290"/>
                  </a:lnTo>
                  <a:lnTo>
                    <a:pt x="377063" y="374370"/>
                  </a:lnTo>
                  <a:lnTo>
                    <a:pt x="374611" y="378180"/>
                  </a:lnTo>
                  <a:lnTo>
                    <a:pt x="377850" y="376910"/>
                  </a:lnTo>
                  <a:lnTo>
                    <a:pt x="378167" y="376910"/>
                  </a:lnTo>
                  <a:lnTo>
                    <a:pt x="378739" y="375640"/>
                  </a:lnTo>
                  <a:lnTo>
                    <a:pt x="382727" y="374370"/>
                  </a:lnTo>
                  <a:lnTo>
                    <a:pt x="377888" y="373100"/>
                  </a:lnTo>
                  <a:lnTo>
                    <a:pt x="377291" y="369290"/>
                  </a:lnTo>
                  <a:lnTo>
                    <a:pt x="376821" y="366750"/>
                  </a:lnTo>
                  <a:lnTo>
                    <a:pt x="376580" y="365480"/>
                  </a:lnTo>
                  <a:lnTo>
                    <a:pt x="371436" y="366750"/>
                  </a:lnTo>
                  <a:lnTo>
                    <a:pt x="374053" y="365480"/>
                  </a:lnTo>
                  <a:lnTo>
                    <a:pt x="376669" y="364210"/>
                  </a:lnTo>
                  <a:lnTo>
                    <a:pt x="377672" y="362940"/>
                  </a:lnTo>
                  <a:lnTo>
                    <a:pt x="378675" y="361670"/>
                  </a:lnTo>
                  <a:lnTo>
                    <a:pt x="380390" y="359130"/>
                  </a:lnTo>
                  <a:lnTo>
                    <a:pt x="383311" y="356590"/>
                  </a:lnTo>
                  <a:lnTo>
                    <a:pt x="384771" y="355320"/>
                  </a:lnTo>
                  <a:lnTo>
                    <a:pt x="382193" y="355320"/>
                  </a:lnTo>
                  <a:lnTo>
                    <a:pt x="379857" y="356590"/>
                  </a:lnTo>
                  <a:lnTo>
                    <a:pt x="380695" y="354050"/>
                  </a:lnTo>
                  <a:lnTo>
                    <a:pt x="381114" y="352780"/>
                  </a:lnTo>
                  <a:lnTo>
                    <a:pt x="379412" y="352780"/>
                  </a:lnTo>
                  <a:lnTo>
                    <a:pt x="378853" y="351510"/>
                  </a:lnTo>
                  <a:lnTo>
                    <a:pt x="378282" y="351510"/>
                  </a:lnTo>
                  <a:lnTo>
                    <a:pt x="378637" y="352780"/>
                  </a:lnTo>
                  <a:lnTo>
                    <a:pt x="377520" y="352780"/>
                  </a:lnTo>
                  <a:lnTo>
                    <a:pt x="376161" y="354050"/>
                  </a:lnTo>
                  <a:lnTo>
                    <a:pt x="374738" y="354050"/>
                  </a:lnTo>
                  <a:lnTo>
                    <a:pt x="368833" y="352780"/>
                  </a:lnTo>
                  <a:lnTo>
                    <a:pt x="368960" y="347700"/>
                  </a:lnTo>
                  <a:lnTo>
                    <a:pt x="369023" y="345160"/>
                  </a:lnTo>
                  <a:lnTo>
                    <a:pt x="365975" y="343890"/>
                  </a:lnTo>
                  <a:lnTo>
                    <a:pt x="367195" y="341350"/>
                  </a:lnTo>
                  <a:lnTo>
                    <a:pt x="368922" y="343890"/>
                  </a:lnTo>
                  <a:lnTo>
                    <a:pt x="371652" y="342620"/>
                  </a:lnTo>
                  <a:lnTo>
                    <a:pt x="369366" y="341350"/>
                  </a:lnTo>
                  <a:lnTo>
                    <a:pt x="367093" y="340080"/>
                  </a:lnTo>
                  <a:lnTo>
                    <a:pt x="372795" y="340080"/>
                  </a:lnTo>
                  <a:lnTo>
                    <a:pt x="375056" y="336270"/>
                  </a:lnTo>
                  <a:lnTo>
                    <a:pt x="376567" y="333730"/>
                  </a:lnTo>
                  <a:lnTo>
                    <a:pt x="379907" y="338810"/>
                  </a:lnTo>
                  <a:lnTo>
                    <a:pt x="380161" y="333730"/>
                  </a:lnTo>
                  <a:lnTo>
                    <a:pt x="381762" y="332460"/>
                  </a:lnTo>
                  <a:lnTo>
                    <a:pt x="383362" y="331190"/>
                  </a:lnTo>
                  <a:lnTo>
                    <a:pt x="383679" y="329920"/>
                  </a:lnTo>
                  <a:lnTo>
                    <a:pt x="384314" y="327380"/>
                  </a:lnTo>
                  <a:lnTo>
                    <a:pt x="384632" y="326110"/>
                  </a:lnTo>
                  <a:lnTo>
                    <a:pt x="382231" y="323570"/>
                  </a:lnTo>
                  <a:lnTo>
                    <a:pt x="383476" y="321030"/>
                  </a:lnTo>
                  <a:lnTo>
                    <a:pt x="376834" y="318808"/>
                  </a:lnTo>
                  <a:lnTo>
                    <a:pt x="376834" y="329323"/>
                  </a:lnTo>
                  <a:lnTo>
                    <a:pt x="376567" y="329920"/>
                  </a:lnTo>
                  <a:lnTo>
                    <a:pt x="376275" y="329920"/>
                  </a:lnTo>
                  <a:lnTo>
                    <a:pt x="376834" y="329323"/>
                  </a:lnTo>
                  <a:lnTo>
                    <a:pt x="376834" y="318808"/>
                  </a:lnTo>
                  <a:lnTo>
                    <a:pt x="375920" y="318490"/>
                  </a:lnTo>
                  <a:lnTo>
                    <a:pt x="380390" y="319760"/>
                  </a:lnTo>
                  <a:lnTo>
                    <a:pt x="379793" y="318490"/>
                  </a:lnTo>
                  <a:lnTo>
                    <a:pt x="376859" y="312140"/>
                  </a:lnTo>
                  <a:lnTo>
                    <a:pt x="378282" y="312140"/>
                  </a:lnTo>
                  <a:lnTo>
                    <a:pt x="377266" y="305790"/>
                  </a:lnTo>
                  <a:lnTo>
                    <a:pt x="375107" y="299440"/>
                  </a:lnTo>
                  <a:lnTo>
                    <a:pt x="375031" y="298145"/>
                  </a:lnTo>
                  <a:lnTo>
                    <a:pt x="375031" y="333730"/>
                  </a:lnTo>
                  <a:lnTo>
                    <a:pt x="374916" y="336270"/>
                  </a:lnTo>
                  <a:lnTo>
                    <a:pt x="374815" y="335000"/>
                  </a:lnTo>
                  <a:lnTo>
                    <a:pt x="375031" y="333730"/>
                  </a:lnTo>
                  <a:lnTo>
                    <a:pt x="375031" y="298145"/>
                  </a:lnTo>
                  <a:lnTo>
                    <a:pt x="374942" y="296621"/>
                  </a:lnTo>
                  <a:lnTo>
                    <a:pt x="377113" y="296964"/>
                  </a:lnTo>
                  <a:lnTo>
                    <a:pt x="379260" y="294601"/>
                  </a:lnTo>
                  <a:lnTo>
                    <a:pt x="380174" y="292722"/>
                  </a:lnTo>
                  <a:lnTo>
                    <a:pt x="380441" y="291084"/>
                  </a:lnTo>
                  <a:lnTo>
                    <a:pt x="377278" y="293916"/>
                  </a:lnTo>
                  <a:lnTo>
                    <a:pt x="374853" y="295097"/>
                  </a:lnTo>
                  <a:lnTo>
                    <a:pt x="374751" y="293090"/>
                  </a:lnTo>
                  <a:lnTo>
                    <a:pt x="379133" y="286740"/>
                  </a:lnTo>
                  <a:lnTo>
                    <a:pt x="377748" y="284200"/>
                  </a:lnTo>
                  <a:lnTo>
                    <a:pt x="375856" y="280390"/>
                  </a:lnTo>
                  <a:lnTo>
                    <a:pt x="377126" y="274040"/>
                  </a:lnTo>
                  <a:lnTo>
                    <a:pt x="381977" y="272770"/>
                  </a:lnTo>
                  <a:lnTo>
                    <a:pt x="379996" y="267690"/>
                  </a:lnTo>
                  <a:lnTo>
                    <a:pt x="383667" y="260070"/>
                  </a:lnTo>
                  <a:lnTo>
                    <a:pt x="384898" y="257530"/>
                  </a:lnTo>
                  <a:lnTo>
                    <a:pt x="379361" y="256260"/>
                  </a:lnTo>
                  <a:lnTo>
                    <a:pt x="381279" y="254990"/>
                  </a:lnTo>
                  <a:lnTo>
                    <a:pt x="385127" y="252450"/>
                  </a:lnTo>
                  <a:close/>
                </a:path>
                <a:path w="577850" h="522605">
                  <a:moveTo>
                    <a:pt x="504621" y="71107"/>
                  </a:moveTo>
                  <a:lnTo>
                    <a:pt x="504037" y="70383"/>
                  </a:lnTo>
                  <a:lnTo>
                    <a:pt x="503796" y="70523"/>
                  </a:lnTo>
                  <a:lnTo>
                    <a:pt x="504050" y="70700"/>
                  </a:lnTo>
                  <a:lnTo>
                    <a:pt x="504621" y="71107"/>
                  </a:lnTo>
                  <a:close/>
                </a:path>
                <a:path w="577850" h="522605">
                  <a:moveTo>
                    <a:pt x="508279" y="55867"/>
                  </a:moveTo>
                  <a:lnTo>
                    <a:pt x="508215" y="54737"/>
                  </a:lnTo>
                  <a:lnTo>
                    <a:pt x="507695" y="53073"/>
                  </a:lnTo>
                  <a:lnTo>
                    <a:pt x="507161" y="51295"/>
                  </a:lnTo>
                  <a:lnTo>
                    <a:pt x="507174" y="52425"/>
                  </a:lnTo>
                  <a:lnTo>
                    <a:pt x="507441" y="53822"/>
                  </a:lnTo>
                  <a:lnTo>
                    <a:pt x="508279" y="55867"/>
                  </a:lnTo>
                  <a:close/>
                </a:path>
                <a:path w="577850" h="522605">
                  <a:moveTo>
                    <a:pt x="510527" y="61239"/>
                  </a:moveTo>
                  <a:lnTo>
                    <a:pt x="508952" y="60337"/>
                  </a:lnTo>
                  <a:lnTo>
                    <a:pt x="506298" y="59118"/>
                  </a:lnTo>
                  <a:lnTo>
                    <a:pt x="507085" y="60312"/>
                  </a:lnTo>
                  <a:lnTo>
                    <a:pt x="508279" y="60769"/>
                  </a:lnTo>
                  <a:lnTo>
                    <a:pt x="509409" y="61048"/>
                  </a:lnTo>
                  <a:lnTo>
                    <a:pt x="510527" y="61239"/>
                  </a:lnTo>
                  <a:close/>
                </a:path>
                <a:path w="577850" h="522605">
                  <a:moveTo>
                    <a:pt x="511962" y="49479"/>
                  </a:moveTo>
                  <a:lnTo>
                    <a:pt x="510286" y="46024"/>
                  </a:lnTo>
                  <a:lnTo>
                    <a:pt x="506742" y="45745"/>
                  </a:lnTo>
                  <a:lnTo>
                    <a:pt x="506044" y="43319"/>
                  </a:lnTo>
                  <a:lnTo>
                    <a:pt x="505218" y="44945"/>
                  </a:lnTo>
                  <a:lnTo>
                    <a:pt x="507161" y="51282"/>
                  </a:lnTo>
                  <a:lnTo>
                    <a:pt x="507136" y="49174"/>
                  </a:lnTo>
                  <a:lnTo>
                    <a:pt x="508520" y="48488"/>
                  </a:lnTo>
                  <a:lnTo>
                    <a:pt x="511962" y="49479"/>
                  </a:lnTo>
                  <a:close/>
                </a:path>
                <a:path w="577850" h="522605">
                  <a:moveTo>
                    <a:pt x="516826" y="47180"/>
                  </a:moveTo>
                  <a:lnTo>
                    <a:pt x="516128" y="44742"/>
                  </a:lnTo>
                  <a:lnTo>
                    <a:pt x="514210" y="40474"/>
                  </a:lnTo>
                  <a:lnTo>
                    <a:pt x="516826" y="47180"/>
                  </a:lnTo>
                  <a:close/>
                </a:path>
                <a:path w="577850" h="522605">
                  <a:moveTo>
                    <a:pt x="518617" y="59588"/>
                  </a:moveTo>
                  <a:lnTo>
                    <a:pt x="517639" y="58166"/>
                  </a:lnTo>
                  <a:lnTo>
                    <a:pt x="516089" y="55448"/>
                  </a:lnTo>
                  <a:lnTo>
                    <a:pt x="515010" y="56667"/>
                  </a:lnTo>
                  <a:lnTo>
                    <a:pt x="515734" y="59182"/>
                  </a:lnTo>
                  <a:lnTo>
                    <a:pt x="514934" y="60159"/>
                  </a:lnTo>
                  <a:lnTo>
                    <a:pt x="514134" y="61379"/>
                  </a:lnTo>
                  <a:lnTo>
                    <a:pt x="515975" y="61175"/>
                  </a:lnTo>
                  <a:lnTo>
                    <a:pt x="517512" y="60566"/>
                  </a:lnTo>
                  <a:lnTo>
                    <a:pt x="518617" y="59588"/>
                  </a:lnTo>
                  <a:close/>
                </a:path>
                <a:path w="577850" h="522605">
                  <a:moveTo>
                    <a:pt x="520827" y="54749"/>
                  </a:moveTo>
                  <a:lnTo>
                    <a:pt x="520192" y="54076"/>
                  </a:lnTo>
                  <a:lnTo>
                    <a:pt x="520204" y="54470"/>
                  </a:lnTo>
                  <a:lnTo>
                    <a:pt x="520623" y="54711"/>
                  </a:lnTo>
                  <a:lnTo>
                    <a:pt x="520827" y="54749"/>
                  </a:lnTo>
                  <a:close/>
                </a:path>
                <a:path w="577850" h="522605">
                  <a:moveTo>
                    <a:pt x="521017" y="60210"/>
                  </a:moveTo>
                  <a:lnTo>
                    <a:pt x="520649" y="58762"/>
                  </a:lnTo>
                  <a:lnTo>
                    <a:pt x="520014" y="57086"/>
                  </a:lnTo>
                  <a:lnTo>
                    <a:pt x="519747" y="58051"/>
                  </a:lnTo>
                  <a:lnTo>
                    <a:pt x="519303" y="58915"/>
                  </a:lnTo>
                  <a:lnTo>
                    <a:pt x="518617" y="59588"/>
                  </a:lnTo>
                  <a:lnTo>
                    <a:pt x="519061" y="60223"/>
                  </a:lnTo>
                  <a:lnTo>
                    <a:pt x="519379" y="60617"/>
                  </a:lnTo>
                  <a:lnTo>
                    <a:pt x="519480" y="60172"/>
                  </a:lnTo>
                  <a:lnTo>
                    <a:pt x="521017" y="60210"/>
                  </a:lnTo>
                  <a:close/>
                </a:path>
                <a:path w="577850" h="522605">
                  <a:moveTo>
                    <a:pt x="525018" y="50609"/>
                  </a:moveTo>
                  <a:lnTo>
                    <a:pt x="524878" y="50507"/>
                  </a:lnTo>
                  <a:lnTo>
                    <a:pt x="523367" y="51498"/>
                  </a:lnTo>
                  <a:lnTo>
                    <a:pt x="523100" y="51676"/>
                  </a:lnTo>
                  <a:lnTo>
                    <a:pt x="523341" y="51536"/>
                  </a:lnTo>
                  <a:lnTo>
                    <a:pt x="525018" y="50609"/>
                  </a:lnTo>
                  <a:close/>
                </a:path>
                <a:path w="577850" h="522605">
                  <a:moveTo>
                    <a:pt x="525310" y="40690"/>
                  </a:moveTo>
                  <a:lnTo>
                    <a:pt x="523341" y="38646"/>
                  </a:lnTo>
                  <a:lnTo>
                    <a:pt x="524522" y="40182"/>
                  </a:lnTo>
                  <a:lnTo>
                    <a:pt x="525310" y="40690"/>
                  </a:lnTo>
                  <a:close/>
                </a:path>
                <a:path w="577850" h="522605">
                  <a:moveTo>
                    <a:pt x="525653" y="49923"/>
                  </a:moveTo>
                  <a:lnTo>
                    <a:pt x="524738" y="49174"/>
                  </a:lnTo>
                  <a:lnTo>
                    <a:pt x="522427" y="47142"/>
                  </a:lnTo>
                  <a:lnTo>
                    <a:pt x="520534" y="47104"/>
                  </a:lnTo>
                  <a:lnTo>
                    <a:pt x="524865" y="50507"/>
                  </a:lnTo>
                  <a:lnTo>
                    <a:pt x="525653" y="49923"/>
                  </a:lnTo>
                  <a:close/>
                </a:path>
                <a:path w="577850" h="522605">
                  <a:moveTo>
                    <a:pt x="526237" y="50342"/>
                  </a:moveTo>
                  <a:lnTo>
                    <a:pt x="525856" y="49771"/>
                  </a:lnTo>
                  <a:lnTo>
                    <a:pt x="525653" y="49911"/>
                  </a:lnTo>
                  <a:lnTo>
                    <a:pt x="526084" y="50253"/>
                  </a:lnTo>
                  <a:lnTo>
                    <a:pt x="526237" y="50342"/>
                  </a:lnTo>
                  <a:close/>
                </a:path>
                <a:path w="577850" h="522605">
                  <a:moveTo>
                    <a:pt x="529082" y="43726"/>
                  </a:moveTo>
                  <a:lnTo>
                    <a:pt x="528853" y="40970"/>
                  </a:lnTo>
                  <a:lnTo>
                    <a:pt x="527342" y="40551"/>
                  </a:lnTo>
                  <a:lnTo>
                    <a:pt x="525335" y="40703"/>
                  </a:lnTo>
                  <a:lnTo>
                    <a:pt x="527316" y="41986"/>
                  </a:lnTo>
                  <a:lnTo>
                    <a:pt x="529082" y="43726"/>
                  </a:lnTo>
                  <a:close/>
                </a:path>
                <a:path w="577850" h="522605">
                  <a:moveTo>
                    <a:pt x="531342" y="46659"/>
                  </a:moveTo>
                  <a:lnTo>
                    <a:pt x="530606" y="45212"/>
                  </a:lnTo>
                  <a:lnTo>
                    <a:pt x="529082" y="43726"/>
                  </a:lnTo>
                  <a:lnTo>
                    <a:pt x="529437" y="47828"/>
                  </a:lnTo>
                  <a:lnTo>
                    <a:pt x="531342" y="46659"/>
                  </a:lnTo>
                  <a:close/>
                </a:path>
                <a:path w="577850" h="522605">
                  <a:moveTo>
                    <a:pt x="531444" y="56184"/>
                  </a:moveTo>
                  <a:lnTo>
                    <a:pt x="531266" y="54038"/>
                  </a:lnTo>
                  <a:lnTo>
                    <a:pt x="530225" y="54343"/>
                  </a:lnTo>
                  <a:lnTo>
                    <a:pt x="531444" y="56184"/>
                  </a:lnTo>
                  <a:close/>
                </a:path>
                <a:path w="577850" h="522605">
                  <a:moveTo>
                    <a:pt x="534060" y="53225"/>
                  </a:moveTo>
                  <a:lnTo>
                    <a:pt x="533069" y="52184"/>
                  </a:lnTo>
                  <a:lnTo>
                    <a:pt x="531317" y="50939"/>
                  </a:lnTo>
                  <a:lnTo>
                    <a:pt x="530860" y="49326"/>
                  </a:lnTo>
                  <a:lnTo>
                    <a:pt x="531266" y="54038"/>
                  </a:lnTo>
                  <a:lnTo>
                    <a:pt x="534060" y="53225"/>
                  </a:lnTo>
                  <a:close/>
                </a:path>
                <a:path w="577850" h="522605">
                  <a:moveTo>
                    <a:pt x="536879" y="32880"/>
                  </a:moveTo>
                  <a:lnTo>
                    <a:pt x="536460" y="29044"/>
                  </a:lnTo>
                  <a:lnTo>
                    <a:pt x="534720" y="27787"/>
                  </a:lnTo>
                  <a:lnTo>
                    <a:pt x="532930" y="28765"/>
                  </a:lnTo>
                  <a:lnTo>
                    <a:pt x="532472" y="27139"/>
                  </a:lnTo>
                  <a:lnTo>
                    <a:pt x="531901" y="29959"/>
                  </a:lnTo>
                  <a:lnTo>
                    <a:pt x="533628" y="31191"/>
                  </a:lnTo>
                  <a:lnTo>
                    <a:pt x="536879" y="32880"/>
                  </a:lnTo>
                  <a:close/>
                </a:path>
                <a:path w="577850" h="522605">
                  <a:moveTo>
                    <a:pt x="539699" y="39243"/>
                  </a:moveTo>
                  <a:lnTo>
                    <a:pt x="539686" y="37477"/>
                  </a:lnTo>
                  <a:lnTo>
                    <a:pt x="538949" y="36957"/>
                  </a:lnTo>
                  <a:lnTo>
                    <a:pt x="538518" y="36931"/>
                  </a:lnTo>
                  <a:lnTo>
                    <a:pt x="539699" y="39243"/>
                  </a:lnTo>
                  <a:close/>
                </a:path>
                <a:path w="577850" h="522605">
                  <a:moveTo>
                    <a:pt x="542505" y="24841"/>
                  </a:moveTo>
                  <a:lnTo>
                    <a:pt x="538594" y="24688"/>
                  </a:lnTo>
                  <a:lnTo>
                    <a:pt x="541401" y="26162"/>
                  </a:lnTo>
                  <a:lnTo>
                    <a:pt x="541185" y="26428"/>
                  </a:lnTo>
                  <a:lnTo>
                    <a:pt x="540816" y="26733"/>
                  </a:lnTo>
                  <a:lnTo>
                    <a:pt x="540042" y="27089"/>
                  </a:lnTo>
                  <a:lnTo>
                    <a:pt x="541553" y="28359"/>
                  </a:lnTo>
                  <a:lnTo>
                    <a:pt x="542277" y="26581"/>
                  </a:lnTo>
                  <a:lnTo>
                    <a:pt x="541413" y="26149"/>
                  </a:lnTo>
                  <a:lnTo>
                    <a:pt x="542505" y="24841"/>
                  </a:lnTo>
                  <a:close/>
                </a:path>
                <a:path w="577850" h="522605">
                  <a:moveTo>
                    <a:pt x="542785" y="29375"/>
                  </a:moveTo>
                  <a:lnTo>
                    <a:pt x="541553" y="28359"/>
                  </a:lnTo>
                  <a:lnTo>
                    <a:pt x="540664" y="30594"/>
                  </a:lnTo>
                  <a:lnTo>
                    <a:pt x="542785" y="29375"/>
                  </a:lnTo>
                  <a:close/>
                </a:path>
                <a:path w="577850" h="522605">
                  <a:moveTo>
                    <a:pt x="542874" y="40525"/>
                  </a:moveTo>
                  <a:lnTo>
                    <a:pt x="539851" y="35953"/>
                  </a:lnTo>
                  <a:lnTo>
                    <a:pt x="541477" y="38100"/>
                  </a:lnTo>
                  <a:lnTo>
                    <a:pt x="540131" y="35852"/>
                  </a:lnTo>
                  <a:lnTo>
                    <a:pt x="539648" y="33731"/>
                  </a:lnTo>
                  <a:lnTo>
                    <a:pt x="539686" y="37465"/>
                  </a:lnTo>
                  <a:lnTo>
                    <a:pt x="540893" y="38354"/>
                  </a:lnTo>
                  <a:lnTo>
                    <a:pt x="542874" y="40525"/>
                  </a:lnTo>
                  <a:close/>
                </a:path>
                <a:path w="577850" h="522605">
                  <a:moveTo>
                    <a:pt x="544068" y="56845"/>
                  </a:moveTo>
                  <a:lnTo>
                    <a:pt x="542378" y="53378"/>
                  </a:lnTo>
                  <a:lnTo>
                    <a:pt x="539369" y="52527"/>
                  </a:lnTo>
                  <a:lnTo>
                    <a:pt x="538899" y="50901"/>
                  </a:lnTo>
                  <a:lnTo>
                    <a:pt x="538797" y="55346"/>
                  </a:lnTo>
                  <a:lnTo>
                    <a:pt x="544068" y="56845"/>
                  </a:lnTo>
                  <a:close/>
                </a:path>
                <a:path w="577850" h="522605">
                  <a:moveTo>
                    <a:pt x="546087" y="47028"/>
                  </a:moveTo>
                  <a:lnTo>
                    <a:pt x="544499" y="39128"/>
                  </a:lnTo>
                  <a:lnTo>
                    <a:pt x="545566" y="47612"/>
                  </a:lnTo>
                  <a:lnTo>
                    <a:pt x="546087" y="47028"/>
                  </a:lnTo>
                  <a:close/>
                </a:path>
                <a:path w="577850" h="522605">
                  <a:moveTo>
                    <a:pt x="548665" y="34391"/>
                  </a:moveTo>
                  <a:lnTo>
                    <a:pt x="543966" y="30048"/>
                  </a:lnTo>
                  <a:lnTo>
                    <a:pt x="541604" y="33845"/>
                  </a:lnTo>
                  <a:lnTo>
                    <a:pt x="543852" y="34480"/>
                  </a:lnTo>
                  <a:lnTo>
                    <a:pt x="545884" y="34340"/>
                  </a:lnTo>
                  <a:lnTo>
                    <a:pt x="546290" y="38176"/>
                  </a:lnTo>
                  <a:lnTo>
                    <a:pt x="548665" y="34391"/>
                  </a:lnTo>
                  <a:close/>
                </a:path>
                <a:path w="577850" h="522605">
                  <a:moveTo>
                    <a:pt x="563156" y="31089"/>
                  </a:moveTo>
                  <a:lnTo>
                    <a:pt x="562902" y="31051"/>
                  </a:lnTo>
                  <a:lnTo>
                    <a:pt x="563130" y="31737"/>
                  </a:lnTo>
                  <a:lnTo>
                    <a:pt x="563156" y="31089"/>
                  </a:lnTo>
                  <a:close/>
                </a:path>
                <a:path w="577850" h="522605">
                  <a:moveTo>
                    <a:pt x="566661" y="41795"/>
                  </a:moveTo>
                  <a:lnTo>
                    <a:pt x="564730" y="36283"/>
                  </a:lnTo>
                  <a:lnTo>
                    <a:pt x="563130" y="31737"/>
                  </a:lnTo>
                  <a:lnTo>
                    <a:pt x="563016" y="36283"/>
                  </a:lnTo>
                  <a:lnTo>
                    <a:pt x="559498" y="36029"/>
                  </a:lnTo>
                  <a:lnTo>
                    <a:pt x="566661" y="41795"/>
                  </a:lnTo>
                  <a:close/>
                </a:path>
                <a:path w="577850" h="522605">
                  <a:moveTo>
                    <a:pt x="568134" y="44450"/>
                  </a:moveTo>
                  <a:lnTo>
                    <a:pt x="567651" y="42824"/>
                  </a:lnTo>
                  <a:lnTo>
                    <a:pt x="563143" y="41529"/>
                  </a:lnTo>
                  <a:lnTo>
                    <a:pt x="565111" y="43586"/>
                  </a:lnTo>
                  <a:lnTo>
                    <a:pt x="568134" y="44450"/>
                  </a:lnTo>
                  <a:close/>
                </a:path>
                <a:path w="577850" h="522605">
                  <a:moveTo>
                    <a:pt x="568909" y="32778"/>
                  </a:moveTo>
                  <a:lnTo>
                    <a:pt x="565035" y="26466"/>
                  </a:lnTo>
                  <a:lnTo>
                    <a:pt x="563194" y="29654"/>
                  </a:lnTo>
                  <a:lnTo>
                    <a:pt x="563156" y="31089"/>
                  </a:lnTo>
                  <a:lnTo>
                    <a:pt x="567182" y="31546"/>
                  </a:lnTo>
                  <a:lnTo>
                    <a:pt x="568909" y="32778"/>
                  </a:lnTo>
                  <a:close/>
                </a:path>
                <a:path w="577850" h="522605">
                  <a:moveTo>
                    <a:pt x="572046" y="29222"/>
                  </a:moveTo>
                  <a:lnTo>
                    <a:pt x="571627" y="25387"/>
                  </a:lnTo>
                  <a:lnTo>
                    <a:pt x="570407" y="23558"/>
                  </a:lnTo>
                  <a:lnTo>
                    <a:pt x="572046" y="29222"/>
                  </a:lnTo>
                  <a:close/>
                </a:path>
                <a:path w="577850" h="522605">
                  <a:moveTo>
                    <a:pt x="577583" y="4546"/>
                  </a:moveTo>
                  <a:lnTo>
                    <a:pt x="573760" y="812"/>
                  </a:lnTo>
                  <a:lnTo>
                    <a:pt x="573252" y="0"/>
                  </a:lnTo>
                  <a:lnTo>
                    <a:pt x="572719" y="2044"/>
                  </a:lnTo>
                  <a:lnTo>
                    <a:pt x="577443" y="5892"/>
                  </a:lnTo>
                  <a:lnTo>
                    <a:pt x="576491" y="4889"/>
                  </a:lnTo>
                  <a:lnTo>
                    <a:pt x="577583" y="454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8418817" y="1983841"/>
              <a:ext cx="472440" cy="1715135"/>
            </a:xfrm>
            <a:custGeom>
              <a:avLst/>
              <a:gdLst/>
              <a:ahLst/>
              <a:cxnLst/>
              <a:rect l="l" t="t" r="r" b="b"/>
              <a:pathLst>
                <a:path w="472440" h="1715135">
                  <a:moveTo>
                    <a:pt x="25171" y="313677"/>
                  </a:moveTo>
                  <a:lnTo>
                    <a:pt x="24574" y="314109"/>
                  </a:lnTo>
                  <a:lnTo>
                    <a:pt x="24650" y="314274"/>
                  </a:lnTo>
                  <a:lnTo>
                    <a:pt x="24917" y="314401"/>
                  </a:lnTo>
                  <a:lnTo>
                    <a:pt x="25031" y="314147"/>
                  </a:lnTo>
                  <a:lnTo>
                    <a:pt x="25019" y="313944"/>
                  </a:lnTo>
                  <a:lnTo>
                    <a:pt x="25171" y="313677"/>
                  </a:lnTo>
                  <a:close/>
                </a:path>
                <a:path w="472440" h="1715135">
                  <a:moveTo>
                    <a:pt x="30632" y="319925"/>
                  </a:moveTo>
                  <a:lnTo>
                    <a:pt x="30060" y="319925"/>
                  </a:lnTo>
                  <a:lnTo>
                    <a:pt x="30073" y="321195"/>
                  </a:lnTo>
                  <a:lnTo>
                    <a:pt x="30632" y="319925"/>
                  </a:lnTo>
                  <a:close/>
                </a:path>
                <a:path w="472440" h="1715135">
                  <a:moveTo>
                    <a:pt x="30734" y="224980"/>
                  </a:moveTo>
                  <a:lnTo>
                    <a:pt x="24079" y="228612"/>
                  </a:lnTo>
                  <a:lnTo>
                    <a:pt x="25895" y="229146"/>
                  </a:lnTo>
                  <a:lnTo>
                    <a:pt x="24714" y="230632"/>
                  </a:lnTo>
                  <a:lnTo>
                    <a:pt x="30734" y="224980"/>
                  </a:lnTo>
                  <a:close/>
                </a:path>
                <a:path w="472440" h="1715135">
                  <a:moveTo>
                    <a:pt x="35585" y="224510"/>
                  </a:moveTo>
                  <a:lnTo>
                    <a:pt x="33185" y="228447"/>
                  </a:lnTo>
                  <a:lnTo>
                    <a:pt x="34988" y="228041"/>
                  </a:lnTo>
                  <a:lnTo>
                    <a:pt x="35585" y="224510"/>
                  </a:lnTo>
                  <a:close/>
                </a:path>
                <a:path w="472440" h="1715135">
                  <a:moveTo>
                    <a:pt x="36791" y="239928"/>
                  </a:moveTo>
                  <a:lnTo>
                    <a:pt x="36360" y="239458"/>
                  </a:lnTo>
                  <a:lnTo>
                    <a:pt x="35648" y="239268"/>
                  </a:lnTo>
                  <a:lnTo>
                    <a:pt x="36182" y="239903"/>
                  </a:lnTo>
                  <a:lnTo>
                    <a:pt x="36741" y="240474"/>
                  </a:lnTo>
                  <a:lnTo>
                    <a:pt x="36791" y="239928"/>
                  </a:lnTo>
                  <a:close/>
                </a:path>
                <a:path w="472440" h="1715135">
                  <a:moveTo>
                    <a:pt x="41211" y="241185"/>
                  </a:moveTo>
                  <a:lnTo>
                    <a:pt x="41122" y="238645"/>
                  </a:lnTo>
                  <a:lnTo>
                    <a:pt x="39776" y="241185"/>
                  </a:lnTo>
                  <a:lnTo>
                    <a:pt x="41211" y="241185"/>
                  </a:lnTo>
                  <a:close/>
                </a:path>
                <a:path w="472440" h="1715135">
                  <a:moveTo>
                    <a:pt x="102463" y="316471"/>
                  </a:moveTo>
                  <a:lnTo>
                    <a:pt x="102387" y="314934"/>
                  </a:lnTo>
                  <a:lnTo>
                    <a:pt x="102323" y="316115"/>
                  </a:lnTo>
                  <a:lnTo>
                    <a:pt x="102463" y="316471"/>
                  </a:lnTo>
                  <a:close/>
                </a:path>
                <a:path w="472440" h="1715135">
                  <a:moveTo>
                    <a:pt x="104698" y="315760"/>
                  </a:moveTo>
                  <a:lnTo>
                    <a:pt x="104571" y="313575"/>
                  </a:lnTo>
                  <a:lnTo>
                    <a:pt x="104533" y="310489"/>
                  </a:lnTo>
                  <a:lnTo>
                    <a:pt x="103708" y="314845"/>
                  </a:lnTo>
                  <a:lnTo>
                    <a:pt x="104698" y="315760"/>
                  </a:lnTo>
                  <a:close/>
                </a:path>
                <a:path w="472440" h="1715135">
                  <a:moveTo>
                    <a:pt x="105625" y="304685"/>
                  </a:moveTo>
                  <a:lnTo>
                    <a:pt x="104825" y="304685"/>
                  </a:lnTo>
                  <a:lnTo>
                    <a:pt x="104267" y="305955"/>
                  </a:lnTo>
                  <a:lnTo>
                    <a:pt x="104571" y="307225"/>
                  </a:lnTo>
                  <a:lnTo>
                    <a:pt x="104533" y="310489"/>
                  </a:lnTo>
                  <a:lnTo>
                    <a:pt x="105625" y="304685"/>
                  </a:lnTo>
                  <a:close/>
                </a:path>
                <a:path w="472440" h="1715135">
                  <a:moveTo>
                    <a:pt x="115608" y="356603"/>
                  </a:moveTo>
                  <a:lnTo>
                    <a:pt x="115493" y="356476"/>
                  </a:lnTo>
                  <a:lnTo>
                    <a:pt x="115252" y="356222"/>
                  </a:lnTo>
                  <a:lnTo>
                    <a:pt x="114541" y="359918"/>
                  </a:lnTo>
                  <a:lnTo>
                    <a:pt x="114985" y="359029"/>
                  </a:lnTo>
                  <a:lnTo>
                    <a:pt x="115608" y="356603"/>
                  </a:lnTo>
                  <a:close/>
                </a:path>
                <a:path w="472440" h="1715135">
                  <a:moveTo>
                    <a:pt x="154419" y="349135"/>
                  </a:moveTo>
                  <a:lnTo>
                    <a:pt x="150952" y="350405"/>
                  </a:lnTo>
                  <a:lnTo>
                    <a:pt x="153365" y="350405"/>
                  </a:lnTo>
                  <a:lnTo>
                    <a:pt x="154419" y="349135"/>
                  </a:lnTo>
                  <a:close/>
                </a:path>
                <a:path w="472440" h="1715135">
                  <a:moveTo>
                    <a:pt x="181533" y="1713649"/>
                  </a:moveTo>
                  <a:lnTo>
                    <a:pt x="179374" y="1707705"/>
                  </a:lnTo>
                  <a:lnTo>
                    <a:pt x="179514" y="1709089"/>
                  </a:lnTo>
                  <a:lnTo>
                    <a:pt x="177406" y="1708708"/>
                  </a:lnTo>
                  <a:lnTo>
                    <a:pt x="178168" y="1714004"/>
                  </a:lnTo>
                  <a:lnTo>
                    <a:pt x="177838" y="1714969"/>
                  </a:lnTo>
                  <a:lnTo>
                    <a:pt x="181533" y="1713649"/>
                  </a:lnTo>
                  <a:close/>
                </a:path>
                <a:path w="472440" h="1715135">
                  <a:moveTo>
                    <a:pt x="185229" y="321157"/>
                  </a:moveTo>
                  <a:lnTo>
                    <a:pt x="184988" y="325005"/>
                  </a:lnTo>
                  <a:lnTo>
                    <a:pt x="185166" y="322465"/>
                  </a:lnTo>
                  <a:lnTo>
                    <a:pt x="185229" y="321157"/>
                  </a:lnTo>
                  <a:close/>
                </a:path>
                <a:path w="472440" h="1715135">
                  <a:moveTo>
                    <a:pt x="195668" y="229692"/>
                  </a:moveTo>
                  <a:lnTo>
                    <a:pt x="195618" y="228460"/>
                  </a:lnTo>
                  <a:lnTo>
                    <a:pt x="195249" y="227380"/>
                  </a:lnTo>
                  <a:lnTo>
                    <a:pt x="194233" y="226479"/>
                  </a:lnTo>
                  <a:lnTo>
                    <a:pt x="194335" y="227723"/>
                  </a:lnTo>
                  <a:lnTo>
                    <a:pt x="194830" y="228777"/>
                  </a:lnTo>
                  <a:lnTo>
                    <a:pt x="195668" y="229692"/>
                  </a:lnTo>
                  <a:close/>
                </a:path>
                <a:path w="472440" h="1715135">
                  <a:moveTo>
                    <a:pt x="197675" y="309473"/>
                  </a:moveTo>
                  <a:lnTo>
                    <a:pt x="197218" y="308559"/>
                  </a:lnTo>
                  <a:lnTo>
                    <a:pt x="197053" y="308559"/>
                  </a:lnTo>
                  <a:lnTo>
                    <a:pt x="197231" y="308876"/>
                  </a:lnTo>
                  <a:lnTo>
                    <a:pt x="197675" y="309473"/>
                  </a:lnTo>
                  <a:close/>
                </a:path>
                <a:path w="472440" h="1715135">
                  <a:moveTo>
                    <a:pt x="202006" y="313105"/>
                  </a:moveTo>
                  <a:lnTo>
                    <a:pt x="199377" y="311645"/>
                  </a:lnTo>
                  <a:lnTo>
                    <a:pt x="197688" y="309473"/>
                  </a:lnTo>
                  <a:lnTo>
                    <a:pt x="200329" y="314629"/>
                  </a:lnTo>
                  <a:lnTo>
                    <a:pt x="202006" y="313105"/>
                  </a:lnTo>
                  <a:close/>
                </a:path>
                <a:path w="472440" h="1715135">
                  <a:moveTo>
                    <a:pt x="221856" y="302298"/>
                  </a:moveTo>
                  <a:lnTo>
                    <a:pt x="220827" y="302780"/>
                  </a:lnTo>
                  <a:lnTo>
                    <a:pt x="220967" y="304876"/>
                  </a:lnTo>
                  <a:lnTo>
                    <a:pt x="221856" y="302298"/>
                  </a:lnTo>
                  <a:close/>
                </a:path>
                <a:path w="472440" h="1715135">
                  <a:moveTo>
                    <a:pt x="226593" y="302145"/>
                  </a:moveTo>
                  <a:lnTo>
                    <a:pt x="222859" y="294525"/>
                  </a:lnTo>
                  <a:lnTo>
                    <a:pt x="225907" y="288175"/>
                  </a:lnTo>
                  <a:lnTo>
                    <a:pt x="217512" y="288175"/>
                  </a:lnTo>
                  <a:lnTo>
                    <a:pt x="215442" y="288175"/>
                  </a:lnTo>
                  <a:lnTo>
                    <a:pt x="220916" y="290715"/>
                  </a:lnTo>
                  <a:lnTo>
                    <a:pt x="223685" y="298335"/>
                  </a:lnTo>
                  <a:lnTo>
                    <a:pt x="219900" y="298335"/>
                  </a:lnTo>
                  <a:lnTo>
                    <a:pt x="226593" y="302145"/>
                  </a:lnTo>
                  <a:close/>
                </a:path>
                <a:path w="472440" h="1715135">
                  <a:moveTo>
                    <a:pt x="230619" y="273697"/>
                  </a:moveTo>
                  <a:lnTo>
                    <a:pt x="230581" y="273088"/>
                  </a:lnTo>
                  <a:lnTo>
                    <a:pt x="230454" y="272529"/>
                  </a:lnTo>
                  <a:lnTo>
                    <a:pt x="230454" y="272935"/>
                  </a:lnTo>
                  <a:lnTo>
                    <a:pt x="230479" y="274421"/>
                  </a:lnTo>
                  <a:lnTo>
                    <a:pt x="230619" y="273697"/>
                  </a:lnTo>
                  <a:close/>
                </a:path>
                <a:path w="472440" h="1715135">
                  <a:moveTo>
                    <a:pt x="233260" y="269125"/>
                  </a:moveTo>
                  <a:lnTo>
                    <a:pt x="233159" y="268998"/>
                  </a:lnTo>
                  <a:lnTo>
                    <a:pt x="232232" y="270395"/>
                  </a:lnTo>
                  <a:lnTo>
                    <a:pt x="233260" y="269125"/>
                  </a:lnTo>
                  <a:close/>
                </a:path>
                <a:path w="472440" h="1715135">
                  <a:moveTo>
                    <a:pt x="234124" y="280276"/>
                  </a:moveTo>
                  <a:lnTo>
                    <a:pt x="228409" y="275386"/>
                  </a:lnTo>
                  <a:lnTo>
                    <a:pt x="233603" y="280517"/>
                  </a:lnTo>
                  <a:lnTo>
                    <a:pt x="234124" y="280276"/>
                  </a:lnTo>
                  <a:close/>
                </a:path>
                <a:path w="472440" h="1715135">
                  <a:moveTo>
                    <a:pt x="235204" y="260235"/>
                  </a:moveTo>
                  <a:lnTo>
                    <a:pt x="235026" y="258025"/>
                  </a:lnTo>
                  <a:lnTo>
                    <a:pt x="233489" y="258965"/>
                  </a:lnTo>
                  <a:lnTo>
                    <a:pt x="235204" y="260235"/>
                  </a:lnTo>
                  <a:close/>
                </a:path>
                <a:path w="472440" h="1715135">
                  <a:moveTo>
                    <a:pt x="235559" y="257695"/>
                  </a:moveTo>
                  <a:lnTo>
                    <a:pt x="234975" y="257429"/>
                  </a:lnTo>
                  <a:lnTo>
                    <a:pt x="235026" y="258025"/>
                  </a:lnTo>
                  <a:lnTo>
                    <a:pt x="235559" y="257695"/>
                  </a:lnTo>
                  <a:close/>
                </a:path>
                <a:path w="472440" h="1715135">
                  <a:moveTo>
                    <a:pt x="237388" y="266814"/>
                  </a:moveTo>
                  <a:lnTo>
                    <a:pt x="235902" y="264820"/>
                  </a:lnTo>
                  <a:lnTo>
                    <a:pt x="236499" y="266115"/>
                  </a:lnTo>
                  <a:lnTo>
                    <a:pt x="237045" y="266979"/>
                  </a:lnTo>
                  <a:lnTo>
                    <a:pt x="237388" y="266814"/>
                  </a:lnTo>
                  <a:close/>
                </a:path>
                <a:path w="472440" h="1715135">
                  <a:moveTo>
                    <a:pt x="247167" y="262775"/>
                  </a:moveTo>
                  <a:lnTo>
                    <a:pt x="246926" y="261886"/>
                  </a:lnTo>
                  <a:lnTo>
                    <a:pt x="245783" y="257644"/>
                  </a:lnTo>
                  <a:lnTo>
                    <a:pt x="245999" y="261505"/>
                  </a:lnTo>
                  <a:lnTo>
                    <a:pt x="245732" y="261505"/>
                  </a:lnTo>
                  <a:lnTo>
                    <a:pt x="247167" y="262775"/>
                  </a:lnTo>
                  <a:close/>
                </a:path>
                <a:path w="472440" h="1715135">
                  <a:moveTo>
                    <a:pt x="247548" y="203085"/>
                  </a:moveTo>
                  <a:lnTo>
                    <a:pt x="245478" y="201815"/>
                  </a:lnTo>
                  <a:lnTo>
                    <a:pt x="244779" y="203085"/>
                  </a:lnTo>
                  <a:lnTo>
                    <a:pt x="247548" y="203085"/>
                  </a:lnTo>
                  <a:close/>
                </a:path>
                <a:path w="472440" h="1715135">
                  <a:moveTo>
                    <a:pt x="248145" y="261505"/>
                  </a:moveTo>
                  <a:lnTo>
                    <a:pt x="246824" y="261505"/>
                  </a:lnTo>
                  <a:lnTo>
                    <a:pt x="246926" y="261886"/>
                  </a:lnTo>
                  <a:lnTo>
                    <a:pt x="247980" y="262305"/>
                  </a:lnTo>
                  <a:lnTo>
                    <a:pt x="248145" y="261505"/>
                  </a:lnTo>
                  <a:close/>
                </a:path>
                <a:path w="472440" h="1715135">
                  <a:moveTo>
                    <a:pt x="260819" y="251129"/>
                  </a:moveTo>
                  <a:lnTo>
                    <a:pt x="258419" y="248475"/>
                  </a:lnTo>
                  <a:lnTo>
                    <a:pt x="257213" y="250075"/>
                  </a:lnTo>
                  <a:lnTo>
                    <a:pt x="260819" y="251129"/>
                  </a:lnTo>
                  <a:close/>
                </a:path>
                <a:path w="472440" h="1715135">
                  <a:moveTo>
                    <a:pt x="261289" y="269125"/>
                  </a:moveTo>
                  <a:lnTo>
                    <a:pt x="258572" y="266585"/>
                  </a:lnTo>
                  <a:lnTo>
                    <a:pt x="247980" y="262305"/>
                  </a:lnTo>
                  <a:lnTo>
                    <a:pt x="247357" y="265315"/>
                  </a:lnTo>
                  <a:lnTo>
                    <a:pt x="255308" y="270395"/>
                  </a:lnTo>
                  <a:lnTo>
                    <a:pt x="254698" y="266585"/>
                  </a:lnTo>
                  <a:lnTo>
                    <a:pt x="261289" y="269125"/>
                  </a:lnTo>
                  <a:close/>
                </a:path>
                <a:path w="472440" h="1715135">
                  <a:moveTo>
                    <a:pt x="261480" y="263982"/>
                  </a:moveTo>
                  <a:lnTo>
                    <a:pt x="260299" y="262382"/>
                  </a:lnTo>
                  <a:lnTo>
                    <a:pt x="258597" y="261023"/>
                  </a:lnTo>
                  <a:lnTo>
                    <a:pt x="257035" y="261747"/>
                  </a:lnTo>
                  <a:lnTo>
                    <a:pt x="261480" y="263982"/>
                  </a:lnTo>
                  <a:close/>
                </a:path>
                <a:path w="472440" h="1715135">
                  <a:moveTo>
                    <a:pt x="268376" y="234835"/>
                  </a:moveTo>
                  <a:lnTo>
                    <a:pt x="267716" y="234835"/>
                  </a:lnTo>
                  <a:lnTo>
                    <a:pt x="268147" y="235902"/>
                  </a:lnTo>
                  <a:lnTo>
                    <a:pt x="268376" y="234835"/>
                  </a:lnTo>
                  <a:close/>
                </a:path>
                <a:path w="472440" h="1715135">
                  <a:moveTo>
                    <a:pt x="269811" y="239915"/>
                  </a:moveTo>
                  <a:lnTo>
                    <a:pt x="268147" y="235902"/>
                  </a:lnTo>
                  <a:lnTo>
                    <a:pt x="267576" y="238645"/>
                  </a:lnTo>
                  <a:lnTo>
                    <a:pt x="269811" y="239915"/>
                  </a:lnTo>
                  <a:close/>
                </a:path>
                <a:path w="472440" h="1715135">
                  <a:moveTo>
                    <a:pt x="270319" y="253885"/>
                  </a:moveTo>
                  <a:lnTo>
                    <a:pt x="260819" y="251129"/>
                  </a:lnTo>
                  <a:lnTo>
                    <a:pt x="262178" y="252615"/>
                  </a:lnTo>
                  <a:lnTo>
                    <a:pt x="266179" y="256425"/>
                  </a:lnTo>
                  <a:lnTo>
                    <a:pt x="270319" y="253885"/>
                  </a:lnTo>
                  <a:close/>
                </a:path>
                <a:path w="472440" h="1715135">
                  <a:moveTo>
                    <a:pt x="274459" y="196977"/>
                  </a:moveTo>
                  <a:lnTo>
                    <a:pt x="271868" y="192227"/>
                  </a:lnTo>
                  <a:lnTo>
                    <a:pt x="272948" y="196075"/>
                  </a:lnTo>
                  <a:lnTo>
                    <a:pt x="274459" y="196977"/>
                  </a:lnTo>
                  <a:close/>
                </a:path>
                <a:path w="472440" h="1715135">
                  <a:moveTo>
                    <a:pt x="279641" y="220865"/>
                  </a:moveTo>
                  <a:lnTo>
                    <a:pt x="279234" y="219595"/>
                  </a:lnTo>
                  <a:lnTo>
                    <a:pt x="278422" y="217055"/>
                  </a:lnTo>
                  <a:lnTo>
                    <a:pt x="277609" y="214515"/>
                  </a:lnTo>
                  <a:lnTo>
                    <a:pt x="239610" y="214515"/>
                  </a:lnTo>
                  <a:lnTo>
                    <a:pt x="236016" y="214515"/>
                  </a:lnTo>
                  <a:lnTo>
                    <a:pt x="228587" y="214515"/>
                  </a:lnTo>
                  <a:lnTo>
                    <a:pt x="231940" y="217055"/>
                  </a:lnTo>
                  <a:lnTo>
                    <a:pt x="229958" y="217055"/>
                  </a:lnTo>
                  <a:lnTo>
                    <a:pt x="226009" y="214515"/>
                  </a:lnTo>
                  <a:lnTo>
                    <a:pt x="224028" y="213245"/>
                  </a:lnTo>
                  <a:lnTo>
                    <a:pt x="217347" y="209435"/>
                  </a:lnTo>
                  <a:lnTo>
                    <a:pt x="211975" y="206895"/>
                  </a:lnTo>
                  <a:lnTo>
                    <a:pt x="212407" y="205625"/>
                  </a:lnTo>
                  <a:lnTo>
                    <a:pt x="212318" y="204355"/>
                  </a:lnTo>
                  <a:lnTo>
                    <a:pt x="209143" y="204355"/>
                  </a:lnTo>
                  <a:lnTo>
                    <a:pt x="211010" y="206895"/>
                  </a:lnTo>
                  <a:lnTo>
                    <a:pt x="214274" y="211975"/>
                  </a:lnTo>
                  <a:lnTo>
                    <a:pt x="215265" y="214515"/>
                  </a:lnTo>
                  <a:lnTo>
                    <a:pt x="211848" y="211975"/>
                  </a:lnTo>
                  <a:lnTo>
                    <a:pt x="208724" y="205625"/>
                  </a:lnTo>
                  <a:lnTo>
                    <a:pt x="206133" y="206895"/>
                  </a:lnTo>
                  <a:lnTo>
                    <a:pt x="205105" y="209435"/>
                  </a:lnTo>
                  <a:lnTo>
                    <a:pt x="205498" y="214515"/>
                  </a:lnTo>
                  <a:lnTo>
                    <a:pt x="204965" y="218325"/>
                  </a:lnTo>
                  <a:lnTo>
                    <a:pt x="201155" y="219595"/>
                  </a:lnTo>
                  <a:lnTo>
                    <a:pt x="206794" y="223405"/>
                  </a:lnTo>
                  <a:lnTo>
                    <a:pt x="207022" y="225945"/>
                  </a:lnTo>
                  <a:lnTo>
                    <a:pt x="204292" y="227215"/>
                  </a:lnTo>
                  <a:lnTo>
                    <a:pt x="196938" y="227215"/>
                  </a:lnTo>
                  <a:lnTo>
                    <a:pt x="197789" y="232295"/>
                  </a:lnTo>
                  <a:lnTo>
                    <a:pt x="196913" y="231025"/>
                  </a:lnTo>
                  <a:lnTo>
                    <a:pt x="196240" y="231025"/>
                  </a:lnTo>
                  <a:lnTo>
                    <a:pt x="195668" y="229755"/>
                  </a:lnTo>
                  <a:lnTo>
                    <a:pt x="195808" y="233565"/>
                  </a:lnTo>
                  <a:lnTo>
                    <a:pt x="193243" y="238645"/>
                  </a:lnTo>
                  <a:lnTo>
                    <a:pt x="196011" y="243725"/>
                  </a:lnTo>
                  <a:lnTo>
                    <a:pt x="188709" y="239915"/>
                  </a:lnTo>
                  <a:lnTo>
                    <a:pt x="186804" y="244995"/>
                  </a:lnTo>
                  <a:lnTo>
                    <a:pt x="185407" y="250075"/>
                  </a:lnTo>
                  <a:lnTo>
                    <a:pt x="179603" y="246265"/>
                  </a:lnTo>
                  <a:lnTo>
                    <a:pt x="175183" y="251345"/>
                  </a:lnTo>
                  <a:lnTo>
                    <a:pt x="174002" y="250075"/>
                  </a:lnTo>
                  <a:lnTo>
                    <a:pt x="169875" y="251345"/>
                  </a:lnTo>
                  <a:lnTo>
                    <a:pt x="173748" y="260235"/>
                  </a:lnTo>
                  <a:lnTo>
                    <a:pt x="172123" y="260235"/>
                  </a:lnTo>
                  <a:lnTo>
                    <a:pt x="171462" y="258965"/>
                  </a:lnTo>
                  <a:lnTo>
                    <a:pt x="170853" y="257695"/>
                  </a:lnTo>
                  <a:lnTo>
                    <a:pt x="163474" y="258965"/>
                  </a:lnTo>
                  <a:lnTo>
                    <a:pt x="163550" y="260235"/>
                  </a:lnTo>
                  <a:lnTo>
                    <a:pt x="165963" y="270395"/>
                  </a:lnTo>
                  <a:lnTo>
                    <a:pt x="161366" y="266585"/>
                  </a:lnTo>
                  <a:lnTo>
                    <a:pt x="162712" y="270395"/>
                  </a:lnTo>
                  <a:lnTo>
                    <a:pt x="147891" y="265315"/>
                  </a:lnTo>
                  <a:lnTo>
                    <a:pt x="148082" y="275475"/>
                  </a:lnTo>
                  <a:lnTo>
                    <a:pt x="146939" y="272935"/>
                  </a:lnTo>
                  <a:lnTo>
                    <a:pt x="146723" y="271665"/>
                  </a:lnTo>
                  <a:lnTo>
                    <a:pt x="142989" y="276745"/>
                  </a:lnTo>
                  <a:lnTo>
                    <a:pt x="136131" y="278015"/>
                  </a:lnTo>
                  <a:lnTo>
                    <a:pt x="131838" y="280555"/>
                  </a:lnTo>
                  <a:lnTo>
                    <a:pt x="135788" y="289445"/>
                  </a:lnTo>
                  <a:lnTo>
                    <a:pt x="136067" y="297065"/>
                  </a:lnTo>
                  <a:lnTo>
                    <a:pt x="141757" y="294525"/>
                  </a:lnTo>
                  <a:lnTo>
                    <a:pt x="142011" y="304685"/>
                  </a:lnTo>
                  <a:lnTo>
                    <a:pt x="146392" y="305955"/>
                  </a:lnTo>
                  <a:lnTo>
                    <a:pt x="145503" y="308495"/>
                  </a:lnTo>
                  <a:lnTo>
                    <a:pt x="137210" y="304685"/>
                  </a:lnTo>
                  <a:lnTo>
                    <a:pt x="138607" y="302145"/>
                  </a:lnTo>
                  <a:lnTo>
                    <a:pt x="139712" y="302145"/>
                  </a:lnTo>
                  <a:lnTo>
                    <a:pt x="136766" y="299605"/>
                  </a:lnTo>
                  <a:lnTo>
                    <a:pt x="132168" y="299605"/>
                  </a:lnTo>
                  <a:lnTo>
                    <a:pt x="129387" y="299605"/>
                  </a:lnTo>
                  <a:lnTo>
                    <a:pt x="124117" y="299605"/>
                  </a:lnTo>
                  <a:lnTo>
                    <a:pt x="121005" y="302145"/>
                  </a:lnTo>
                  <a:lnTo>
                    <a:pt x="117843" y="303415"/>
                  </a:lnTo>
                  <a:lnTo>
                    <a:pt x="116192" y="304685"/>
                  </a:lnTo>
                  <a:lnTo>
                    <a:pt x="109004" y="304685"/>
                  </a:lnTo>
                  <a:lnTo>
                    <a:pt x="107111" y="305955"/>
                  </a:lnTo>
                  <a:lnTo>
                    <a:pt x="110045" y="316115"/>
                  </a:lnTo>
                  <a:lnTo>
                    <a:pt x="108089" y="317385"/>
                  </a:lnTo>
                  <a:lnTo>
                    <a:pt x="107149" y="314845"/>
                  </a:lnTo>
                  <a:lnTo>
                    <a:pt x="106095" y="308495"/>
                  </a:lnTo>
                  <a:lnTo>
                    <a:pt x="107149" y="308495"/>
                  </a:lnTo>
                  <a:lnTo>
                    <a:pt x="105575" y="303415"/>
                  </a:lnTo>
                  <a:lnTo>
                    <a:pt x="106349" y="314845"/>
                  </a:lnTo>
                  <a:lnTo>
                    <a:pt x="106464" y="317385"/>
                  </a:lnTo>
                  <a:lnTo>
                    <a:pt x="104698" y="315760"/>
                  </a:lnTo>
                  <a:lnTo>
                    <a:pt x="104787" y="317385"/>
                  </a:lnTo>
                  <a:lnTo>
                    <a:pt x="103314" y="318655"/>
                  </a:lnTo>
                  <a:lnTo>
                    <a:pt x="102463" y="316471"/>
                  </a:lnTo>
                  <a:lnTo>
                    <a:pt x="101892" y="318655"/>
                  </a:lnTo>
                  <a:lnTo>
                    <a:pt x="102082" y="315760"/>
                  </a:lnTo>
                  <a:lnTo>
                    <a:pt x="102209" y="313575"/>
                  </a:lnTo>
                  <a:lnTo>
                    <a:pt x="102387" y="314934"/>
                  </a:lnTo>
                  <a:lnTo>
                    <a:pt x="102463" y="313575"/>
                  </a:lnTo>
                  <a:lnTo>
                    <a:pt x="102616" y="311035"/>
                  </a:lnTo>
                  <a:lnTo>
                    <a:pt x="102311" y="311035"/>
                  </a:lnTo>
                  <a:lnTo>
                    <a:pt x="102285" y="309765"/>
                  </a:lnTo>
                  <a:lnTo>
                    <a:pt x="101866" y="311035"/>
                  </a:lnTo>
                  <a:lnTo>
                    <a:pt x="100291" y="311035"/>
                  </a:lnTo>
                  <a:lnTo>
                    <a:pt x="100304" y="312305"/>
                  </a:lnTo>
                  <a:lnTo>
                    <a:pt x="100418" y="316471"/>
                  </a:lnTo>
                  <a:lnTo>
                    <a:pt x="100672" y="321195"/>
                  </a:lnTo>
                  <a:lnTo>
                    <a:pt x="99568" y="326275"/>
                  </a:lnTo>
                  <a:lnTo>
                    <a:pt x="98552" y="322465"/>
                  </a:lnTo>
                  <a:lnTo>
                    <a:pt x="99098" y="332625"/>
                  </a:lnTo>
                  <a:lnTo>
                    <a:pt x="98920" y="330085"/>
                  </a:lnTo>
                  <a:lnTo>
                    <a:pt x="98564" y="327545"/>
                  </a:lnTo>
                  <a:lnTo>
                    <a:pt x="98094" y="326275"/>
                  </a:lnTo>
                  <a:lnTo>
                    <a:pt x="97904" y="325005"/>
                  </a:lnTo>
                  <a:lnTo>
                    <a:pt x="96926" y="318655"/>
                  </a:lnTo>
                  <a:lnTo>
                    <a:pt x="96735" y="317385"/>
                  </a:lnTo>
                  <a:lnTo>
                    <a:pt x="91960" y="318655"/>
                  </a:lnTo>
                  <a:lnTo>
                    <a:pt x="92227" y="313575"/>
                  </a:lnTo>
                  <a:lnTo>
                    <a:pt x="89293" y="318655"/>
                  </a:lnTo>
                  <a:lnTo>
                    <a:pt x="87807" y="317385"/>
                  </a:lnTo>
                  <a:lnTo>
                    <a:pt x="86588" y="314845"/>
                  </a:lnTo>
                  <a:lnTo>
                    <a:pt x="86245" y="316115"/>
                  </a:lnTo>
                  <a:lnTo>
                    <a:pt x="82880" y="325005"/>
                  </a:lnTo>
                  <a:lnTo>
                    <a:pt x="81610" y="322465"/>
                  </a:lnTo>
                  <a:lnTo>
                    <a:pt x="83870" y="317385"/>
                  </a:lnTo>
                  <a:lnTo>
                    <a:pt x="84442" y="316115"/>
                  </a:lnTo>
                  <a:lnTo>
                    <a:pt x="85572" y="313575"/>
                  </a:lnTo>
                  <a:lnTo>
                    <a:pt x="86144" y="309765"/>
                  </a:lnTo>
                  <a:lnTo>
                    <a:pt x="86245" y="305955"/>
                  </a:lnTo>
                  <a:lnTo>
                    <a:pt x="88798" y="299605"/>
                  </a:lnTo>
                  <a:lnTo>
                    <a:pt x="86334" y="303415"/>
                  </a:lnTo>
                  <a:lnTo>
                    <a:pt x="82435" y="303415"/>
                  </a:lnTo>
                  <a:lnTo>
                    <a:pt x="83781" y="300875"/>
                  </a:lnTo>
                  <a:lnTo>
                    <a:pt x="84467" y="299605"/>
                  </a:lnTo>
                  <a:lnTo>
                    <a:pt x="81711" y="300672"/>
                  </a:lnTo>
                  <a:lnTo>
                    <a:pt x="81711" y="303834"/>
                  </a:lnTo>
                  <a:lnTo>
                    <a:pt x="78257" y="308495"/>
                  </a:lnTo>
                  <a:lnTo>
                    <a:pt x="78028" y="305955"/>
                  </a:lnTo>
                  <a:lnTo>
                    <a:pt x="80225" y="304685"/>
                  </a:lnTo>
                  <a:lnTo>
                    <a:pt x="81711" y="303834"/>
                  </a:lnTo>
                  <a:lnTo>
                    <a:pt x="81711" y="300672"/>
                  </a:lnTo>
                  <a:lnTo>
                    <a:pt x="81153" y="300875"/>
                  </a:lnTo>
                  <a:lnTo>
                    <a:pt x="80797" y="298335"/>
                  </a:lnTo>
                  <a:lnTo>
                    <a:pt x="79362" y="294525"/>
                  </a:lnTo>
                  <a:lnTo>
                    <a:pt x="78270" y="290715"/>
                  </a:lnTo>
                  <a:lnTo>
                    <a:pt x="77495" y="286905"/>
                  </a:lnTo>
                  <a:lnTo>
                    <a:pt x="74142" y="284365"/>
                  </a:lnTo>
                  <a:lnTo>
                    <a:pt x="72339" y="285635"/>
                  </a:lnTo>
                  <a:lnTo>
                    <a:pt x="70523" y="288175"/>
                  </a:lnTo>
                  <a:lnTo>
                    <a:pt x="66890" y="289445"/>
                  </a:lnTo>
                  <a:lnTo>
                    <a:pt x="69138" y="285635"/>
                  </a:lnTo>
                  <a:lnTo>
                    <a:pt x="72898" y="279285"/>
                  </a:lnTo>
                  <a:lnTo>
                    <a:pt x="71069" y="278015"/>
                  </a:lnTo>
                  <a:lnTo>
                    <a:pt x="62026" y="285635"/>
                  </a:lnTo>
                  <a:lnTo>
                    <a:pt x="63703" y="283095"/>
                  </a:lnTo>
                  <a:lnTo>
                    <a:pt x="66230" y="279285"/>
                  </a:lnTo>
                  <a:lnTo>
                    <a:pt x="63220" y="283095"/>
                  </a:lnTo>
                  <a:lnTo>
                    <a:pt x="62001" y="281825"/>
                  </a:lnTo>
                  <a:lnTo>
                    <a:pt x="57353" y="271665"/>
                  </a:lnTo>
                  <a:lnTo>
                    <a:pt x="48844" y="262775"/>
                  </a:lnTo>
                  <a:lnTo>
                    <a:pt x="41694" y="253885"/>
                  </a:lnTo>
                  <a:lnTo>
                    <a:pt x="41414" y="246265"/>
                  </a:lnTo>
                  <a:lnTo>
                    <a:pt x="41262" y="242455"/>
                  </a:lnTo>
                  <a:lnTo>
                    <a:pt x="39116" y="242455"/>
                  </a:lnTo>
                  <a:lnTo>
                    <a:pt x="37896" y="242455"/>
                  </a:lnTo>
                  <a:lnTo>
                    <a:pt x="36614" y="242455"/>
                  </a:lnTo>
                  <a:lnTo>
                    <a:pt x="32461" y="244995"/>
                  </a:lnTo>
                  <a:lnTo>
                    <a:pt x="30251" y="246265"/>
                  </a:lnTo>
                  <a:lnTo>
                    <a:pt x="31432" y="241185"/>
                  </a:lnTo>
                  <a:lnTo>
                    <a:pt x="32613" y="236105"/>
                  </a:lnTo>
                  <a:lnTo>
                    <a:pt x="25361" y="241185"/>
                  </a:lnTo>
                  <a:lnTo>
                    <a:pt x="27724" y="231025"/>
                  </a:lnTo>
                  <a:lnTo>
                    <a:pt x="21082" y="236105"/>
                  </a:lnTo>
                  <a:lnTo>
                    <a:pt x="23520" y="236105"/>
                  </a:lnTo>
                  <a:lnTo>
                    <a:pt x="17373" y="241185"/>
                  </a:lnTo>
                  <a:lnTo>
                    <a:pt x="11976" y="247535"/>
                  </a:lnTo>
                  <a:lnTo>
                    <a:pt x="6477" y="253885"/>
                  </a:lnTo>
                  <a:lnTo>
                    <a:pt x="0" y="260235"/>
                  </a:lnTo>
                  <a:lnTo>
                    <a:pt x="3454" y="260235"/>
                  </a:lnTo>
                  <a:lnTo>
                    <a:pt x="2146" y="266585"/>
                  </a:lnTo>
                  <a:lnTo>
                    <a:pt x="1752" y="270395"/>
                  </a:lnTo>
                  <a:lnTo>
                    <a:pt x="7937" y="270395"/>
                  </a:lnTo>
                  <a:lnTo>
                    <a:pt x="6731" y="272935"/>
                  </a:lnTo>
                  <a:lnTo>
                    <a:pt x="4305" y="272935"/>
                  </a:lnTo>
                  <a:lnTo>
                    <a:pt x="2501" y="274205"/>
                  </a:lnTo>
                  <a:lnTo>
                    <a:pt x="7340" y="272935"/>
                  </a:lnTo>
                  <a:lnTo>
                    <a:pt x="9169" y="272935"/>
                  </a:lnTo>
                  <a:lnTo>
                    <a:pt x="9182" y="276745"/>
                  </a:lnTo>
                  <a:lnTo>
                    <a:pt x="7975" y="276745"/>
                  </a:lnTo>
                  <a:lnTo>
                    <a:pt x="14058" y="283095"/>
                  </a:lnTo>
                  <a:lnTo>
                    <a:pt x="12280" y="288175"/>
                  </a:lnTo>
                  <a:lnTo>
                    <a:pt x="15367" y="298335"/>
                  </a:lnTo>
                  <a:lnTo>
                    <a:pt x="19596" y="293255"/>
                  </a:lnTo>
                  <a:lnTo>
                    <a:pt x="20205" y="295795"/>
                  </a:lnTo>
                  <a:lnTo>
                    <a:pt x="19011" y="297065"/>
                  </a:lnTo>
                  <a:lnTo>
                    <a:pt x="18415" y="298335"/>
                  </a:lnTo>
                  <a:lnTo>
                    <a:pt x="21653" y="295795"/>
                  </a:lnTo>
                  <a:lnTo>
                    <a:pt x="21196" y="294525"/>
                  </a:lnTo>
                  <a:lnTo>
                    <a:pt x="21018" y="293255"/>
                  </a:lnTo>
                  <a:lnTo>
                    <a:pt x="20840" y="291985"/>
                  </a:lnTo>
                  <a:lnTo>
                    <a:pt x="24422" y="289445"/>
                  </a:lnTo>
                  <a:lnTo>
                    <a:pt x="22301" y="295795"/>
                  </a:lnTo>
                  <a:lnTo>
                    <a:pt x="24549" y="299605"/>
                  </a:lnTo>
                  <a:lnTo>
                    <a:pt x="26454" y="303415"/>
                  </a:lnTo>
                  <a:lnTo>
                    <a:pt x="23317" y="309765"/>
                  </a:lnTo>
                  <a:lnTo>
                    <a:pt x="25158" y="312305"/>
                  </a:lnTo>
                  <a:lnTo>
                    <a:pt x="28155" y="304685"/>
                  </a:lnTo>
                  <a:lnTo>
                    <a:pt x="29984" y="307225"/>
                  </a:lnTo>
                  <a:lnTo>
                    <a:pt x="27571" y="309765"/>
                  </a:lnTo>
                  <a:lnTo>
                    <a:pt x="31800" y="308495"/>
                  </a:lnTo>
                  <a:lnTo>
                    <a:pt x="32435" y="309765"/>
                  </a:lnTo>
                  <a:lnTo>
                    <a:pt x="29413" y="313575"/>
                  </a:lnTo>
                  <a:lnTo>
                    <a:pt x="27000" y="316115"/>
                  </a:lnTo>
                  <a:lnTo>
                    <a:pt x="26987" y="314845"/>
                  </a:lnTo>
                  <a:lnTo>
                    <a:pt x="24917" y="314845"/>
                  </a:lnTo>
                  <a:lnTo>
                    <a:pt x="23101" y="319925"/>
                  </a:lnTo>
                  <a:lnTo>
                    <a:pt x="30060" y="319925"/>
                  </a:lnTo>
                  <a:lnTo>
                    <a:pt x="30035" y="317385"/>
                  </a:lnTo>
                  <a:lnTo>
                    <a:pt x="35140" y="321195"/>
                  </a:lnTo>
                  <a:lnTo>
                    <a:pt x="39585" y="326275"/>
                  </a:lnTo>
                  <a:lnTo>
                    <a:pt x="45212" y="332625"/>
                  </a:lnTo>
                  <a:lnTo>
                    <a:pt x="53809" y="336435"/>
                  </a:lnTo>
                  <a:lnTo>
                    <a:pt x="55168" y="333895"/>
                  </a:lnTo>
                  <a:lnTo>
                    <a:pt x="59296" y="336435"/>
                  </a:lnTo>
                  <a:lnTo>
                    <a:pt x="60515" y="338975"/>
                  </a:lnTo>
                  <a:lnTo>
                    <a:pt x="61531" y="342785"/>
                  </a:lnTo>
                  <a:lnTo>
                    <a:pt x="65011" y="346595"/>
                  </a:lnTo>
                  <a:lnTo>
                    <a:pt x="64439" y="347865"/>
                  </a:lnTo>
                  <a:lnTo>
                    <a:pt x="67144" y="346595"/>
                  </a:lnTo>
                  <a:lnTo>
                    <a:pt x="69329" y="346595"/>
                  </a:lnTo>
                  <a:lnTo>
                    <a:pt x="70726" y="349135"/>
                  </a:lnTo>
                  <a:lnTo>
                    <a:pt x="67614" y="350405"/>
                  </a:lnTo>
                  <a:lnTo>
                    <a:pt x="70650" y="359295"/>
                  </a:lnTo>
                  <a:lnTo>
                    <a:pt x="66954" y="360565"/>
                  </a:lnTo>
                  <a:lnTo>
                    <a:pt x="75641" y="361835"/>
                  </a:lnTo>
                  <a:lnTo>
                    <a:pt x="72174" y="359295"/>
                  </a:lnTo>
                  <a:lnTo>
                    <a:pt x="79743" y="351675"/>
                  </a:lnTo>
                  <a:lnTo>
                    <a:pt x="78930" y="358025"/>
                  </a:lnTo>
                  <a:lnTo>
                    <a:pt x="81610" y="355485"/>
                  </a:lnTo>
                  <a:lnTo>
                    <a:pt x="82423" y="352945"/>
                  </a:lnTo>
                  <a:lnTo>
                    <a:pt x="85280" y="354215"/>
                  </a:lnTo>
                  <a:lnTo>
                    <a:pt x="81927" y="356755"/>
                  </a:lnTo>
                  <a:lnTo>
                    <a:pt x="85090" y="365645"/>
                  </a:lnTo>
                  <a:lnTo>
                    <a:pt x="80937" y="368185"/>
                  </a:lnTo>
                  <a:lnTo>
                    <a:pt x="82715" y="378345"/>
                  </a:lnTo>
                  <a:lnTo>
                    <a:pt x="92138" y="378345"/>
                  </a:lnTo>
                  <a:lnTo>
                    <a:pt x="92773" y="389775"/>
                  </a:lnTo>
                  <a:lnTo>
                    <a:pt x="93103" y="389775"/>
                  </a:lnTo>
                  <a:lnTo>
                    <a:pt x="93205" y="388505"/>
                  </a:lnTo>
                  <a:lnTo>
                    <a:pt x="94183" y="384695"/>
                  </a:lnTo>
                  <a:lnTo>
                    <a:pt x="94208" y="382155"/>
                  </a:lnTo>
                  <a:lnTo>
                    <a:pt x="93853" y="380885"/>
                  </a:lnTo>
                  <a:lnTo>
                    <a:pt x="93065" y="374535"/>
                  </a:lnTo>
                  <a:lnTo>
                    <a:pt x="88950" y="373265"/>
                  </a:lnTo>
                  <a:lnTo>
                    <a:pt x="90373" y="371995"/>
                  </a:lnTo>
                  <a:lnTo>
                    <a:pt x="89979" y="364375"/>
                  </a:lnTo>
                  <a:lnTo>
                    <a:pt x="93713" y="360565"/>
                  </a:lnTo>
                  <a:lnTo>
                    <a:pt x="95161" y="364375"/>
                  </a:lnTo>
                  <a:lnTo>
                    <a:pt x="95415" y="364375"/>
                  </a:lnTo>
                  <a:lnTo>
                    <a:pt x="96570" y="366915"/>
                  </a:lnTo>
                  <a:lnTo>
                    <a:pt x="97942" y="373265"/>
                  </a:lnTo>
                  <a:lnTo>
                    <a:pt x="100215" y="378345"/>
                  </a:lnTo>
                  <a:lnTo>
                    <a:pt x="103505" y="378345"/>
                  </a:lnTo>
                  <a:lnTo>
                    <a:pt x="103479" y="379615"/>
                  </a:lnTo>
                  <a:lnTo>
                    <a:pt x="102857" y="380885"/>
                  </a:lnTo>
                  <a:lnTo>
                    <a:pt x="105448" y="382155"/>
                  </a:lnTo>
                  <a:lnTo>
                    <a:pt x="107124" y="370725"/>
                  </a:lnTo>
                  <a:lnTo>
                    <a:pt x="110515" y="374535"/>
                  </a:lnTo>
                  <a:lnTo>
                    <a:pt x="111137" y="370725"/>
                  </a:lnTo>
                  <a:lnTo>
                    <a:pt x="111340" y="369455"/>
                  </a:lnTo>
                  <a:lnTo>
                    <a:pt x="112509" y="368185"/>
                  </a:lnTo>
                  <a:lnTo>
                    <a:pt x="112915" y="366915"/>
                  </a:lnTo>
                  <a:lnTo>
                    <a:pt x="113334" y="365645"/>
                  </a:lnTo>
                  <a:lnTo>
                    <a:pt x="113131" y="359295"/>
                  </a:lnTo>
                  <a:lnTo>
                    <a:pt x="108229" y="366915"/>
                  </a:lnTo>
                  <a:lnTo>
                    <a:pt x="110083" y="360565"/>
                  </a:lnTo>
                  <a:lnTo>
                    <a:pt x="111633" y="354215"/>
                  </a:lnTo>
                  <a:lnTo>
                    <a:pt x="112128" y="352945"/>
                  </a:lnTo>
                  <a:lnTo>
                    <a:pt x="112623" y="351675"/>
                  </a:lnTo>
                  <a:lnTo>
                    <a:pt x="113614" y="349135"/>
                  </a:lnTo>
                  <a:lnTo>
                    <a:pt x="116814" y="347865"/>
                  </a:lnTo>
                  <a:lnTo>
                    <a:pt x="117005" y="350405"/>
                  </a:lnTo>
                  <a:lnTo>
                    <a:pt x="116293" y="354215"/>
                  </a:lnTo>
                  <a:lnTo>
                    <a:pt x="115620" y="356755"/>
                  </a:lnTo>
                  <a:lnTo>
                    <a:pt x="117716" y="359295"/>
                  </a:lnTo>
                  <a:lnTo>
                    <a:pt x="117817" y="352945"/>
                  </a:lnTo>
                  <a:lnTo>
                    <a:pt x="120053" y="354215"/>
                  </a:lnTo>
                  <a:lnTo>
                    <a:pt x="120027" y="360565"/>
                  </a:lnTo>
                  <a:lnTo>
                    <a:pt x="117652" y="364375"/>
                  </a:lnTo>
                  <a:lnTo>
                    <a:pt x="114439" y="368185"/>
                  </a:lnTo>
                  <a:lnTo>
                    <a:pt x="111887" y="375805"/>
                  </a:lnTo>
                  <a:lnTo>
                    <a:pt x="113804" y="374535"/>
                  </a:lnTo>
                  <a:lnTo>
                    <a:pt x="115595" y="370725"/>
                  </a:lnTo>
                  <a:lnTo>
                    <a:pt x="116979" y="369455"/>
                  </a:lnTo>
                  <a:lnTo>
                    <a:pt x="117652" y="374535"/>
                  </a:lnTo>
                  <a:lnTo>
                    <a:pt x="117627" y="369455"/>
                  </a:lnTo>
                  <a:lnTo>
                    <a:pt x="117614" y="365645"/>
                  </a:lnTo>
                  <a:lnTo>
                    <a:pt x="119113" y="364375"/>
                  </a:lnTo>
                  <a:lnTo>
                    <a:pt x="121132" y="364375"/>
                  </a:lnTo>
                  <a:lnTo>
                    <a:pt x="123088" y="363105"/>
                  </a:lnTo>
                  <a:lnTo>
                    <a:pt x="125679" y="363105"/>
                  </a:lnTo>
                  <a:lnTo>
                    <a:pt x="125971" y="355485"/>
                  </a:lnTo>
                  <a:lnTo>
                    <a:pt x="127736" y="361835"/>
                  </a:lnTo>
                  <a:lnTo>
                    <a:pt x="128130" y="360565"/>
                  </a:lnTo>
                  <a:lnTo>
                    <a:pt x="128536" y="356755"/>
                  </a:lnTo>
                  <a:lnTo>
                    <a:pt x="129806" y="355485"/>
                  </a:lnTo>
                  <a:lnTo>
                    <a:pt x="130225" y="361835"/>
                  </a:lnTo>
                  <a:lnTo>
                    <a:pt x="130314" y="365645"/>
                  </a:lnTo>
                  <a:lnTo>
                    <a:pt x="132334" y="360565"/>
                  </a:lnTo>
                  <a:lnTo>
                    <a:pt x="139649" y="360565"/>
                  </a:lnTo>
                  <a:lnTo>
                    <a:pt x="140995" y="359295"/>
                  </a:lnTo>
                  <a:lnTo>
                    <a:pt x="142354" y="358025"/>
                  </a:lnTo>
                  <a:lnTo>
                    <a:pt x="138239" y="359295"/>
                  </a:lnTo>
                  <a:lnTo>
                    <a:pt x="136309" y="358025"/>
                  </a:lnTo>
                  <a:lnTo>
                    <a:pt x="135369" y="355485"/>
                  </a:lnTo>
                  <a:lnTo>
                    <a:pt x="134899" y="354215"/>
                  </a:lnTo>
                  <a:lnTo>
                    <a:pt x="134035" y="352945"/>
                  </a:lnTo>
                  <a:lnTo>
                    <a:pt x="132321" y="350405"/>
                  </a:lnTo>
                  <a:lnTo>
                    <a:pt x="134924" y="347865"/>
                  </a:lnTo>
                  <a:lnTo>
                    <a:pt x="136232" y="346595"/>
                  </a:lnTo>
                  <a:lnTo>
                    <a:pt x="141351" y="349135"/>
                  </a:lnTo>
                  <a:lnTo>
                    <a:pt x="147485" y="351675"/>
                  </a:lnTo>
                  <a:lnTo>
                    <a:pt x="150952" y="350405"/>
                  </a:lnTo>
                  <a:lnTo>
                    <a:pt x="146812" y="350405"/>
                  </a:lnTo>
                  <a:lnTo>
                    <a:pt x="147434" y="346595"/>
                  </a:lnTo>
                  <a:lnTo>
                    <a:pt x="150075" y="345325"/>
                  </a:lnTo>
                  <a:lnTo>
                    <a:pt x="154127" y="345325"/>
                  </a:lnTo>
                  <a:lnTo>
                    <a:pt x="157492" y="346595"/>
                  </a:lnTo>
                  <a:lnTo>
                    <a:pt x="158508" y="345325"/>
                  </a:lnTo>
                  <a:lnTo>
                    <a:pt x="161569" y="341515"/>
                  </a:lnTo>
                  <a:lnTo>
                    <a:pt x="158724" y="341515"/>
                  </a:lnTo>
                  <a:lnTo>
                    <a:pt x="152933" y="341515"/>
                  </a:lnTo>
                  <a:lnTo>
                    <a:pt x="152412" y="337705"/>
                  </a:lnTo>
                  <a:lnTo>
                    <a:pt x="158724" y="341515"/>
                  </a:lnTo>
                  <a:lnTo>
                    <a:pt x="155600" y="337705"/>
                  </a:lnTo>
                  <a:lnTo>
                    <a:pt x="152488" y="333895"/>
                  </a:lnTo>
                  <a:lnTo>
                    <a:pt x="152577" y="332625"/>
                  </a:lnTo>
                  <a:lnTo>
                    <a:pt x="152768" y="330085"/>
                  </a:lnTo>
                  <a:lnTo>
                    <a:pt x="156857" y="335165"/>
                  </a:lnTo>
                  <a:lnTo>
                    <a:pt x="158953" y="332625"/>
                  </a:lnTo>
                  <a:lnTo>
                    <a:pt x="157619" y="330085"/>
                  </a:lnTo>
                  <a:lnTo>
                    <a:pt x="155613" y="326275"/>
                  </a:lnTo>
                  <a:lnTo>
                    <a:pt x="154940" y="325005"/>
                  </a:lnTo>
                  <a:lnTo>
                    <a:pt x="157099" y="323735"/>
                  </a:lnTo>
                  <a:lnTo>
                    <a:pt x="160921" y="331355"/>
                  </a:lnTo>
                  <a:lnTo>
                    <a:pt x="161709" y="327545"/>
                  </a:lnTo>
                  <a:lnTo>
                    <a:pt x="165874" y="333895"/>
                  </a:lnTo>
                  <a:lnTo>
                    <a:pt x="164871" y="327545"/>
                  </a:lnTo>
                  <a:lnTo>
                    <a:pt x="170218" y="327545"/>
                  </a:lnTo>
                  <a:lnTo>
                    <a:pt x="166789" y="325005"/>
                  </a:lnTo>
                  <a:lnTo>
                    <a:pt x="166052" y="323735"/>
                  </a:lnTo>
                  <a:lnTo>
                    <a:pt x="163144" y="318655"/>
                  </a:lnTo>
                  <a:lnTo>
                    <a:pt x="164134" y="317385"/>
                  </a:lnTo>
                  <a:lnTo>
                    <a:pt x="165125" y="316115"/>
                  </a:lnTo>
                  <a:lnTo>
                    <a:pt x="168986" y="318655"/>
                  </a:lnTo>
                  <a:lnTo>
                    <a:pt x="168186" y="321195"/>
                  </a:lnTo>
                  <a:lnTo>
                    <a:pt x="170611" y="318655"/>
                  </a:lnTo>
                  <a:lnTo>
                    <a:pt x="172478" y="322465"/>
                  </a:lnTo>
                  <a:lnTo>
                    <a:pt x="174929" y="326275"/>
                  </a:lnTo>
                  <a:lnTo>
                    <a:pt x="169875" y="322465"/>
                  </a:lnTo>
                  <a:lnTo>
                    <a:pt x="171069" y="325005"/>
                  </a:lnTo>
                  <a:lnTo>
                    <a:pt x="171767" y="326275"/>
                  </a:lnTo>
                  <a:lnTo>
                    <a:pt x="172935" y="327545"/>
                  </a:lnTo>
                  <a:lnTo>
                    <a:pt x="177266" y="330085"/>
                  </a:lnTo>
                  <a:lnTo>
                    <a:pt x="177431" y="326275"/>
                  </a:lnTo>
                  <a:lnTo>
                    <a:pt x="177482" y="325005"/>
                  </a:lnTo>
                  <a:lnTo>
                    <a:pt x="177241" y="325005"/>
                  </a:lnTo>
                  <a:lnTo>
                    <a:pt x="176403" y="323735"/>
                  </a:lnTo>
                  <a:lnTo>
                    <a:pt x="175755" y="318655"/>
                  </a:lnTo>
                  <a:lnTo>
                    <a:pt x="175425" y="316115"/>
                  </a:lnTo>
                  <a:lnTo>
                    <a:pt x="175107" y="313575"/>
                  </a:lnTo>
                  <a:lnTo>
                    <a:pt x="177317" y="314845"/>
                  </a:lnTo>
                  <a:lnTo>
                    <a:pt x="178676" y="318655"/>
                  </a:lnTo>
                  <a:lnTo>
                    <a:pt x="179108" y="317385"/>
                  </a:lnTo>
                  <a:lnTo>
                    <a:pt x="177850" y="314845"/>
                  </a:lnTo>
                  <a:lnTo>
                    <a:pt x="178790" y="313575"/>
                  </a:lnTo>
                  <a:lnTo>
                    <a:pt x="181775" y="317385"/>
                  </a:lnTo>
                  <a:lnTo>
                    <a:pt x="185229" y="321157"/>
                  </a:lnTo>
                  <a:lnTo>
                    <a:pt x="185458" y="317385"/>
                  </a:lnTo>
                  <a:lnTo>
                    <a:pt x="187172" y="318655"/>
                  </a:lnTo>
                  <a:lnTo>
                    <a:pt x="191541" y="319925"/>
                  </a:lnTo>
                  <a:lnTo>
                    <a:pt x="192227" y="321195"/>
                  </a:lnTo>
                  <a:lnTo>
                    <a:pt x="196469" y="321195"/>
                  </a:lnTo>
                  <a:lnTo>
                    <a:pt x="194957" y="317385"/>
                  </a:lnTo>
                  <a:lnTo>
                    <a:pt x="193446" y="313575"/>
                  </a:lnTo>
                  <a:lnTo>
                    <a:pt x="191439" y="308495"/>
                  </a:lnTo>
                  <a:lnTo>
                    <a:pt x="197053" y="309765"/>
                  </a:lnTo>
                  <a:lnTo>
                    <a:pt x="196570" y="308495"/>
                  </a:lnTo>
                  <a:lnTo>
                    <a:pt x="196265" y="307225"/>
                  </a:lnTo>
                  <a:lnTo>
                    <a:pt x="196443" y="305955"/>
                  </a:lnTo>
                  <a:lnTo>
                    <a:pt x="200050" y="304685"/>
                  </a:lnTo>
                  <a:lnTo>
                    <a:pt x="206654" y="307225"/>
                  </a:lnTo>
                  <a:lnTo>
                    <a:pt x="206324" y="304685"/>
                  </a:lnTo>
                  <a:lnTo>
                    <a:pt x="205511" y="298335"/>
                  </a:lnTo>
                  <a:lnTo>
                    <a:pt x="213360" y="303415"/>
                  </a:lnTo>
                  <a:lnTo>
                    <a:pt x="214617" y="299758"/>
                  </a:lnTo>
                  <a:lnTo>
                    <a:pt x="219951" y="305371"/>
                  </a:lnTo>
                  <a:lnTo>
                    <a:pt x="220967" y="304876"/>
                  </a:lnTo>
                  <a:lnTo>
                    <a:pt x="213550" y="298615"/>
                  </a:lnTo>
                  <a:lnTo>
                    <a:pt x="214426" y="299554"/>
                  </a:lnTo>
                  <a:lnTo>
                    <a:pt x="208978" y="298335"/>
                  </a:lnTo>
                  <a:lnTo>
                    <a:pt x="203288" y="297065"/>
                  </a:lnTo>
                  <a:lnTo>
                    <a:pt x="204165" y="294525"/>
                  </a:lnTo>
                  <a:lnTo>
                    <a:pt x="205473" y="290715"/>
                  </a:lnTo>
                  <a:lnTo>
                    <a:pt x="206717" y="285635"/>
                  </a:lnTo>
                  <a:lnTo>
                    <a:pt x="211696" y="295795"/>
                  </a:lnTo>
                  <a:lnTo>
                    <a:pt x="214452" y="297065"/>
                  </a:lnTo>
                  <a:lnTo>
                    <a:pt x="213017" y="291985"/>
                  </a:lnTo>
                  <a:lnTo>
                    <a:pt x="210604" y="285635"/>
                  </a:lnTo>
                  <a:lnTo>
                    <a:pt x="209638" y="283095"/>
                  </a:lnTo>
                  <a:lnTo>
                    <a:pt x="217347" y="285635"/>
                  </a:lnTo>
                  <a:lnTo>
                    <a:pt x="217424" y="286905"/>
                  </a:lnTo>
                  <a:lnTo>
                    <a:pt x="226517" y="286905"/>
                  </a:lnTo>
                  <a:lnTo>
                    <a:pt x="224650" y="283095"/>
                  </a:lnTo>
                  <a:lnTo>
                    <a:pt x="222796" y="279285"/>
                  </a:lnTo>
                  <a:lnTo>
                    <a:pt x="226656" y="280555"/>
                  </a:lnTo>
                  <a:lnTo>
                    <a:pt x="226123" y="281825"/>
                  </a:lnTo>
                  <a:lnTo>
                    <a:pt x="226733" y="281825"/>
                  </a:lnTo>
                  <a:lnTo>
                    <a:pt x="226212" y="283095"/>
                  </a:lnTo>
                  <a:lnTo>
                    <a:pt x="228828" y="281825"/>
                  </a:lnTo>
                  <a:lnTo>
                    <a:pt x="227520" y="279285"/>
                  </a:lnTo>
                  <a:lnTo>
                    <a:pt x="225615" y="275475"/>
                  </a:lnTo>
                  <a:lnTo>
                    <a:pt x="224370" y="272935"/>
                  </a:lnTo>
                  <a:lnTo>
                    <a:pt x="225272" y="270395"/>
                  </a:lnTo>
                  <a:lnTo>
                    <a:pt x="229946" y="270395"/>
                  </a:lnTo>
                  <a:lnTo>
                    <a:pt x="230454" y="272935"/>
                  </a:lnTo>
                  <a:lnTo>
                    <a:pt x="230428" y="267855"/>
                  </a:lnTo>
                  <a:lnTo>
                    <a:pt x="231470" y="266585"/>
                  </a:lnTo>
                  <a:lnTo>
                    <a:pt x="233159" y="268998"/>
                  </a:lnTo>
                  <a:lnTo>
                    <a:pt x="234759" y="266585"/>
                  </a:lnTo>
                  <a:lnTo>
                    <a:pt x="235597" y="265315"/>
                  </a:lnTo>
                  <a:lnTo>
                    <a:pt x="235902" y="265315"/>
                  </a:lnTo>
                  <a:lnTo>
                    <a:pt x="234721" y="262775"/>
                  </a:lnTo>
                  <a:lnTo>
                    <a:pt x="233781" y="260235"/>
                  </a:lnTo>
                  <a:lnTo>
                    <a:pt x="233324" y="258965"/>
                  </a:lnTo>
                  <a:lnTo>
                    <a:pt x="232829" y="256425"/>
                  </a:lnTo>
                  <a:lnTo>
                    <a:pt x="234975" y="257429"/>
                  </a:lnTo>
                  <a:lnTo>
                    <a:pt x="234899" y="256425"/>
                  </a:lnTo>
                  <a:lnTo>
                    <a:pt x="234797" y="255155"/>
                  </a:lnTo>
                  <a:lnTo>
                    <a:pt x="238734" y="256425"/>
                  </a:lnTo>
                  <a:lnTo>
                    <a:pt x="239649" y="261505"/>
                  </a:lnTo>
                  <a:lnTo>
                    <a:pt x="237578" y="262775"/>
                  </a:lnTo>
                  <a:lnTo>
                    <a:pt x="243382" y="266585"/>
                  </a:lnTo>
                  <a:lnTo>
                    <a:pt x="243687" y="265315"/>
                  </a:lnTo>
                  <a:lnTo>
                    <a:pt x="243573" y="261505"/>
                  </a:lnTo>
                  <a:lnTo>
                    <a:pt x="245732" y="261505"/>
                  </a:lnTo>
                  <a:lnTo>
                    <a:pt x="244297" y="260235"/>
                  </a:lnTo>
                  <a:lnTo>
                    <a:pt x="241147" y="255155"/>
                  </a:lnTo>
                  <a:lnTo>
                    <a:pt x="240360" y="253885"/>
                  </a:lnTo>
                  <a:lnTo>
                    <a:pt x="243154" y="256425"/>
                  </a:lnTo>
                  <a:lnTo>
                    <a:pt x="245579" y="256425"/>
                  </a:lnTo>
                  <a:lnTo>
                    <a:pt x="245783" y="257644"/>
                  </a:lnTo>
                  <a:lnTo>
                    <a:pt x="245719" y="256425"/>
                  </a:lnTo>
                  <a:lnTo>
                    <a:pt x="248678" y="256425"/>
                  </a:lnTo>
                  <a:lnTo>
                    <a:pt x="248069" y="253885"/>
                  </a:lnTo>
                  <a:lnTo>
                    <a:pt x="247764" y="252615"/>
                  </a:lnTo>
                  <a:lnTo>
                    <a:pt x="251853" y="257695"/>
                  </a:lnTo>
                  <a:lnTo>
                    <a:pt x="252209" y="255155"/>
                  </a:lnTo>
                  <a:lnTo>
                    <a:pt x="253669" y="252615"/>
                  </a:lnTo>
                  <a:lnTo>
                    <a:pt x="258953" y="258965"/>
                  </a:lnTo>
                  <a:lnTo>
                    <a:pt x="259232" y="256425"/>
                  </a:lnTo>
                  <a:lnTo>
                    <a:pt x="256349" y="252615"/>
                  </a:lnTo>
                  <a:lnTo>
                    <a:pt x="255892" y="251345"/>
                  </a:lnTo>
                  <a:lnTo>
                    <a:pt x="255435" y="250075"/>
                  </a:lnTo>
                  <a:lnTo>
                    <a:pt x="254990" y="248805"/>
                  </a:lnTo>
                  <a:lnTo>
                    <a:pt x="257568" y="247535"/>
                  </a:lnTo>
                  <a:lnTo>
                    <a:pt x="258419" y="248475"/>
                  </a:lnTo>
                  <a:lnTo>
                    <a:pt x="259118" y="247535"/>
                  </a:lnTo>
                  <a:lnTo>
                    <a:pt x="260083" y="246265"/>
                  </a:lnTo>
                  <a:lnTo>
                    <a:pt x="264871" y="246265"/>
                  </a:lnTo>
                  <a:lnTo>
                    <a:pt x="264718" y="243725"/>
                  </a:lnTo>
                  <a:lnTo>
                    <a:pt x="264655" y="242455"/>
                  </a:lnTo>
                  <a:lnTo>
                    <a:pt x="264617" y="234835"/>
                  </a:lnTo>
                  <a:lnTo>
                    <a:pt x="267716" y="234835"/>
                  </a:lnTo>
                  <a:lnTo>
                    <a:pt x="267195" y="233565"/>
                  </a:lnTo>
                  <a:lnTo>
                    <a:pt x="267716" y="233565"/>
                  </a:lnTo>
                  <a:lnTo>
                    <a:pt x="269506" y="236105"/>
                  </a:lnTo>
                  <a:lnTo>
                    <a:pt x="269341" y="233565"/>
                  </a:lnTo>
                  <a:lnTo>
                    <a:pt x="269265" y="232295"/>
                  </a:lnTo>
                  <a:lnTo>
                    <a:pt x="264223" y="229755"/>
                  </a:lnTo>
                  <a:lnTo>
                    <a:pt x="264998" y="225945"/>
                  </a:lnTo>
                  <a:lnTo>
                    <a:pt x="264756" y="223405"/>
                  </a:lnTo>
                  <a:lnTo>
                    <a:pt x="269151" y="224675"/>
                  </a:lnTo>
                  <a:lnTo>
                    <a:pt x="273786" y="225945"/>
                  </a:lnTo>
                  <a:lnTo>
                    <a:pt x="274142" y="223405"/>
                  </a:lnTo>
                  <a:lnTo>
                    <a:pt x="274320" y="222135"/>
                  </a:lnTo>
                  <a:lnTo>
                    <a:pt x="276529" y="223405"/>
                  </a:lnTo>
                  <a:lnTo>
                    <a:pt x="277291" y="225945"/>
                  </a:lnTo>
                  <a:lnTo>
                    <a:pt x="279590" y="228485"/>
                  </a:lnTo>
                  <a:lnTo>
                    <a:pt x="279146" y="222135"/>
                  </a:lnTo>
                  <a:lnTo>
                    <a:pt x="278968" y="219595"/>
                  </a:lnTo>
                  <a:lnTo>
                    <a:pt x="279641" y="220865"/>
                  </a:lnTo>
                  <a:close/>
                </a:path>
                <a:path w="472440" h="1715135">
                  <a:moveTo>
                    <a:pt x="283006" y="213245"/>
                  </a:moveTo>
                  <a:lnTo>
                    <a:pt x="272948" y="196735"/>
                  </a:lnTo>
                  <a:lnTo>
                    <a:pt x="270294" y="195465"/>
                  </a:lnTo>
                  <a:lnTo>
                    <a:pt x="267995" y="194195"/>
                  </a:lnTo>
                  <a:lnTo>
                    <a:pt x="266776" y="192925"/>
                  </a:lnTo>
                  <a:lnTo>
                    <a:pt x="267017" y="190385"/>
                  </a:lnTo>
                  <a:lnTo>
                    <a:pt x="252450" y="190385"/>
                  </a:lnTo>
                  <a:lnTo>
                    <a:pt x="250507" y="190385"/>
                  </a:lnTo>
                  <a:lnTo>
                    <a:pt x="250456" y="190779"/>
                  </a:lnTo>
                  <a:lnTo>
                    <a:pt x="250380" y="191884"/>
                  </a:lnTo>
                  <a:lnTo>
                    <a:pt x="250634" y="192925"/>
                  </a:lnTo>
                  <a:lnTo>
                    <a:pt x="247561" y="195465"/>
                  </a:lnTo>
                  <a:lnTo>
                    <a:pt x="246837" y="194195"/>
                  </a:lnTo>
                  <a:lnTo>
                    <a:pt x="244652" y="198005"/>
                  </a:lnTo>
                  <a:lnTo>
                    <a:pt x="246278" y="198005"/>
                  </a:lnTo>
                  <a:lnTo>
                    <a:pt x="251714" y="205625"/>
                  </a:lnTo>
                  <a:lnTo>
                    <a:pt x="249631" y="204355"/>
                  </a:lnTo>
                  <a:lnTo>
                    <a:pt x="244094" y="204355"/>
                  </a:lnTo>
                  <a:lnTo>
                    <a:pt x="239255" y="204355"/>
                  </a:lnTo>
                  <a:lnTo>
                    <a:pt x="238620" y="205625"/>
                  </a:lnTo>
                  <a:lnTo>
                    <a:pt x="237871" y="206895"/>
                  </a:lnTo>
                  <a:lnTo>
                    <a:pt x="233299" y="206895"/>
                  </a:lnTo>
                  <a:lnTo>
                    <a:pt x="237617" y="210705"/>
                  </a:lnTo>
                  <a:lnTo>
                    <a:pt x="238937" y="213245"/>
                  </a:lnTo>
                  <a:lnTo>
                    <a:pt x="277202" y="213245"/>
                  </a:lnTo>
                  <a:lnTo>
                    <a:pt x="276796" y="211975"/>
                  </a:lnTo>
                  <a:lnTo>
                    <a:pt x="283006" y="213245"/>
                  </a:lnTo>
                  <a:close/>
                </a:path>
                <a:path w="472440" h="1715135">
                  <a:moveTo>
                    <a:pt x="285521" y="211886"/>
                  </a:moveTo>
                  <a:lnTo>
                    <a:pt x="284657" y="211277"/>
                  </a:lnTo>
                  <a:lnTo>
                    <a:pt x="283845" y="210464"/>
                  </a:lnTo>
                  <a:lnTo>
                    <a:pt x="283032" y="209638"/>
                  </a:lnTo>
                  <a:lnTo>
                    <a:pt x="283476" y="210629"/>
                  </a:lnTo>
                  <a:lnTo>
                    <a:pt x="284251" y="211531"/>
                  </a:lnTo>
                  <a:lnTo>
                    <a:pt x="285521" y="211886"/>
                  </a:lnTo>
                  <a:close/>
                </a:path>
                <a:path w="472440" h="1715135">
                  <a:moveTo>
                    <a:pt x="287147" y="213969"/>
                  </a:moveTo>
                  <a:lnTo>
                    <a:pt x="283006" y="212890"/>
                  </a:lnTo>
                  <a:lnTo>
                    <a:pt x="284226" y="213461"/>
                  </a:lnTo>
                  <a:lnTo>
                    <a:pt x="285584" y="213842"/>
                  </a:lnTo>
                  <a:lnTo>
                    <a:pt x="287147" y="213969"/>
                  </a:lnTo>
                  <a:close/>
                </a:path>
                <a:path w="472440" h="1715135">
                  <a:moveTo>
                    <a:pt x="299529" y="202298"/>
                  </a:moveTo>
                  <a:lnTo>
                    <a:pt x="299123" y="201815"/>
                  </a:lnTo>
                  <a:lnTo>
                    <a:pt x="297129" y="203085"/>
                  </a:lnTo>
                  <a:lnTo>
                    <a:pt x="299529" y="202298"/>
                  </a:lnTo>
                  <a:close/>
                </a:path>
                <a:path w="472440" h="1715135">
                  <a:moveTo>
                    <a:pt x="299694" y="191884"/>
                  </a:moveTo>
                  <a:lnTo>
                    <a:pt x="299504" y="191643"/>
                  </a:lnTo>
                  <a:lnTo>
                    <a:pt x="299694" y="191884"/>
                  </a:lnTo>
                  <a:close/>
                </a:path>
                <a:path w="472440" h="1715135">
                  <a:moveTo>
                    <a:pt x="308825" y="199275"/>
                  </a:moveTo>
                  <a:lnTo>
                    <a:pt x="305689" y="196735"/>
                  </a:lnTo>
                  <a:lnTo>
                    <a:pt x="304126" y="195465"/>
                  </a:lnTo>
                  <a:lnTo>
                    <a:pt x="299694" y="191884"/>
                  </a:lnTo>
                  <a:lnTo>
                    <a:pt x="302615" y="195465"/>
                  </a:lnTo>
                  <a:lnTo>
                    <a:pt x="295668" y="190385"/>
                  </a:lnTo>
                  <a:lnTo>
                    <a:pt x="300951" y="201815"/>
                  </a:lnTo>
                  <a:lnTo>
                    <a:pt x="299529" y="202298"/>
                  </a:lnTo>
                  <a:lnTo>
                    <a:pt x="301307" y="204355"/>
                  </a:lnTo>
                  <a:lnTo>
                    <a:pt x="301815" y="205625"/>
                  </a:lnTo>
                  <a:lnTo>
                    <a:pt x="301574" y="196735"/>
                  </a:lnTo>
                  <a:lnTo>
                    <a:pt x="305752" y="201815"/>
                  </a:lnTo>
                  <a:lnTo>
                    <a:pt x="305803" y="199275"/>
                  </a:lnTo>
                  <a:lnTo>
                    <a:pt x="308825" y="199275"/>
                  </a:lnTo>
                  <a:close/>
                </a:path>
                <a:path w="472440" h="1715135">
                  <a:moveTo>
                    <a:pt x="311353" y="194195"/>
                  </a:moveTo>
                  <a:lnTo>
                    <a:pt x="310984" y="193154"/>
                  </a:lnTo>
                  <a:lnTo>
                    <a:pt x="308457" y="194195"/>
                  </a:lnTo>
                  <a:lnTo>
                    <a:pt x="311353" y="194195"/>
                  </a:lnTo>
                  <a:close/>
                </a:path>
                <a:path w="472440" h="1715135">
                  <a:moveTo>
                    <a:pt x="311518" y="192925"/>
                  </a:moveTo>
                  <a:lnTo>
                    <a:pt x="310146" y="190779"/>
                  </a:lnTo>
                  <a:lnTo>
                    <a:pt x="310984" y="193154"/>
                  </a:lnTo>
                  <a:lnTo>
                    <a:pt x="311518" y="192925"/>
                  </a:lnTo>
                  <a:close/>
                </a:path>
                <a:path w="472440" h="1715135">
                  <a:moveTo>
                    <a:pt x="320040" y="110197"/>
                  </a:moveTo>
                  <a:lnTo>
                    <a:pt x="315569" y="107886"/>
                  </a:lnTo>
                  <a:lnTo>
                    <a:pt x="309219" y="103784"/>
                  </a:lnTo>
                  <a:lnTo>
                    <a:pt x="313143" y="107873"/>
                  </a:lnTo>
                  <a:lnTo>
                    <a:pt x="317220" y="111620"/>
                  </a:lnTo>
                  <a:lnTo>
                    <a:pt x="317512" y="110045"/>
                  </a:lnTo>
                  <a:lnTo>
                    <a:pt x="318643" y="109855"/>
                  </a:lnTo>
                  <a:lnTo>
                    <a:pt x="320040" y="110197"/>
                  </a:lnTo>
                  <a:close/>
                </a:path>
                <a:path w="472440" h="1715135">
                  <a:moveTo>
                    <a:pt x="321348" y="111645"/>
                  </a:moveTo>
                  <a:lnTo>
                    <a:pt x="320040" y="110375"/>
                  </a:lnTo>
                  <a:lnTo>
                    <a:pt x="321106" y="111645"/>
                  </a:lnTo>
                  <a:lnTo>
                    <a:pt x="321348" y="111645"/>
                  </a:lnTo>
                  <a:close/>
                </a:path>
                <a:path w="472440" h="1715135">
                  <a:moveTo>
                    <a:pt x="343979" y="164985"/>
                  </a:moveTo>
                  <a:lnTo>
                    <a:pt x="343522" y="163715"/>
                  </a:lnTo>
                  <a:lnTo>
                    <a:pt x="343395" y="163588"/>
                  </a:lnTo>
                  <a:lnTo>
                    <a:pt x="343979" y="164985"/>
                  </a:lnTo>
                  <a:close/>
                </a:path>
                <a:path w="472440" h="1715135">
                  <a:moveTo>
                    <a:pt x="349580" y="162445"/>
                  </a:moveTo>
                  <a:lnTo>
                    <a:pt x="347713" y="161099"/>
                  </a:lnTo>
                  <a:lnTo>
                    <a:pt x="347332" y="161175"/>
                  </a:lnTo>
                  <a:lnTo>
                    <a:pt x="349580" y="162445"/>
                  </a:lnTo>
                  <a:close/>
                </a:path>
                <a:path w="472440" h="1715135">
                  <a:moveTo>
                    <a:pt x="356920" y="152374"/>
                  </a:moveTo>
                  <a:lnTo>
                    <a:pt x="356844" y="151765"/>
                  </a:lnTo>
                  <a:lnTo>
                    <a:pt x="356717" y="151053"/>
                  </a:lnTo>
                  <a:lnTo>
                    <a:pt x="356450" y="150152"/>
                  </a:lnTo>
                  <a:lnTo>
                    <a:pt x="356514" y="151180"/>
                  </a:lnTo>
                  <a:lnTo>
                    <a:pt x="356704" y="151841"/>
                  </a:lnTo>
                  <a:lnTo>
                    <a:pt x="356920" y="152374"/>
                  </a:lnTo>
                  <a:close/>
                </a:path>
                <a:path w="472440" h="1715135">
                  <a:moveTo>
                    <a:pt x="357251" y="154901"/>
                  </a:moveTo>
                  <a:lnTo>
                    <a:pt x="357085" y="154800"/>
                  </a:lnTo>
                  <a:lnTo>
                    <a:pt x="357251" y="154901"/>
                  </a:lnTo>
                  <a:close/>
                </a:path>
                <a:path w="472440" h="1715135">
                  <a:moveTo>
                    <a:pt x="358013" y="154927"/>
                  </a:moveTo>
                  <a:lnTo>
                    <a:pt x="356920" y="152374"/>
                  </a:lnTo>
                  <a:lnTo>
                    <a:pt x="357238" y="154825"/>
                  </a:lnTo>
                  <a:lnTo>
                    <a:pt x="358013" y="154927"/>
                  </a:lnTo>
                  <a:close/>
                </a:path>
                <a:path w="472440" h="1715135">
                  <a:moveTo>
                    <a:pt x="362127" y="155498"/>
                  </a:moveTo>
                  <a:lnTo>
                    <a:pt x="360730" y="152641"/>
                  </a:lnTo>
                  <a:lnTo>
                    <a:pt x="358013" y="154927"/>
                  </a:lnTo>
                  <a:lnTo>
                    <a:pt x="362127" y="155498"/>
                  </a:lnTo>
                  <a:close/>
                </a:path>
                <a:path w="472440" h="1715135">
                  <a:moveTo>
                    <a:pt x="366534" y="161239"/>
                  </a:moveTo>
                  <a:lnTo>
                    <a:pt x="359219" y="156248"/>
                  </a:lnTo>
                  <a:lnTo>
                    <a:pt x="357251" y="154901"/>
                  </a:lnTo>
                  <a:lnTo>
                    <a:pt x="357416" y="156248"/>
                  </a:lnTo>
                  <a:lnTo>
                    <a:pt x="355333" y="155651"/>
                  </a:lnTo>
                  <a:lnTo>
                    <a:pt x="361746" y="161340"/>
                  </a:lnTo>
                  <a:lnTo>
                    <a:pt x="366534" y="161239"/>
                  </a:lnTo>
                  <a:close/>
                </a:path>
                <a:path w="472440" h="1715135">
                  <a:moveTo>
                    <a:pt x="372275" y="110439"/>
                  </a:moveTo>
                  <a:lnTo>
                    <a:pt x="363601" y="100850"/>
                  </a:lnTo>
                  <a:lnTo>
                    <a:pt x="371754" y="111036"/>
                  </a:lnTo>
                  <a:lnTo>
                    <a:pt x="372275" y="110439"/>
                  </a:lnTo>
                  <a:close/>
                </a:path>
                <a:path w="472440" h="1715135">
                  <a:moveTo>
                    <a:pt x="389686" y="124040"/>
                  </a:moveTo>
                  <a:lnTo>
                    <a:pt x="388493" y="123926"/>
                  </a:lnTo>
                  <a:lnTo>
                    <a:pt x="387413" y="123380"/>
                  </a:lnTo>
                  <a:lnTo>
                    <a:pt x="386422" y="122720"/>
                  </a:lnTo>
                  <a:lnTo>
                    <a:pt x="387388" y="123863"/>
                  </a:lnTo>
                  <a:lnTo>
                    <a:pt x="388493" y="124561"/>
                  </a:lnTo>
                  <a:lnTo>
                    <a:pt x="389686" y="124040"/>
                  </a:lnTo>
                  <a:close/>
                </a:path>
                <a:path w="472440" h="1715135">
                  <a:moveTo>
                    <a:pt x="398348" y="39255"/>
                  </a:moveTo>
                  <a:lnTo>
                    <a:pt x="396976" y="40525"/>
                  </a:lnTo>
                  <a:lnTo>
                    <a:pt x="398195" y="40525"/>
                  </a:lnTo>
                  <a:lnTo>
                    <a:pt x="398348" y="39255"/>
                  </a:lnTo>
                  <a:close/>
                </a:path>
                <a:path w="472440" h="1715135">
                  <a:moveTo>
                    <a:pt x="399961" y="34823"/>
                  </a:moveTo>
                  <a:lnTo>
                    <a:pt x="398691" y="33921"/>
                  </a:lnTo>
                  <a:lnTo>
                    <a:pt x="398208" y="33566"/>
                  </a:lnTo>
                  <a:lnTo>
                    <a:pt x="398627" y="34010"/>
                  </a:lnTo>
                  <a:lnTo>
                    <a:pt x="399961" y="34823"/>
                  </a:lnTo>
                  <a:close/>
                </a:path>
                <a:path w="472440" h="1715135">
                  <a:moveTo>
                    <a:pt x="401929" y="77762"/>
                  </a:moveTo>
                  <a:lnTo>
                    <a:pt x="401472" y="76136"/>
                  </a:lnTo>
                  <a:lnTo>
                    <a:pt x="401764" y="74739"/>
                  </a:lnTo>
                  <a:lnTo>
                    <a:pt x="400011" y="73482"/>
                  </a:lnTo>
                  <a:lnTo>
                    <a:pt x="398919" y="76885"/>
                  </a:lnTo>
                  <a:lnTo>
                    <a:pt x="400138" y="78727"/>
                  </a:lnTo>
                  <a:lnTo>
                    <a:pt x="401650" y="79171"/>
                  </a:lnTo>
                  <a:lnTo>
                    <a:pt x="401929" y="77762"/>
                  </a:lnTo>
                  <a:close/>
                </a:path>
                <a:path w="472440" h="1715135">
                  <a:moveTo>
                    <a:pt x="402882" y="32105"/>
                  </a:moveTo>
                  <a:lnTo>
                    <a:pt x="401980" y="32575"/>
                  </a:lnTo>
                  <a:lnTo>
                    <a:pt x="402247" y="33147"/>
                  </a:lnTo>
                  <a:lnTo>
                    <a:pt x="402882" y="32105"/>
                  </a:lnTo>
                  <a:close/>
                </a:path>
                <a:path w="472440" h="1715135">
                  <a:moveTo>
                    <a:pt x="403021" y="33616"/>
                  </a:moveTo>
                  <a:lnTo>
                    <a:pt x="402602" y="33489"/>
                  </a:lnTo>
                  <a:lnTo>
                    <a:pt x="402323" y="33324"/>
                  </a:lnTo>
                  <a:lnTo>
                    <a:pt x="402247" y="33147"/>
                  </a:lnTo>
                  <a:lnTo>
                    <a:pt x="402043" y="33439"/>
                  </a:lnTo>
                  <a:lnTo>
                    <a:pt x="401764" y="33832"/>
                  </a:lnTo>
                  <a:lnTo>
                    <a:pt x="402310" y="33718"/>
                  </a:lnTo>
                  <a:lnTo>
                    <a:pt x="403021" y="33616"/>
                  </a:lnTo>
                  <a:close/>
                </a:path>
                <a:path w="472440" h="1715135">
                  <a:moveTo>
                    <a:pt x="403707" y="39268"/>
                  </a:moveTo>
                  <a:lnTo>
                    <a:pt x="403288" y="38836"/>
                  </a:lnTo>
                  <a:lnTo>
                    <a:pt x="398627" y="34010"/>
                  </a:lnTo>
                  <a:lnTo>
                    <a:pt x="399288" y="36868"/>
                  </a:lnTo>
                  <a:lnTo>
                    <a:pt x="400850" y="39814"/>
                  </a:lnTo>
                  <a:lnTo>
                    <a:pt x="402196" y="38836"/>
                  </a:lnTo>
                  <a:lnTo>
                    <a:pt x="403707" y="39268"/>
                  </a:lnTo>
                  <a:close/>
                </a:path>
                <a:path w="472440" h="1715135">
                  <a:moveTo>
                    <a:pt x="404050" y="92049"/>
                  </a:moveTo>
                  <a:lnTo>
                    <a:pt x="403936" y="90970"/>
                  </a:lnTo>
                  <a:lnTo>
                    <a:pt x="403644" y="91325"/>
                  </a:lnTo>
                  <a:lnTo>
                    <a:pt x="404050" y="92049"/>
                  </a:lnTo>
                  <a:close/>
                </a:path>
                <a:path w="472440" h="1715135">
                  <a:moveTo>
                    <a:pt x="404431" y="31775"/>
                  </a:moveTo>
                  <a:lnTo>
                    <a:pt x="403923" y="31000"/>
                  </a:lnTo>
                  <a:lnTo>
                    <a:pt x="403440" y="30645"/>
                  </a:lnTo>
                  <a:lnTo>
                    <a:pt x="403313" y="32054"/>
                  </a:lnTo>
                  <a:lnTo>
                    <a:pt x="403771" y="31940"/>
                  </a:lnTo>
                  <a:lnTo>
                    <a:pt x="404101" y="31864"/>
                  </a:lnTo>
                  <a:lnTo>
                    <a:pt x="404431" y="31775"/>
                  </a:lnTo>
                  <a:close/>
                </a:path>
                <a:path w="472440" h="1715135">
                  <a:moveTo>
                    <a:pt x="405218" y="33845"/>
                  </a:moveTo>
                  <a:lnTo>
                    <a:pt x="404444" y="33629"/>
                  </a:lnTo>
                  <a:lnTo>
                    <a:pt x="403694" y="33540"/>
                  </a:lnTo>
                  <a:lnTo>
                    <a:pt x="403021" y="33616"/>
                  </a:lnTo>
                  <a:lnTo>
                    <a:pt x="403479" y="33769"/>
                  </a:lnTo>
                  <a:lnTo>
                    <a:pt x="404177" y="33870"/>
                  </a:lnTo>
                  <a:lnTo>
                    <a:pt x="405218" y="33845"/>
                  </a:lnTo>
                  <a:close/>
                </a:path>
                <a:path w="472440" h="1715135">
                  <a:moveTo>
                    <a:pt x="408965" y="91325"/>
                  </a:moveTo>
                  <a:lnTo>
                    <a:pt x="408825" y="90055"/>
                  </a:lnTo>
                  <a:lnTo>
                    <a:pt x="408546" y="87515"/>
                  </a:lnTo>
                  <a:lnTo>
                    <a:pt x="402869" y="81165"/>
                  </a:lnTo>
                  <a:lnTo>
                    <a:pt x="403936" y="90970"/>
                  </a:lnTo>
                  <a:lnTo>
                    <a:pt x="404685" y="90055"/>
                  </a:lnTo>
                  <a:lnTo>
                    <a:pt x="407568" y="92595"/>
                  </a:lnTo>
                  <a:lnTo>
                    <a:pt x="407441" y="93865"/>
                  </a:lnTo>
                  <a:lnTo>
                    <a:pt x="407403" y="95021"/>
                  </a:lnTo>
                  <a:lnTo>
                    <a:pt x="408965" y="91325"/>
                  </a:lnTo>
                  <a:close/>
                </a:path>
                <a:path w="472440" h="1715135">
                  <a:moveTo>
                    <a:pt x="409397" y="23075"/>
                  </a:moveTo>
                  <a:lnTo>
                    <a:pt x="408876" y="23672"/>
                  </a:lnTo>
                  <a:lnTo>
                    <a:pt x="409168" y="23876"/>
                  </a:lnTo>
                  <a:lnTo>
                    <a:pt x="409397" y="23075"/>
                  </a:lnTo>
                  <a:close/>
                </a:path>
                <a:path w="472440" h="1715135">
                  <a:moveTo>
                    <a:pt x="410540" y="98945"/>
                  </a:moveTo>
                  <a:lnTo>
                    <a:pt x="407390" y="95135"/>
                  </a:lnTo>
                  <a:lnTo>
                    <a:pt x="410540" y="98945"/>
                  </a:lnTo>
                  <a:close/>
                </a:path>
                <a:path w="472440" h="1715135">
                  <a:moveTo>
                    <a:pt x="411607" y="25933"/>
                  </a:moveTo>
                  <a:lnTo>
                    <a:pt x="410603" y="24904"/>
                  </a:lnTo>
                  <a:lnTo>
                    <a:pt x="409168" y="23876"/>
                  </a:lnTo>
                  <a:lnTo>
                    <a:pt x="408571" y="25946"/>
                  </a:lnTo>
                  <a:lnTo>
                    <a:pt x="409282" y="24904"/>
                  </a:lnTo>
                  <a:lnTo>
                    <a:pt x="410502" y="25615"/>
                  </a:lnTo>
                  <a:lnTo>
                    <a:pt x="411607" y="25933"/>
                  </a:lnTo>
                  <a:close/>
                </a:path>
                <a:path w="472440" h="1715135">
                  <a:moveTo>
                    <a:pt x="416483" y="92367"/>
                  </a:moveTo>
                  <a:lnTo>
                    <a:pt x="415277" y="90538"/>
                  </a:lnTo>
                  <a:lnTo>
                    <a:pt x="416382" y="87134"/>
                  </a:lnTo>
                  <a:lnTo>
                    <a:pt x="413067" y="87668"/>
                  </a:lnTo>
                  <a:lnTo>
                    <a:pt x="414286" y="89509"/>
                  </a:lnTo>
                  <a:lnTo>
                    <a:pt x="413905" y="95326"/>
                  </a:lnTo>
                  <a:lnTo>
                    <a:pt x="416483" y="92367"/>
                  </a:lnTo>
                  <a:close/>
                </a:path>
                <a:path w="472440" h="1715135">
                  <a:moveTo>
                    <a:pt x="419493" y="83566"/>
                  </a:moveTo>
                  <a:lnTo>
                    <a:pt x="418553" y="80327"/>
                  </a:lnTo>
                  <a:lnTo>
                    <a:pt x="417055" y="79895"/>
                  </a:lnTo>
                  <a:lnTo>
                    <a:pt x="416064" y="78867"/>
                  </a:lnTo>
                  <a:lnTo>
                    <a:pt x="414324" y="77609"/>
                  </a:lnTo>
                  <a:lnTo>
                    <a:pt x="419493" y="83566"/>
                  </a:lnTo>
                  <a:close/>
                </a:path>
                <a:path w="472440" h="1715135">
                  <a:moveTo>
                    <a:pt x="420331" y="20281"/>
                  </a:moveTo>
                  <a:lnTo>
                    <a:pt x="417144" y="16383"/>
                  </a:lnTo>
                  <a:lnTo>
                    <a:pt x="418071" y="19621"/>
                  </a:lnTo>
                  <a:lnTo>
                    <a:pt x="420331" y="20281"/>
                  </a:lnTo>
                  <a:close/>
                </a:path>
                <a:path w="472440" h="1715135">
                  <a:moveTo>
                    <a:pt x="422389" y="47980"/>
                  </a:moveTo>
                  <a:lnTo>
                    <a:pt x="421576" y="46926"/>
                  </a:lnTo>
                  <a:lnTo>
                    <a:pt x="421157" y="46240"/>
                  </a:lnTo>
                  <a:lnTo>
                    <a:pt x="421563" y="47015"/>
                  </a:lnTo>
                  <a:lnTo>
                    <a:pt x="422389" y="47980"/>
                  </a:lnTo>
                  <a:close/>
                </a:path>
                <a:path w="472440" h="1715135">
                  <a:moveTo>
                    <a:pt x="424154" y="19138"/>
                  </a:moveTo>
                  <a:lnTo>
                    <a:pt x="423976" y="16116"/>
                  </a:lnTo>
                  <a:lnTo>
                    <a:pt x="420560" y="11430"/>
                  </a:lnTo>
                  <a:lnTo>
                    <a:pt x="424154" y="19138"/>
                  </a:lnTo>
                  <a:close/>
                </a:path>
                <a:path w="472440" h="1715135">
                  <a:moveTo>
                    <a:pt x="424992" y="45605"/>
                  </a:moveTo>
                  <a:lnTo>
                    <a:pt x="423418" y="44335"/>
                  </a:lnTo>
                  <a:lnTo>
                    <a:pt x="420116" y="44335"/>
                  </a:lnTo>
                  <a:lnTo>
                    <a:pt x="420928" y="45605"/>
                  </a:lnTo>
                  <a:lnTo>
                    <a:pt x="424992" y="45605"/>
                  </a:lnTo>
                  <a:close/>
                </a:path>
                <a:path w="472440" h="1715135">
                  <a:moveTo>
                    <a:pt x="426783" y="53695"/>
                  </a:moveTo>
                  <a:lnTo>
                    <a:pt x="426046" y="52920"/>
                  </a:lnTo>
                  <a:lnTo>
                    <a:pt x="425894" y="52222"/>
                  </a:lnTo>
                  <a:lnTo>
                    <a:pt x="425907" y="51574"/>
                  </a:lnTo>
                  <a:lnTo>
                    <a:pt x="424472" y="52565"/>
                  </a:lnTo>
                  <a:lnTo>
                    <a:pt x="422198" y="52882"/>
                  </a:lnTo>
                  <a:lnTo>
                    <a:pt x="423506" y="54254"/>
                  </a:lnTo>
                  <a:lnTo>
                    <a:pt x="426783" y="53695"/>
                  </a:lnTo>
                  <a:close/>
                </a:path>
                <a:path w="472440" h="1715135">
                  <a:moveTo>
                    <a:pt x="427215" y="50393"/>
                  </a:moveTo>
                  <a:lnTo>
                    <a:pt x="426897" y="49276"/>
                  </a:lnTo>
                  <a:lnTo>
                    <a:pt x="426580" y="49657"/>
                  </a:lnTo>
                  <a:lnTo>
                    <a:pt x="425932" y="50507"/>
                  </a:lnTo>
                  <a:lnTo>
                    <a:pt x="425907" y="51574"/>
                  </a:lnTo>
                  <a:lnTo>
                    <a:pt x="426669" y="51066"/>
                  </a:lnTo>
                  <a:lnTo>
                    <a:pt x="427215" y="50393"/>
                  </a:lnTo>
                  <a:close/>
                </a:path>
                <a:path w="472440" h="1715135">
                  <a:moveTo>
                    <a:pt x="427875" y="45605"/>
                  </a:moveTo>
                  <a:lnTo>
                    <a:pt x="426593" y="41795"/>
                  </a:lnTo>
                  <a:lnTo>
                    <a:pt x="423837" y="40525"/>
                  </a:lnTo>
                  <a:lnTo>
                    <a:pt x="421093" y="39255"/>
                  </a:lnTo>
                  <a:lnTo>
                    <a:pt x="420446" y="34175"/>
                  </a:lnTo>
                  <a:lnTo>
                    <a:pt x="417360" y="26555"/>
                  </a:lnTo>
                  <a:lnTo>
                    <a:pt x="421424" y="26555"/>
                  </a:lnTo>
                  <a:lnTo>
                    <a:pt x="418680" y="24015"/>
                  </a:lnTo>
                  <a:lnTo>
                    <a:pt x="417322" y="24015"/>
                  </a:lnTo>
                  <a:lnTo>
                    <a:pt x="413740" y="21475"/>
                  </a:lnTo>
                  <a:lnTo>
                    <a:pt x="416648" y="25285"/>
                  </a:lnTo>
                  <a:lnTo>
                    <a:pt x="415112" y="27825"/>
                  </a:lnTo>
                  <a:lnTo>
                    <a:pt x="413816" y="30365"/>
                  </a:lnTo>
                  <a:lnTo>
                    <a:pt x="417449" y="34175"/>
                  </a:lnTo>
                  <a:lnTo>
                    <a:pt x="412699" y="31635"/>
                  </a:lnTo>
                  <a:lnTo>
                    <a:pt x="410146" y="30365"/>
                  </a:lnTo>
                  <a:lnTo>
                    <a:pt x="407682" y="30365"/>
                  </a:lnTo>
                  <a:lnTo>
                    <a:pt x="403225" y="29095"/>
                  </a:lnTo>
                  <a:lnTo>
                    <a:pt x="404990" y="30365"/>
                  </a:lnTo>
                  <a:lnTo>
                    <a:pt x="407301" y="31635"/>
                  </a:lnTo>
                  <a:lnTo>
                    <a:pt x="404431" y="32905"/>
                  </a:lnTo>
                  <a:lnTo>
                    <a:pt x="404837" y="32905"/>
                  </a:lnTo>
                  <a:lnTo>
                    <a:pt x="405485" y="34175"/>
                  </a:lnTo>
                  <a:lnTo>
                    <a:pt x="405739" y="35445"/>
                  </a:lnTo>
                  <a:lnTo>
                    <a:pt x="405638" y="34175"/>
                  </a:lnTo>
                  <a:lnTo>
                    <a:pt x="406869" y="35445"/>
                  </a:lnTo>
                  <a:lnTo>
                    <a:pt x="408165" y="35445"/>
                  </a:lnTo>
                  <a:lnTo>
                    <a:pt x="409270" y="36715"/>
                  </a:lnTo>
                  <a:lnTo>
                    <a:pt x="412178" y="41795"/>
                  </a:lnTo>
                  <a:lnTo>
                    <a:pt x="408825" y="44335"/>
                  </a:lnTo>
                  <a:lnTo>
                    <a:pt x="409752" y="48145"/>
                  </a:lnTo>
                  <a:lnTo>
                    <a:pt x="407733" y="48145"/>
                  </a:lnTo>
                  <a:lnTo>
                    <a:pt x="408305" y="45605"/>
                  </a:lnTo>
                  <a:lnTo>
                    <a:pt x="405828" y="44335"/>
                  </a:lnTo>
                  <a:lnTo>
                    <a:pt x="407225" y="48145"/>
                  </a:lnTo>
                  <a:lnTo>
                    <a:pt x="403275" y="44335"/>
                  </a:lnTo>
                  <a:lnTo>
                    <a:pt x="400469" y="44335"/>
                  </a:lnTo>
                  <a:lnTo>
                    <a:pt x="400011" y="44335"/>
                  </a:lnTo>
                  <a:lnTo>
                    <a:pt x="399186" y="43065"/>
                  </a:lnTo>
                  <a:lnTo>
                    <a:pt x="399884" y="44335"/>
                  </a:lnTo>
                  <a:lnTo>
                    <a:pt x="397725" y="44335"/>
                  </a:lnTo>
                  <a:lnTo>
                    <a:pt x="398030" y="41795"/>
                  </a:lnTo>
                  <a:lnTo>
                    <a:pt x="396163" y="41795"/>
                  </a:lnTo>
                  <a:lnTo>
                    <a:pt x="396163" y="46875"/>
                  </a:lnTo>
                  <a:lnTo>
                    <a:pt x="393153" y="45605"/>
                  </a:lnTo>
                  <a:lnTo>
                    <a:pt x="396024" y="45605"/>
                  </a:lnTo>
                  <a:lnTo>
                    <a:pt x="396163" y="46875"/>
                  </a:lnTo>
                  <a:lnTo>
                    <a:pt x="396163" y="41795"/>
                  </a:lnTo>
                  <a:lnTo>
                    <a:pt x="395617" y="41795"/>
                  </a:lnTo>
                  <a:lnTo>
                    <a:pt x="389064" y="41795"/>
                  </a:lnTo>
                  <a:lnTo>
                    <a:pt x="389382" y="44335"/>
                  </a:lnTo>
                  <a:lnTo>
                    <a:pt x="387350" y="44335"/>
                  </a:lnTo>
                  <a:lnTo>
                    <a:pt x="388531" y="47167"/>
                  </a:lnTo>
                  <a:lnTo>
                    <a:pt x="386943" y="53225"/>
                  </a:lnTo>
                  <a:lnTo>
                    <a:pt x="385953" y="53225"/>
                  </a:lnTo>
                  <a:lnTo>
                    <a:pt x="383603" y="55765"/>
                  </a:lnTo>
                  <a:lnTo>
                    <a:pt x="381927" y="60845"/>
                  </a:lnTo>
                  <a:lnTo>
                    <a:pt x="381292" y="61379"/>
                  </a:lnTo>
                  <a:lnTo>
                    <a:pt x="379691" y="59118"/>
                  </a:lnTo>
                  <a:lnTo>
                    <a:pt x="377101" y="58547"/>
                  </a:lnTo>
                  <a:lnTo>
                    <a:pt x="375564" y="58699"/>
                  </a:lnTo>
                  <a:lnTo>
                    <a:pt x="374586" y="59207"/>
                  </a:lnTo>
                  <a:lnTo>
                    <a:pt x="371983" y="58369"/>
                  </a:lnTo>
                  <a:lnTo>
                    <a:pt x="369836" y="58343"/>
                  </a:lnTo>
                  <a:lnTo>
                    <a:pt x="371233" y="62217"/>
                  </a:lnTo>
                  <a:lnTo>
                    <a:pt x="371805" y="62445"/>
                  </a:lnTo>
                  <a:lnTo>
                    <a:pt x="372186" y="62471"/>
                  </a:lnTo>
                  <a:lnTo>
                    <a:pt x="372706" y="62636"/>
                  </a:lnTo>
                  <a:lnTo>
                    <a:pt x="372948" y="61188"/>
                  </a:lnTo>
                  <a:lnTo>
                    <a:pt x="373316" y="59867"/>
                  </a:lnTo>
                  <a:lnTo>
                    <a:pt x="374573" y="59220"/>
                  </a:lnTo>
                  <a:lnTo>
                    <a:pt x="378079" y="60337"/>
                  </a:lnTo>
                  <a:lnTo>
                    <a:pt x="380695" y="61899"/>
                  </a:lnTo>
                  <a:lnTo>
                    <a:pt x="378942" y="63385"/>
                  </a:lnTo>
                  <a:lnTo>
                    <a:pt x="372706" y="63385"/>
                  </a:lnTo>
                  <a:lnTo>
                    <a:pt x="372325" y="65925"/>
                  </a:lnTo>
                  <a:lnTo>
                    <a:pt x="372122" y="68465"/>
                  </a:lnTo>
                  <a:lnTo>
                    <a:pt x="368820" y="68465"/>
                  </a:lnTo>
                  <a:lnTo>
                    <a:pt x="365099" y="65925"/>
                  </a:lnTo>
                  <a:lnTo>
                    <a:pt x="364540" y="68465"/>
                  </a:lnTo>
                  <a:lnTo>
                    <a:pt x="356679" y="65925"/>
                  </a:lnTo>
                  <a:lnTo>
                    <a:pt x="359359" y="71005"/>
                  </a:lnTo>
                  <a:lnTo>
                    <a:pt x="353187" y="68465"/>
                  </a:lnTo>
                  <a:lnTo>
                    <a:pt x="349669" y="71005"/>
                  </a:lnTo>
                  <a:lnTo>
                    <a:pt x="347294" y="74815"/>
                  </a:lnTo>
                  <a:lnTo>
                    <a:pt x="344551" y="77355"/>
                  </a:lnTo>
                  <a:lnTo>
                    <a:pt x="348716" y="82435"/>
                  </a:lnTo>
                  <a:lnTo>
                    <a:pt x="346405" y="83705"/>
                  </a:lnTo>
                  <a:lnTo>
                    <a:pt x="345630" y="86245"/>
                  </a:lnTo>
                  <a:lnTo>
                    <a:pt x="344779" y="91325"/>
                  </a:lnTo>
                  <a:lnTo>
                    <a:pt x="348716" y="95135"/>
                  </a:lnTo>
                  <a:lnTo>
                    <a:pt x="349605" y="100215"/>
                  </a:lnTo>
                  <a:lnTo>
                    <a:pt x="340321" y="97675"/>
                  </a:lnTo>
                  <a:lnTo>
                    <a:pt x="337197" y="100215"/>
                  </a:lnTo>
                  <a:lnTo>
                    <a:pt x="335991" y="98945"/>
                  </a:lnTo>
                  <a:lnTo>
                    <a:pt x="332816" y="98945"/>
                  </a:lnTo>
                  <a:lnTo>
                    <a:pt x="331419" y="104025"/>
                  </a:lnTo>
                  <a:lnTo>
                    <a:pt x="330517" y="109105"/>
                  </a:lnTo>
                  <a:lnTo>
                    <a:pt x="326110" y="110375"/>
                  </a:lnTo>
                  <a:lnTo>
                    <a:pt x="326542" y="112915"/>
                  </a:lnTo>
                  <a:lnTo>
                    <a:pt x="325386" y="112915"/>
                  </a:lnTo>
                  <a:lnTo>
                    <a:pt x="323761" y="111645"/>
                  </a:lnTo>
                  <a:lnTo>
                    <a:pt x="323176" y="111645"/>
                  </a:lnTo>
                  <a:lnTo>
                    <a:pt x="321881" y="114185"/>
                  </a:lnTo>
                  <a:lnTo>
                    <a:pt x="321741" y="116725"/>
                  </a:lnTo>
                  <a:lnTo>
                    <a:pt x="318350" y="112915"/>
                  </a:lnTo>
                  <a:lnTo>
                    <a:pt x="317220" y="111645"/>
                  </a:lnTo>
                  <a:lnTo>
                    <a:pt x="317182" y="112915"/>
                  </a:lnTo>
                  <a:lnTo>
                    <a:pt x="314515" y="111645"/>
                  </a:lnTo>
                  <a:lnTo>
                    <a:pt x="318147" y="115455"/>
                  </a:lnTo>
                  <a:lnTo>
                    <a:pt x="321779" y="117995"/>
                  </a:lnTo>
                  <a:lnTo>
                    <a:pt x="321894" y="119265"/>
                  </a:lnTo>
                  <a:lnTo>
                    <a:pt x="322783" y="123075"/>
                  </a:lnTo>
                  <a:lnTo>
                    <a:pt x="319430" y="120535"/>
                  </a:lnTo>
                  <a:lnTo>
                    <a:pt x="318655" y="121805"/>
                  </a:lnTo>
                  <a:lnTo>
                    <a:pt x="317754" y="123075"/>
                  </a:lnTo>
                  <a:lnTo>
                    <a:pt x="313969" y="120535"/>
                  </a:lnTo>
                  <a:lnTo>
                    <a:pt x="316649" y="125615"/>
                  </a:lnTo>
                  <a:lnTo>
                    <a:pt x="311073" y="128155"/>
                  </a:lnTo>
                  <a:lnTo>
                    <a:pt x="317677" y="137045"/>
                  </a:lnTo>
                  <a:lnTo>
                    <a:pt x="316699" y="135775"/>
                  </a:lnTo>
                  <a:lnTo>
                    <a:pt x="312407" y="135775"/>
                  </a:lnTo>
                  <a:lnTo>
                    <a:pt x="313347" y="138315"/>
                  </a:lnTo>
                  <a:lnTo>
                    <a:pt x="307670" y="133235"/>
                  </a:lnTo>
                  <a:lnTo>
                    <a:pt x="311962" y="143395"/>
                  </a:lnTo>
                  <a:lnTo>
                    <a:pt x="307213" y="140855"/>
                  </a:lnTo>
                  <a:lnTo>
                    <a:pt x="304711" y="139585"/>
                  </a:lnTo>
                  <a:lnTo>
                    <a:pt x="302336" y="134505"/>
                  </a:lnTo>
                  <a:lnTo>
                    <a:pt x="303199" y="139585"/>
                  </a:lnTo>
                  <a:lnTo>
                    <a:pt x="303136" y="144665"/>
                  </a:lnTo>
                  <a:lnTo>
                    <a:pt x="304304" y="149745"/>
                  </a:lnTo>
                  <a:lnTo>
                    <a:pt x="301117" y="144665"/>
                  </a:lnTo>
                  <a:lnTo>
                    <a:pt x="300075" y="145935"/>
                  </a:lnTo>
                  <a:lnTo>
                    <a:pt x="302679" y="153555"/>
                  </a:lnTo>
                  <a:lnTo>
                    <a:pt x="299212" y="151015"/>
                  </a:lnTo>
                  <a:lnTo>
                    <a:pt x="293065" y="149745"/>
                  </a:lnTo>
                  <a:lnTo>
                    <a:pt x="287350" y="153555"/>
                  </a:lnTo>
                  <a:lnTo>
                    <a:pt x="286473" y="154254"/>
                  </a:lnTo>
                  <a:lnTo>
                    <a:pt x="286473" y="203085"/>
                  </a:lnTo>
                  <a:lnTo>
                    <a:pt x="285076" y="203085"/>
                  </a:lnTo>
                  <a:lnTo>
                    <a:pt x="282714" y="201815"/>
                  </a:lnTo>
                  <a:lnTo>
                    <a:pt x="282968" y="200545"/>
                  </a:lnTo>
                  <a:lnTo>
                    <a:pt x="283806" y="200545"/>
                  </a:lnTo>
                  <a:lnTo>
                    <a:pt x="285597" y="201815"/>
                  </a:lnTo>
                  <a:lnTo>
                    <a:pt x="286473" y="203085"/>
                  </a:lnTo>
                  <a:lnTo>
                    <a:pt x="286473" y="154254"/>
                  </a:lnTo>
                  <a:lnTo>
                    <a:pt x="280949" y="158635"/>
                  </a:lnTo>
                  <a:lnTo>
                    <a:pt x="272757" y="161175"/>
                  </a:lnTo>
                  <a:lnTo>
                    <a:pt x="276390" y="164985"/>
                  </a:lnTo>
                  <a:lnTo>
                    <a:pt x="274078" y="163715"/>
                  </a:lnTo>
                  <a:lnTo>
                    <a:pt x="271068" y="163715"/>
                  </a:lnTo>
                  <a:lnTo>
                    <a:pt x="272580" y="167525"/>
                  </a:lnTo>
                  <a:lnTo>
                    <a:pt x="271221" y="166255"/>
                  </a:lnTo>
                  <a:lnTo>
                    <a:pt x="269862" y="164985"/>
                  </a:lnTo>
                  <a:lnTo>
                    <a:pt x="267601" y="163715"/>
                  </a:lnTo>
                  <a:lnTo>
                    <a:pt x="266674" y="161175"/>
                  </a:lnTo>
                  <a:lnTo>
                    <a:pt x="265531" y="166255"/>
                  </a:lnTo>
                  <a:lnTo>
                    <a:pt x="257835" y="161175"/>
                  </a:lnTo>
                  <a:lnTo>
                    <a:pt x="261886" y="171335"/>
                  </a:lnTo>
                  <a:lnTo>
                    <a:pt x="259156" y="168795"/>
                  </a:lnTo>
                  <a:lnTo>
                    <a:pt x="259207" y="166255"/>
                  </a:lnTo>
                  <a:lnTo>
                    <a:pt x="257479" y="164985"/>
                  </a:lnTo>
                  <a:lnTo>
                    <a:pt x="258419" y="168795"/>
                  </a:lnTo>
                  <a:lnTo>
                    <a:pt x="254939" y="166255"/>
                  </a:lnTo>
                  <a:lnTo>
                    <a:pt x="255219" y="164985"/>
                  </a:lnTo>
                  <a:lnTo>
                    <a:pt x="254749" y="162445"/>
                  </a:lnTo>
                  <a:lnTo>
                    <a:pt x="254114" y="166255"/>
                  </a:lnTo>
                  <a:lnTo>
                    <a:pt x="256235" y="171335"/>
                  </a:lnTo>
                  <a:lnTo>
                    <a:pt x="260159" y="176415"/>
                  </a:lnTo>
                  <a:lnTo>
                    <a:pt x="264922" y="182765"/>
                  </a:lnTo>
                  <a:lnTo>
                    <a:pt x="259956" y="180225"/>
                  </a:lnTo>
                  <a:lnTo>
                    <a:pt x="259524" y="181495"/>
                  </a:lnTo>
                  <a:lnTo>
                    <a:pt x="262648" y="187845"/>
                  </a:lnTo>
                  <a:lnTo>
                    <a:pt x="259842" y="186575"/>
                  </a:lnTo>
                  <a:lnTo>
                    <a:pt x="256501" y="184035"/>
                  </a:lnTo>
                  <a:lnTo>
                    <a:pt x="257886" y="181495"/>
                  </a:lnTo>
                  <a:lnTo>
                    <a:pt x="256336" y="182765"/>
                  </a:lnTo>
                  <a:lnTo>
                    <a:pt x="247180" y="184035"/>
                  </a:lnTo>
                  <a:lnTo>
                    <a:pt x="251396" y="189115"/>
                  </a:lnTo>
                  <a:lnTo>
                    <a:pt x="267131" y="189115"/>
                  </a:lnTo>
                  <a:lnTo>
                    <a:pt x="267246" y="187845"/>
                  </a:lnTo>
                  <a:lnTo>
                    <a:pt x="267373" y="186575"/>
                  </a:lnTo>
                  <a:lnTo>
                    <a:pt x="268681" y="187845"/>
                  </a:lnTo>
                  <a:lnTo>
                    <a:pt x="270179" y="190385"/>
                  </a:lnTo>
                  <a:lnTo>
                    <a:pt x="271868" y="192925"/>
                  </a:lnTo>
                  <a:lnTo>
                    <a:pt x="271208" y="190385"/>
                  </a:lnTo>
                  <a:lnTo>
                    <a:pt x="274459" y="191655"/>
                  </a:lnTo>
                  <a:lnTo>
                    <a:pt x="276923" y="195465"/>
                  </a:lnTo>
                  <a:lnTo>
                    <a:pt x="279044" y="200545"/>
                  </a:lnTo>
                  <a:lnTo>
                    <a:pt x="274459" y="198005"/>
                  </a:lnTo>
                  <a:lnTo>
                    <a:pt x="276872" y="201815"/>
                  </a:lnTo>
                  <a:lnTo>
                    <a:pt x="279692" y="206895"/>
                  </a:lnTo>
                  <a:lnTo>
                    <a:pt x="283032" y="210705"/>
                  </a:lnTo>
                  <a:lnTo>
                    <a:pt x="282638" y="209435"/>
                  </a:lnTo>
                  <a:lnTo>
                    <a:pt x="282536" y="208165"/>
                  </a:lnTo>
                  <a:lnTo>
                    <a:pt x="282727" y="208165"/>
                  </a:lnTo>
                  <a:lnTo>
                    <a:pt x="283387" y="209435"/>
                  </a:lnTo>
                  <a:lnTo>
                    <a:pt x="284035" y="209435"/>
                  </a:lnTo>
                  <a:lnTo>
                    <a:pt x="285369" y="210705"/>
                  </a:lnTo>
                  <a:lnTo>
                    <a:pt x="284530" y="209435"/>
                  </a:lnTo>
                  <a:lnTo>
                    <a:pt x="284124" y="208165"/>
                  </a:lnTo>
                  <a:lnTo>
                    <a:pt x="283730" y="206895"/>
                  </a:lnTo>
                  <a:lnTo>
                    <a:pt x="290537" y="213245"/>
                  </a:lnTo>
                  <a:lnTo>
                    <a:pt x="288340" y="210705"/>
                  </a:lnTo>
                  <a:lnTo>
                    <a:pt x="296684" y="210705"/>
                  </a:lnTo>
                  <a:lnTo>
                    <a:pt x="295490" y="206895"/>
                  </a:lnTo>
                  <a:lnTo>
                    <a:pt x="294309" y="203085"/>
                  </a:lnTo>
                  <a:lnTo>
                    <a:pt x="291541" y="194195"/>
                  </a:lnTo>
                  <a:lnTo>
                    <a:pt x="290588" y="190385"/>
                  </a:lnTo>
                  <a:lnTo>
                    <a:pt x="289953" y="187845"/>
                  </a:lnTo>
                  <a:lnTo>
                    <a:pt x="290042" y="186575"/>
                  </a:lnTo>
                  <a:lnTo>
                    <a:pt x="290334" y="182765"/>
                  </a:lnTo>
                  <a:lnTo>
                    <a:pt x="290525" y="180225"/>
                  </a:lnTo>
                  <a:lnTo>
                    <a:pt x="293649" y="186575"/>
                  </a:lnTo>
                  <a:lnTo>
                    <a:pt x="297459" y="189115"/>
                  </a:lnTo>
                  <a:lnTo>
                    <a:pt x="299504" y="191643"/>
                  </a:lnTo>
                  <a:lnTo>
                    <a:pt x="306768" y="190385"/>
                  </a:lnTo>
                  <a:lnTo>
                    <a:pt x="306133" y="185305"/>
                  </a:lnTo>
                  <a:lnTo>
                    <a:pt x="309092" y="189115"/>
                  </a:lnTo>
                  <a:lnTo>
                    <a:pt x="310146" y="190779"/>
                  </a:lnTo>
                  <a:lnTo>
                    <a:pt x="309562" y="189115"/>
                  </a:lnTo>
                  <a:lnTo>
                    <a:pt x="308076" y="185305"/>
                  </a:lnTo>
                  <a:lnTo>
                    <a:pt x="307581" y="184035"/>
                  </a:lnTo>
                  <a:lnTo>
                    <a:pt x="308648" y="184035"/>
                  </a:lnTo>
                  <a:lnTo>
                    <a:pt x="309867" y="185305"/>
                  </a:lnTo>
                  <a:lnTo>
                    <a:pt x="309473" y="184035"/>
                  </a:lnTo>
                  <a:lnTo>
                    <a:pt x="308698" y="181495"/>
                  </a:lnTo>
                  <a:lnTo>
                    <a:pt x="314020" y="181495"/>
                  </a:lnTo>
                  <a:lnTo>
                    <a:pt x="315709" y="184035"/>
                  </a:lnTo>
                  <a:lnTo>
                    <a:pt x="315188" y="185305"/>
                  </a:lnTo>
                  <a:lnTo>
                    <a:pt x="318985" y="182765"/>
                  </a:lnTo>
                  <a:lnTo>
                    <a:pt x="319760" y="181495"/>
                  </a:lnTo>
                  <a:lnTo>
                    <a:pt x="320535" y="180225"/>
                  </a:lnTo>
                  <a:lnTo>
                    <a:pt x="322084" y="177685"/>
                  </a:lnTo>
                  <a:lnTo>
                    <a:pt x="323049" y="172605"/>
                  </a:lnTo>
                  <a:lnTo>
                    <a:pt x="322516" y="171335"/>
                  </a:lnTo>
                  <a:lnTo>
                    <a:pt x="320929" y="167525"/>
                  </a:lnTo>
                  <a:lnTo>
                    <a:pt x="320395" y="166255"/>
                  </a:lnTo>
                  <a:lnTo>
                    <a:pt x="321360" y="167525"/>
                  </a:lnTo>
                  <a:lnTo>
                    <a:pt x="328549" y="176415"/>
                  </a:lnTo>
                  <a:lnTo>
                    <a:pt x="329768" y="177685"/>
                  </a:lnTo>
                  <a:lnTo>
                    <a:pt x="323786" y="166255"/>
                  </a:lnTo>
                  <a:lnTo>
                    <a:pt x="323126" y="164985"/>
                  </a:lnTo>
                  <a:lnTo>
                    <a:pt x="317144" y="153555"/>
                  </a:lnTo>
                  <a:lnTo>
                    <a:pt x="315150" y="149745"/>
                  </a:lnTo>
                  <a:lnTo>
                    <a:pt x="312496" y="144665"/>
                  </a:lnTo>
                  <a:lnTo>
                    <a:pt x="318376" y="151015"/>
                  </a:lnTo>
                  <a:lnTo>
                    <a:pt x="326986" y="161175"/>
                  </a:lnTo>
                  <a:lnTo>
                    <a:pt x="332435" y="167525"/>
                  </a:lnTo>
                  <a:lnTo>
                    <a:pt x="334632" y="172339"/>
                  </a:lnTo>
                  <a:lnTo>
                    <a:pt x="323494" y="161798"/>
                  </a:lnTo>
                  <a:lnTo>
                    <a:pt x="335026" y="178917"/>
                  </a:lnTo>
                  <a:lnTo>
                    <a:pt x="331800" y="172605"/>
                  </a:lnTo>
                  <a:lnTo>
                    <a:pt x="333121" y="172567"/>
                  </a:lnTo>
                  <a:lnTo>
                    <a:pt x="334810" y="172732"/>
                  </a:lnTo>
                  <a:lnTo>
                    <a:pt x="335343" y="173875"/>
                  </a:lnTo>
                  <a:lnTo>
                    <a:pt x="339305" y="173875"/>
                  </a:lnTo>
                  <a:lnTo>
                    <a:pt x="339077" y="170065"/>
                  </a:lnTo>
                  <a:lnTo>
                    <a:pt x="328599" y="161175"/>
                  </a:lnTo>
                  <a:lnTo>
                    <a:pt x="328891" y="159905"/>
                  </a:lnTo>
                  <a:lnTo>
                    <a:pt x="338112" y="164985"/>
                  </a:lnTo>
                  <a:lnTo>
                    <a:pt x="334187" y="162445"/>
                  </a:lnTo>
                  <a:lnTo>
                    <a:pt x="342938" y="166255"/>
                  </a:lnTo>
                  <a:lnTo>
                    <a:pt x="340677" y="164985"/>
                  </a:lnTo>
                  <a:lnTo>
                    <a:pt x="338759" y="162445"/>
                  </a:lnTo>
                  <a:lnTo>
                    <a:pt x="336842" y="159905"/>
                  </a:lnTo>
                  <a:lnTo>
                    <a:pt x="332054" y="153555"/>
                  </a:lnTo>
                  <a:lnTo>
                    <a:pt x="333857" y="152285"/>
                  </a:lnTo>
                  <a:lnTo>
                    <a:pt x="335064" y="154825"/>
                  </a:lnTo>
                  <a:lnTo>
                    <a:pt x="343395" y="163588"/>
                  </a:lnTo>
                  <a:lnTo>
                    <a:pt x="339394" y="153936"/>
                  </a:lnTo>
                  <a:lnTo>
                    <a:pt x="346075" y="159905"/>
                  </a:lnTo>
                  <a:lnTo>
                    <a:pt x="347713" y="161099"/>
                  </a:lnTo>
                  <a:lnTo>
                    <a:pt x="352945" y="159905"/>
                  </a:lnTo>
                  <a:lnTo>
                    <a:pt x="352996" y="157365"/>
                  </a:lnTo>
                  <a:lnTo>
                    <a:pt x="349224" y="157365"/>
                  </a:lnTo>
                  <a:lnTo>
                    <a:pt x="350227" y="153555"/>
                  </a:lnTo>
                  <a:lnTo>
                    <a:pt x="349250" y="151015"/>
                  </a:lnTo>
                  <a:lnTo>
                    <a:pt x="347294" y="145935"/>
                  </a:lnTo>
                  <a:lnTo>
                    <a:pt x="346671" y="144665"/>
                  </a:lnTo>
                  <a:lnTo>
                    <a:pt x="346049" y="143395"/>
                  </a:lnTo>
                  <a:lnTo>
                    <a:pt x="344182" y="139585"/>
                  </a:lnTo>
                  <a:lnTo>
                    <a:pt x="344297" y="138315"/>
                  </a:lnTo>
                  <a:lnTo>
                    <a:pt x="344411" y="137045"/>
                  </a:lnTo>
                  <a:lnTo>
                    <a:pt x="344639" y="134505"/>
                  </a:lnTo>
                  <a:lnTo>
                    <a:pt x="346100" y="138315"/>
                  </a:lnTo>
                  <a:lnTo>
                    <a:pt x="355473" y="149745"/>
                  </a:lnTo>
                  <a:lnTo>
                    <a:pt x="358775" y="149745"/>
                  </a:lnTo>
                  <a:lnTo>
                    <a:pt x="354139" y="142125"/>
                  </a:lnTo>
                  <a:lnTo>
                    <a:pt x="349885" y="134505"/>
                  </a:lnTo>
                  <a:lnTo>
                    <a:pt x="347751" y="130695"/>
                  </a:lnTo>
                  <a:lnTo>
                    <a:pt x="343966" y="123075"/>
                  </a:lnTo>
                  <a:lnTo>
                    <a:pt x="342074" y="119265"/>
                  </a:lnTo>
                  <a:lnTo>
                    <a:pt x="341249" y="116725"/>
                  </a:lnTo>
                  <a:lnTo>
                    <a:pt x="340004" y="112915"/>
                  </a:lnTo>
                  <a:lnTo>
                    <a:pt x="339598" y="111645"/>
                  </a:lnTo>
                  <a:lnTo>
                    <a:pt x="343077" y="114185"/>
                  </a:lnTo>
                  <a:lnTo>
                    <a:pt x="342938" y="111645"/>
                  </a:lnTo>
                  <a:lnTo>
                    <a:pt x="342722" y="107835"/>
                  </a:lnTo>
                  <a:lnTo>
                    <a:pt x="347624" y="116725"/>
                  </a:lnTo>
                  <a:lnTo>
                    <a:pt x="353237" y="128155"/>
                  </a:lnTo>
                  <a:lnTo>
                    <a:pt x="358432" y="139585"/>
                  </a:lnTo>
                  <a:lnTo>
                    <a:pt x="362064" y="148475"/>
                  </a:lnTo>
                  <a:lnTo>
                    <a:pt x="365823" y="149745"/>
                  </a:lnTo>
                  <a:lnTo>
                    <a:pt x="365772" y="152285"/>
                  </a:lnTo>
                  <a:lnTo>
                    <a:pt x="367855" y="149745"/>
                  </a:lnTo>
                  <a:lnTo>
                    <a:pt x="371284" y="152285"/>
                  </a:lnTo>
                  <a:lnTo>
                    <a:pt x="370535" y="154825"/>
                  </a:lnTo>
                  <a:lnTo>
                    <a:pt x="370001" y="156095"/>
                  </a:lnTo>
                  <a:lnTo>
                    <a:pt x="377126" y="153555"/>
                  </a:lnTo>
                  <a:lnTo>
                    <a:pt x="371208" y="147205"/>
                  </a:lnTo>
                  <a:lnTo>
                    <a:pt x="375602" y="143395"/>
                  </a:lnTo>
                  <a:lnTo>
                    <a:pt x="370674" y="138315"/>
                  </a:lnTo>
                  <a:lnTo>
                    <a:pt x="370636" y="149745"/>
                  </a:lnTo>
                  <a:lnTo>
                    <a:pt x="366242" y="143395"/>
                  </a:lnTo>
                  <a:lnTo>
                    <a:pt x="362686" y="137045"/>
                  </a:lnTo>
                  <a:lnTo>
                    <a:pt x="361149" y="129425"/>
                  </a:lnTo>
                  <a:lnTo>
                    <a:pt x="362813" y="125615"/>
                  </a:lnTo>
                  <a:lnTo>
                    <a:pt x="366052" y="128155"/>
                  </a:lnTo>
                  <a:lnTo>
                    <a:pt x="372173" y="138315"/>
                  </a:lnTo>
                  <a:lnTo>
                    <a:pt x="374154" y="140855"/>
                  </a:lnTo>
                  <a:lnTo>
                    <a:pt x="372694" y="137045"/>
                  </a:lnTo>
                  <a:lnTo>
                    <a:pt x="374078" y="133235"/>
                  </a:lnTo>
                  <a:lnTo>
                    <a:pt x="375818" y="134505"/>
                  </a:lnTo>
                  <a:lnTo>
                    <a:pt x="377215" y="138315"/>
                  </a:lnTo>
                  <a:lnTo>
                    <a:pt x="378510" y="137045"/>
                  </a:lnTo>
                  <a:lnTo>
                    <a:pt x="377812" y="133235"/>
                  </a:lnTo>
                  <a:lnTo>
                    <a:pt x="377799" y="130695"/>
                  </a:lnTo>
                  <a:lnTo>
                    <a:pt x="382460" y="130695"/>
                  </a:lnTo>
                  <a:lnTo>
                    <a:pt x="391172" y="137045"/>
                  </a:lnTo>
                  <a:lnTo>
                    <a:pt x="387959" y="133235"/>
                  </a:lnTo>
                  <a:lnTo>
                    <a:pt x="385356" y="130695"/>
                  </a:lnTo>
                  <a:lnTo>
                    <a:pt x="380136" y="125615"/>
                  </a:lnTo>
                  <a:lnTo>
                    <a:pt x="370382" y="115455"/>
                  </a:lnTo>
                  <a:lnTo>
                    <a:pt x="363626" y="107835"/>
                  </a:lnTo>
                  <a:lnTo>
                    <a:pt x="361378" y="105295"/>
                  </a:lnTo>
                  <a:lnTo>
                    <a:pt x="356946" y="100215"/>
                  </a:lnTo>
                  <a:lnTo>
                    <a:pt x="355841" y="98945"/>
                  </a:lnTo>
                  <a:lnTo>
                    <a:pt x="356577" y="98945"/>
                  </a:lnTo>
                  <a:lnTo>
                    <a:pt x="366699" y="101485"/>
                  </a:lnTo>
                  <a:lnTo>
                    <a:pt x="370916" y="104025"/>
                  </a:lnTo>
                  <a:lnTo>
                    <a:pt x="377456" y="107835"/>
                  </a:lnTo>
                  <a:lnTo>
                    <a:pt x="380809" y="119265"/>
                  </a:lnTo>
                  <a:lnTo>
                    <a:pt x="386422" y="123075"/>
                  </a:lnTo>
                  <a:lnTo>
                    <a:pt x="384924" y="121805"/>
                  </a:lnTo>
                  <a:lnTo>
                    <a:pt x="383819" y="119265"/>
                  </a:lnTo>
                  <a:lnTo>
                    <a:pt x="383552" y="117995"/>
                  </a:lnTo>
                  <a:lnTo>
                    <a:pt x="385800" y="117995"/>
                  </a:lnTo>
                  <a:lnTo>
                    <a:pt x="387959" y="123075"/>
                  </a:lnTo>
                  <a:lnTo>
                    <a:pt x="389293" y="120535"/>
                  </a:lnTo>
                  <a:lnTo>
                    <a:pt x="387591" y="117995"/>
                  </a:lnTo>
                  <a:lnTo>
                    <a:pt x="388505" y="116725"/>
                  </a:lnTo>
                  <a:lnTo>
                    <a:pt x="388835" y="115455"/>
                  </a:lnTo>
                  <a:lnTo>
                    <a:pt x="385394" y="114185"/>
                  </a:lnTo>
                  <a:lnTo>
                    <a:pt x="385737" y="110375"/>
                  </a:lnTo>
                  <a:lnTo>
                    <a:pt x="388683" y="114185"/>
                  </a:lnTo>
                  <a:lnTo>
                    <a:pt x="390779" y="111645"/>
                  </a:lnTo>
                  <a:lnTo>
                    <a:pt x="389280" y="110375"/>
                  </a:lnTo>
                  <a:lnTo>
                    <a:pt x="386308" y="107835"/>
                  </a:lnTo>
                  <a:lnTo>
                    <a:pt x="382054" y="98945"/>
                  </a:lnTo>
                  <a:lnTo>
                    <a:pt x="380225" y="95135"/>
                  </a:lnTo>
                  <a:lnTo>
                    <a:pt x="380580" y="91325"/>
                  </a:lnTo>
                  <a:lnTo>
                    <a:pt x="381914" y="93865"/>
                  </a:lnTo>
                  <a:lnTo>
                    <a:pt x="385356" y="96405"/>
                  </a:lnTo>
                  <a:lnTo>
                    <a:pt x="385876" y="95973"/>
                  </a:lnTo>
                  <a:lnTo>
                    <a:pt x="386245" y="96189"/>
                  </a:lnTo>
                  <a:lnTo>
                    <a:pt x="386067" y="96075"/>
                  </a:lnTo>
                  <a:lnTo>
                    <a:pt x="385889" y="95961"/>
                  </a:lnTo>
                  <a:lnTo>
                    <a:pt x="389953" y="92595"/>
                  </a:lnTo>
                  <a:lnTo>
                    <a:pt x="394754" y="93865"/>
                  </a:lnTo>
                  <a:lnTo>
                    <a:pt x="396671" y="92595"/>
                  </a:lnTo>
                  <a:lnTo>
                    <a:pt x="398602" y="91325"/>
                  </a:lnTo>
                  <a:lnTo>
                    <a:pt x="400354" y="92595"/>
                  </a:lnTo>
                  <a:lnTo>
                    <a:pt x="403872" y="92595"/>
                  </a:lnTo>
                  <a:lnTo>
                    <a:pt x="405561" y="96405"/>
                  </a:lnTo>
                  <a:lnTo>
                    <a:pt x="405091" y="93865"/>
                  </a:lnTo>
                  <a:lnTo>
                    <a:pt x="404050" y="92049"/>
                  </a:lnTo>
                  <a:lnTo>
                    <a:pt x="404114" y="92595"/>
                  </a:lnTo>
                  <a:lnTo>
                    <a:pt x="403148" y="91325"/>
                  </a:lnTo>
                  <a:lnTo>
                    <a:pt x="393204" y="68465"/>
                  </a:lnTo>
                  <a:lnTo>
                    <a:pt x="393115" y="67195"/>
                  </a:lnTo>
                  <a:lnTo>
                    <a:pt x="394512" y="62115"/>
                  </a:lnTo>
                  <a:lnTo>
                    <a:pt x="399097" y="71005"/>
                  </a:lnTo>
                  <a:lnTo>
                    <a:pt x="398627" y="69735"/>
                  </a:lnTo>
                  <a:lnTo>
                    <a:pt x="400659" y="64655"/>
                  </a:lnTo>
                  <a:lnTo>
                    <a:pt x="399948" y="62115"/>
                  </a:lnTo>
                  <a:lnTo>
                    <a:pt x="398881" y="58305"/>
                  </a:lnTo>
                  <a:lnTo>
                    <a:pt x="397649" y="53225"/>
                  </a:lnTo>
                  <a:lnTo>
                    <a:pt x="401307" y="51955"/>
                  </a:lnTo>
                  <a:lnTo>
                    <a:pt x="407797" y="55765"/>
                  </a:lnTo>
                  <a:lnTo>
                    <a:pt x="410425" y="62115"/>
                  </a:lnTo>
                  <a:lnTo>
                    <a:pt x="414134" y="65925"/>
                  </a:lnTo>
                  <a:lnTo>
                    <a:pt x="413283" y="69735"/>
                  </a:lnTo>
                  <a:lnTo>
                    <a:pt x="407301" y="65925"/>
                  </a:lnTo>
                  <a:lnTo>
                    <a:pt x="405739" y="67195"/>
                  </a:lnTo>
                  <a:lnTo>
                    <a:pt x="410032" y="68465"/>
                  </a:lnTo>
                  <a:lnTo>
                    <a:pt x="410718" y="71005"/>
                  </a:lnTo>
                  <a:lnTo>
                    <a:pt x="410146" y="73545"/>
                  </a:lnTo>
                  <a:lnTo>
                    <a:pt x="407898" y="72275"/>
                  </a:lnTo>
                  <a:lnTo>
                    <a:pt x="413613" y="76085"/>
                  </a:lnTo>
                  <a:lnTo>
                    <a:pt x="414743" y="73545"/>
                  </a:lnTo>
                  <a:lnTo>
                    <a:pt x="416445" y="69735"/>
                  </a:lnTo>
                  <a:lnTo>
                    <a:pt x="418706" y="64655"/>
                  </a:lnTo>
                  <a:lnTo>
                    <a:pt x="427050" y="64655"/>
                  </a:lnTo>
                  <a:lnTo>
                    <a:pt x="426339" y="62115"/>
                  </a:lnTo>
                  <a:lnTo>
                    <a:pt x="426161" y="59575"/>
                  </a:lnTo>
                  <a:lnTo>
                    <a:pt x="423672" y="58305"/>
                  </a:lnTo>
                  <a:lnTo>
                    <a:pt x="422859" y="59575"/>
                  </a:lnTo>
                  <a:lnTo>
                    <a:pt x="417868" y="57035"/>
                  </a:lnTo>
                  <a:lnTo>
                    <a:pt x="420535" y="51955"/>
                  </a:lnTo>
                  <a:lnTo>
                    <a:pt x="416991" y="51955"/>
                  </a:lnTo>
                  <a:lnTo>
                    <a:pt x="416509" y="48145"/>
                  </a:lnTo>
                  <a:lnTo>
                    <a:pt x="416356" y="46875"/>
                  </a:lnTo>
                  <a:lnTo>
                    <a:pt x="414489" y="40525"/>
                  </a:lnTo>
                  <a:lnTo>
                    <a:pt x="419303" y="40525"/>
                  </a:lnTo>
                  <a:lnTo>
                    <a:pt x="424992" y="45605"/>
                  </a:lnTo>
                  <a:lnTo>
                    <a:pt x="427875" y="45605"/>
                  </a:lnTo>
                  <a:close/>
                </a:path>
                <a:path w="472440" h="1715135">
                  <a:moveTo>
                    <a:pt x="428955" y="36220"/>
                  </a:moveTo>
                  <a:lnTo>
                    <a:pt x="428840" y="36398"/>
                  </a:lnTo>
                  <a:lnTo>
                    <a:pt x="424319" y="30683"/>
                  </a:lnTo>
                  <a:lnTo>
                    <a:pt x="424675" y="36741"/>
                  </a:lnTo>
                  <a:lnTo>
                    <a:pt x="428244" y="40462"/>
                  </a:lnTo>
                  <a:lnTo>
                    <a:pt x="428269" y="38100"/>
                  </a:lnTo>
                  <a:lnTo>
                    <a:pt x="428955" y="36220"/>
                  </a:lnTo>
                  <a:close/>
                </a:path>
                <a:path w="472440" h="1715135">
                  <a:moveTo>
                    <a:pt x="430276" y="34632"/>
                  </a:moveTo>
                  <a:lnTo>
                    <a:pt x="428510" y="32334"/>
                  </a:lnTo>
                  <a:lnTo>
                    <a:pt x="429387" y="34620"/>
                  </a:lnTo>
                  <a:lnTo>
                    <a:pt x="429145" y="35814"/>
                  </a:lnTo>
                  <a:lnTo>
                    <a:pt x="429387" y="35267"/>
                  </a:lnTo>
                  <a:lnTo>
                    <a:pt x="429717" y="34798"/>
                  </a:lnTo>
                  <a:lnTo>
                    <a:pt x="430276" y="34632"/>
                  </a:lnTo>
                  <a:close/>
                </a:path>
                <a:path w="472440" h="1715135">
                  <a:moveTo>
                    <a:pt x="431380" y="14351"/>
                  </a:moveTo>
                  <a:lnTo>
                    <a:pt x="429895" y="14490"/>
                  </a:lnTo>
                  <a:lnTo>
                    <a:pt x="427901" y="13576"/>
                  </a:lnTo>
                  <a:lnTo>
                    <a:pt x="424091" y="11696"/>
                  </a:lnTo>
                  <a:lnTo>
                    <a:pt x="424395" y="14719"/>
                  </a:lnTo>
                  <a:lnTo>
                    <a:pt x="425361" y="16357"/>
                  </a:lnTo>
                  <a:lnTo>
                    <a:pt x="426377" y="17691"/>
                  </a:lnTo>
                  <a:lnTo>
                    <a:pt x="430771" y="14719"/>
                  </a:lnTo>
                  <a:lnTo>
                    <a:pt x="430999" y="15519"/>
                  </a:lnTo>
                  <a:lnTo>
                    <a:pt x="431380" y="14351"/>
                  </a:lnTo>
                  <a:close/>
                </a:path>
                <a:path w="472440" h="1715135">
                  <a:moveTo>
                    <a:pt x="432866" y="8547"/>
                  </a:moveTo>
                  <a:lnTo>
                    <a:pt x="431292" y="7645"/>
                  </a:lnTo>
                  <a:lnTo>
                    <a:pt x="428637" y="6426"/>
                  </a:lnTo>
                  <a:lnTo>
                    <a:pt x="429425" y="7620"/>
                  </a:lnTo>
                  <a:lnTo>
                    <a:pt x="430618" y="8077"/>
                  </a:lnTo>
                  <a:lnTo>
                    <a:pt x="431749" y="8356"/>
                  </a:lnTo>
                  <a:lnTo>
                    <a:pt x="432866" y="8547"/>
                  </a:lnTo>
                  <a:close/>
                </a:path>
                <a:path w="472440" h="1715135">
                  <a:moveTo>
                    <a:pt x="435406" y="52463"/>
                  </a:moveTo>
                  <a:lnTo>
                    <a:pt x="433895" y="52031"/>
                  </a:lnTo>
                  <a:lnTo>
                    <a:pt x="432104" y="52997"/>
                  </a:lnTo>
                  <a:lnTo>
                    <a:pt x="435406" y="52463"/>
                  </a:lnTo>
                  <a:close/>
                </a:path>
                <a:path w="472440" h="1715135">
                  <a:moveTo>
                    <a:pt x="436956" y="26644"/>
                  </a:moveTo>
                  <a:lnTo>
                    <a:pt x="433387" y="23393"/>
                  </a:lnTo>
                  <a:lnTo>
                    <a:pt x="426961" y="18415"/>
                  </a:lnTo>
                  <a:lnTo>
                    <a:pt x="428358" y="20116"/>
                  </a:lnTo>
                  <a:lnTo>
                    <a:pt x="429717" y="21628"/>
                  </a:lnTo>
                  <a:lnTo>
                    <a:pt x="429742" y="25577"/>
                  </a:lnTo>
                  <a:lnTo>
                    <a:pt x="432244" y="27025"/>
                  </a:lnTo>
                  <a:lnTo>
                    <a:pt x="436956" y="26644"/>
                  </a:lnTo>
                  <a:close/>
                </a:path>
                <a:path w="472440" h="1715135">
                  <a:moveTo>
                    <a:pt x="437019" y="48475"/>
                  </a:moveTo>
                  <a:lnTo>
                    <a:pt x="432320" y="44145"/>
                  </a:lnTo>
                  <a:lnTo>
                    <a:pt x="434987" y="48628"/>
                  </a:lnTo>
                  <a:lnTo>
                    <a:pt x="437019" y="48475"/>
                  </a:lnTo>
                  <a:close/>
                </a:path>
                <a:path w="472440" h="1715135">
                  <a:moveTo>
                    <a:pt x="438035" y="34378"/>
                  </a:moveTo>
                  <a:lnTo>
                    <a:pt x="436422" y="31953"/>
                  </a:lnTo>
                  <a:lnTo>
                    <a:pt x="433400" y="31064"/>
                  </a:lnTo>
                  <a:lnTo>
                    <a:pt x="438035" y="34378"/>
                  </a:lnTo>
                  <a:close/>
                </a:path>
                <a:path w="472440" h="1715135">
                  <a:moveTo>
                    <a:pt x="438632" y="34810"/>
                  </a:moveTo>
                  <a:lnTo>
                    <a:pt x="438035" y="34378"/>
                  </a:lnTo>
                  <a:lnTo>
                    <a:pt x="438505" y="35102"/>
                  </a:lnTo>
                  <a:lnTo>
                    <a:pt x="438632" y="34810"/>
                  </a:lnTo>
                  <a:close/>
                </a:path>
                <a:path w="472440" h="1715135">
                  <a:moveTo>
                    <a:pt x="438823" y="28346"/>
                  </a:moveTo>
                  <a:lnTo>
                    <a:pt x="438315" y="26543"/>
                  </a:lnTo>
                  <a:lnTo>
                    <a:pt x="436956" y="26644"/>
                  </a:lnTo>
                  <a:lnTo>
                    <a:pt x="438823" y="28346"/>
                  </a:lnTo>
                  <a:close/>
                </a:path>
                <a:path w="472440" h="1715135">
                  <a:moveTo>
                    <a:pt x="441261" y="914"/>
                  </a:moveTo>
                  <a:lnTo>
                    <a:pt x="441223" y="622"/>
                  </a:lnTo>
                  <a:lnTo>
                    <a:pt x="440182" y="0"/>
                  </a:lnTo>
                  <a:lnTo>
                    <a:pt x="440588" y="393"/>
                  </a:lnTo>
                  <a:lnTo>
                    <a:pt x="441261" y="914"/>
                  </a:lnTo>
                  <a:close/>
                </a:path>
                <a:path w="472440" h="1715135">
                  <a:moveTo>
                    <a:pt x="442658" y="2743"/>
                  </a:moveTo>
                  <a:lnTo>
                    <a:pt x="442544" y="1778"/>
                  </a:lnTo>
                  <a:lnTo>
                    <a:pt x="442188" y="1587"/>
                  </a:lnTo>
                  <a:lnTo>
                    <a:pt x="441693" y="1244"/>
                  </a:lnTo>
                  <a:lnTo>
                    <a:pt x="441261" y="914"/>
                  </a:lnTo>
                  <a:lnTo>
                    <a:pt x="441350" y="1879"/>
                  </a:lnTo>
                  <a:lnTo>
                    <a:pt x="441896" y="3187"/>
                  </a:lnTo>
                  <a:lnTo>
                    <a:pt x="442341" y="4381"/>
                  </a:lnTo>
                  <a:lnTo>
                    <a:pt x="442569" y="3606"/>
                  </a:lnTo>
                  <a:lnTo>
                    <a:pt x="442658" y="2743"/>
                  </a:lnTo>
                  <a:close/>
                </a:path>
                <a:path w="472440" h="1715135">
                  <a:moveTo>
                    <a:pt x="444042" y="44056"/>
                  </a:moveTo>
                  <a:lnTo>
                    <a:pt x="443966" y="43789"/>
                  </a:lnTo>
                  <a:lnTo>
                    <a:pt x="442976" y="42760"/>
                  </a:lnTo>
                  <a:lnTo>
                    <a:pt x="444042" y="44056"/>
                  </a:lnTo>
                  <a:close/>
                </a:path>
                <a:path w="472440" h="1715135">
                  <a:moveTo>
                    <a:pt x="444804" y="20243"/>
                  </a:moveTo>
                  <a:lnTo>
                    <a:pt x="443191" y="19088"/>
                  </a:lnTo>
                  <a:lnTo>
                    <a:pt x="441312" y="17729"/>
                  </a:lnTo>
                  <a:lnTo>
                    <a:pt x="441147" y="14719"/>
                  </a:lnTo>
                  <a:lnTo>
                    <a:pt x="438264" y="19088"/>
                  </a:lnTo>
                  <a:lnTo>
                    <a:pt x="440169" y="11582"/>
                  </a:lnTo>
                  <a:lnTo>
                    <a:pt x="435406" y="11582"/>
                  </a:lnTo>
                  <a:lnTo>
                    <a:pt x="436486" y="8686"/>
                  </a:lnTo>
                  <a:lnTo>
                    <a:pt x="435483" y="8788"/>
                  </a:lnTo>
                  <a:lnTo>
                    <a:pt x="434162" y="8763"/>
                  </a:lnTo>
                  <a:lnTo>
                    <a:pt x="433755" y="8699"/>
                  </a:lnTo>
                  <a:lnTo>
                    <a:pt x="432879" y="8559"/>
                  </a:lnTo>
                  <a:lnTo>
                    <a:pt x="433184" y="8737"/>
                  </a:lnTo>
                  <a:lnTo>
                    <a:pt x="433857" y="9131"/>
                  </a:lnTo>
                  <a:lnTo>
                    <a:pt x="434187" y="9398"/>
                  </a:lnTo>
                  <a:lnTo>
                    <a:pt x="433743" y="9271"/>
                  </a:lnTo>
                  <a:lnTo>
                    <a:pt x="433743" y="9423"/>
                  </a:lnTo>
                  <a:lnTo>
                    <a:pt x="434225" y="10007"/>
                  </a:lnTo>
                  <a:lnTo>
                    <a:pt x="434936" y="11112"/>
                  </a:lnTo>
                  <a:lnTo>
                    <a:pt x="433095" y="11239"/>
                  </a:lnTo>
                  <a:lnTo>
                    <a:pt x="433806" y="10223"/>
                  </a:lnTo>
                  <a:lnTo>
                    <a:pt x="433717" y="9398"/>
                  </a:lnTo>
                  <a:lnTo>
                    <a:pt x="433247" y="8788"/>
                  </a:lnTo>
                  <a:lnTo>
                    <a:pt x="431393" y="14338"/>
                  </a:lnTo>
                  <a:lnTo>
                    <a:pt x="432701" y="14198"/>
                  </a:lnTo>
                  <a:lnTo>
                    <a:pt x="433603" y="13182"/>
                  </a:lnTo>
                  <a:lnTo>
                    <a:pt x="434886" y="11239"/>
                  </a:lnTo>
                  <a:lnTo>
                    <a:pt x="437972" y="15786"/>
                  </a:lnTo>
                  <a:lnTo>
                    <a:pt x="437603" y="19227"/>
                  </a:lnTo>
                  <a:lnTo>
                    <a:pt x="442709" y="22606"/>
                  </a:lnTo>
                  <a:lnTo>
                    <a:pt x="444804" y="20243"/>
                  </a:lnTo>
                  <a:close/>
                </a:path>
                <a:path w="472440" h="1715135">
                  <a:moveTo>
                    <a:pt x="446163" y="46647"/>
                  </a:moveTo>
                  <a:lnTo>
                    <a:pt x="444042" y="44056"/>
                  </a:lnTo>
                  <a:lnTo>
                    <a:pt x="444665" y="46228"/>
                  </a:lnTo>
                  <a:lnTo>
                    <a:pt x="446163" y="46647"/>
                  </a:lnTo>
                  <a:close/>
                </a:path>
                <a:path w="472440" h="1715135">
                  <a:moveTo>
                    <a:pt x="447598" y="39636"/>
                  </a:moveTo>
                  <a:lnTo>
                    <a:pt x="446341" y="37312"/>
                  </a:lnTo>
                  <a:lnTo>
                    <a:pt x="445439" y="35623"/>
                  </a:lnTo>
                  <a:lnTo>
                    <a:pt x="445211" y="35191"/>
                  </a:lnTo>
                  <a:lnTo>
                    <a:pt x="439966" y="29387"/>
                  </a:lnTo>
                  <a:lnTo>
                    <a:pt x="438823" y="28346"/>
                  </a:lnTo>
                  <a:lnTo>
                    <a:pt x="439597" y="31064"/>
                  </a:lnTo>
                  <a:lnTo>
                    <a:pt x="439585" y="31953"/>
                  </a:lnTo>
                  <a:lnTo>
                    <a:pt x="438861" y="35623"/>
                  </a:lnTo>
                  <a:lnTo>
                    <a:pt x="438505" y="35102"/>
                  </a:lnTo>
                  <a:lnTo>
                    <a:pt x="436194" y="40792"/>
                  </a:lnTo>
                  <a:lnTo>
                    <a:pt x="442874" y="47180"/>
                  </a:lnTo>
                  <a:lnTo>
                    <a:pt x="442976" y="42760"/>
                  </a:lnTo>
                  <a:lnTo>
                    <a:pt x="442099" y="37312"/>
                  </a:lnTo>
                  <a:lnTo>
                    <a:pt x="447598" y="39636"/>
                  </a:lnTo>
                  <a:close/>
                </a:path>
                <a:path w="472440" h="1715135">
                  <a:moveTo>
                    <a:pt x="451485" y="36283"/>
                  </a:moveTo>
                  <a:lnTo>
                    <a:pt x="451243" y="35471"/>
                  </a:lnTo>
                  <a:lnTo>
                    <a:pt x="449275" y="33413"/>
                  </a:lnTo>
                  <a:lnTo>
                    <a:pt x="448233" y="34594"/>
                  </a:lnTo>
                  <a:lnTo>
                    <a:pt x="448932" y="37045"/>
                  </a:lnTo>
                  <a:lnTo>
                    <a:pt x="450951" y="36868"/>
                  </a:lnTo>
                  <a:lnTo>
                    <a:pt x="450723" y="36068"/>
                  </a:lnTo>
                  <a:lnTo>
                    <a:pt x="451485" y="36283"/>
                  </a:lnTo>
                  <a:close/>
                </a:path>
                <a:path w="472440" h="1715135">
                  <a:moveTo>
                    <a:pt x="456476" y="17653"/>
                  </a:moveTo>
                  <a:lnTo>
                    <a:pt x="453758" y="15367"/>
                  </a:lnTo>
                  <a:lnTo>
                    <a:pt x="452526" y="13538"/>
                  </a:lnTo>
                  <a:lnTo>
                    <a:pt x="451154" y="18351"/>
                  </a:lnTo>
                  <a:lnTo>
                    <a:pt x="455904" y="20459"/>
                  </a:lnTo>
                  <a:lnTo>
                    <a:pt x="453936" y="18402"/>
                  </a:lnTo>
                  <a:lnTo>
                    <a:pt x="456476" y="17653"/>
                  </a:lnTo>
                  <a:close/>
                </a:path>
                <a:path w="472440" h="1715135">
                  <a:moveTo>
                    <a:pt x="459638" y="7035"/>
                  </a:moveTo>
                  <a:lnTo>
                    <a:pt x="457784" y="5397"/>
                  </a:lnTo>
                  <a:lnTo>
                    <a:pt x="458012" y="6197"/>
                  </a:lnTo>
                  <a:lnTo>
                    <a:pt x="459638" y="7035"/>
                  </a:lnTo>
                  <a:close/>
                </a:path>
                <a:path w="472440" h="1715135">
                  <a:moveTo>
                    <a:pt x="471246" y="13906"/>
                  </a:moveTo>
                  <a:lnTo>
                    <a:pt x="470814" y="12344"/>
                  </a:lnTo>
                  <a:lnTo>
                    <a:pt x="470649" y="10629"/>
                  </a:lnTo>
                  <a:lnTo>
                    <a:pt x="470547" y="9601"/>
                  </a:lnTo>
                  <a:lnTo>
                    <a:pt x="470522" y="9296"/>
                  </a:lnTo>
                  <a:lnTo>
                    <a:pt x="467067" y="8813"/>
                  </a:lnTo>
                  <a:lnTo>
                    <a:pt x="467283" y="9601"/>
                  </a:lnTo>
                  <a:lnTo>
                    <a:pt x="464515" y="9550"/>
                  </a:lnTo>
                  <a:lnTo>
                    <a:pt x="459638" y="7035"/>
                  </a:lnTo>
                  <a:lnTo>
                    <a:pt x="461505" y="8686"/>
                  </a:lnTo>
                  <a:lnTo>
                    <a:pt x="464299" y="11010"/>
                  </a:lnTo>
                  <a:lnTo>
                    <a:pt x="468452" y="13665"/>
                  </a:lnTo>
                  <a:lnTo>
                    <a:pt x="468223" y="12852"/>
                  </a:lnTo>
                  <a:lnTo>
                    <a:pt x="466991" y="11010"/>
                  </a:lnTo>
                  <a:lnTo>
                    <a:pt x="468261" y="10629"/>
                  </a:lnTo>
                  <a:lnTo>
                    <a:pt x="470128" y="11176"/>
                  </a:lnTo>
                  <a:lnTo>
                    <a:pt x="470001" y="12598"/>
                  </a:lnTo>
                  <a:lnTo>
                    <a:pt x="471246" y="13906"/>
                  </a:lnTo>
                  <a:close/>
                </a:path>
                <a:path w="472440" h="1715135">
                  <a:moveTo>
                    <a:pt x="472211" y="14757"/>
                  </a:moveTo>
                  <a:lnTo>
                    <a:pt x="471766" y="14503"/>
                  </a:lnTo>
                  <a:lnTo>
                    <a:pt x="471512" y="14198"/>
                  </a:lnTo>
                  <a:lnTo>
                    <a:pt x="471246" y="13919"/>
                  </a:lnTo>
                  <a:lnTo>
                    <a:pt x="471449" y="14630"/>
                  </a:lnTo>
                  <a:lnTo>
                    <a:pt x="471652" y="15062"/>
                  </a:lnTo>
                  <a:lnTo>
                    <a:pt x="472211" y="1475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" name="object 33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8629223" y="3552969"/>
              <a:ext cx="103278" cy="125225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8341157" y="3173704"/>
              <a:ext cx="577850" cy="522605"/>
            </a:xfrm>
            <a:custGeom>
              <a:avLst/>
              <a:gdLst/>
              <a:ahLst/>
              <a:cxnLst/>
              <a:rect l="l" t="t" r="r" b="b"/>
              <a:pathLst>
                <a:path w="577850" h="522604">
                  <a:moveTo>
                    <a:pt x="21958" y="362940"/>
                  </a:moveTo>
                  <a:lnTo>
                    <a:pt x="20802" y="362940"/>
                  </a:lnTo>
                  <a:lnTo>
                    <a:pt x="20853" y="363181"/>
                  </a:lnTo>
                  <a:lnTo>
                    <a:pt x="21958" y="362940"/>
                  </a:lnTo>
                  <a:close/>
                </a:path>
                <a:path w="577850" h="522604">
                  <a:moveTo>
                    <a:pt x="24218" y="457047"/>
                  </a:moveTo>
                  <a:lnTo>
                    <a:pt x="23888" y="456920"/>
                  </a:lnTo>
                  <a:lnTo>
                    <a:pt x="23749" y="457187"/>
                  </a:lnTo>
                  <a:lnTo>
                    <a:pt x="24218" y="457047"/>
                  </a:lnTo>
                  <a:close/>
                </a:path>
                <a:path w="577850" h="522604">
                  <a:moveTo>
                    <a:pt x="26720" y="213448"/>
                  </a:moveTo>
                  <a:lnTo>
                    <a:pt x="26390" y="212128"/>
                  </a:lnTo>
                  <a:lnTo>
                    <a:pt x="25107" y="211582"/>
                  </a:lnTo>
                  <a:lnTo>
                    <a:pt x="25019" y="213372"/>
                  </a:lnTo>
                  <a:lnTo>
                    <a:pt x="25565" y="214528"/>
                  </a:lnTo>
                  <a:lnTo>
                    <a:pt x="26593" y="215201"/>
                  </a:lnTo>
                  <a:lnTo>
                    <a:pt x="26720" y="213448"/>
                  </a:lnTo>
                  <a:close/>
                </a:path>
                <a:path w="577850" h="522604">
                  <a:moveTo>
                    <a:pt x="65608" y="406120"/>
                  </a:moveTo>
                  <a:lnTo>
                    <a:pt x="65392" y="403733"/>
                  </a:lnTo>
                  <a:lnTo>
                    <a:pt x="62953" y="404799"/>
                  </a:lnTo>
                  <a:lnTo>
                    <a:pt x="65608" y="406120"/>
                  </a:lnTo>
                  <a:close/>
                </a:path>
                <a:path w="577850" h="522604">
                  <a:moveTo>
                    <a:pt x="66141" y="304050"/>
                  </a:moveTo>
                  <a:lnTo>
                    <a:pt x="65100" y="303644"/>
                  </a:lnTo>
                  <a:lnTo>
                    <a:pt x="65074" y="303784"/>
                  </a:lnTo>
                  <a:lnTo>
                    <a:pt x="65392" y="303961"/>
                  </a:lnTo>
                  <a:lnTo>
                    <a:pt x="65773" y="304012"/>
                  </a:lnTo>
                  <a:lnTo>
                    <a:pt x="66141" y="304050"/>
                  </a:lnTo>
                  <a:close/>
                </a:path>
                <a:path w="577850" h="522604">
                  <a:moveTo>
                    <a:pt x="67017" y="390880"/>
                  </a:moveTo>
                  <a:lnTo>
                    <a:pt x="66167" y="389610"/>
                  </a:lnTo>
                  <a:lnTo>
                    <a:pt x="66573" y="391375"/>
                  </a:lnTo>
                  <a:lnTo>
                    <a:pt x="67017" y="390880"/>
                  </a:lnTo>
                  <a:close/>
                </a:path>
                <a:path w="577850" h="522604">
                  <a:moveTo>
                    <a:pt x="68580" y="333730"/>
                  </a:moveTo>
                  <a:lnTo>
                    <a:pt x="66243" y="329920"/>
                  </a:lnTo>
                  <a:lnTo>
                    <a:pt x="68580" y="333730"/>
                  </a:lnTo>
                  <a:close/>
                </a:path>
                <a:path w="577850" h="522604">
                  <a:moveTo>
                    <a:pt x="68681" y="402310"/>
                  </a:moveTo>
                  <a:lnTo>
                    <a:pt x="65151" y="401040"/>
                  </a:lnTo>
                  <a:lnTo>
                    <a:pt x="65392" y="403733"/>
                  </a:lnTo>
                  <a:lnTo>
                    <a:pt x="68681" y="402310"/>
                  </a:lnTo>
                  <a:close/>
                </a:path>
                <a:path w="577850" h="522604">
                  <a:moveTo>
                    <a:pt x="70739" y="250952"/>
                  </a:moveTo>
                  <a:lnTo>
                    <a:pt x="70662" y="250228"/>
                  </a:lnTo>
                  <a:lnTo>
                    <a:pt x="70446" y="249643"/>
                  </a:lnTo>
                  <a:lnTo>
                    <a:pt x="70167" y="249123"/>
                  </a:lnTo>
                  <a:lnTo>
                    <a:pt x="70739" y="250952"/>
                  </a:lnTo>
                  <a:close/>
                </a:path>
                <a:path w="577850" h="522604">
                  <a:moveTo>
                    <a:pt x="71755" y="306235"/>
                  </a:moveTo>
                  <a:lnTo>
                    <a:pt x="71716" y="302818"/>
                  </a:lnTo>
                  <a:lnTo>
                    <a:pt x="68897" y="304317"/>
                  </a:lnTo>
                  <a:lnTo>
                    <a:pt x="66141" y="304050"/>
                  </a:lnTo>
                  <a:lnTo>
                    <a:pt x="71755" y="306235"/>
                  </a:lnTo>
                  <a:close/>
                </a:path>
                <a:path w="577850" h="522604">
                  <a:moveTo>
                    <a:pt x="72136" y="244830"/>
                  </a:moveTo>
                  <a:lnTo>
                    <a:pt x="71196" y="246100"/>
                  </a:lnTo>
                  <a:lnTo>
                    <a:pt x="72136" y="244830"/>
                  </a:lnTo>
                  <a:close/>
                </a:path>
                <a:path w="577850" h="522604">
                  <a:moveTo>
                    <a:pt x="73202" y="234670"/>
                  </a:moveTo>
                  <a:lnTo>
                    <a:pt x="73088" y="233794"/>
                  </a:lnTo>
                  <a:lnTo>
                    <a:pt x="73037" y="232460"/>
                  </a:lnTo>
                  <a:lnTo>
                    <a:pt x="71335" y="233400"/>
                  </a:lnTo>
                  <a:lnTo>
                    <a:pt x="73202" y="234670"/>
                  </a:lnTo>
                  <a:close/>
                </a:path>
                <a:path w="577850" h="522604">
                  <a:moveTo>
                    <a:pt x="73660" y="232130"/>
                  </a:moveTo>
                  <a:lnTo>
                    <a:pt x="73037" y="232130"/>
                  </a:lnTo>
                  <a:lnTo>
                    <a:pt x="73037" y="232460"/>
                  </a:lnTo>
                  <a:lnTo>
                    <a:pt x="73660" y="232130"/>
                  </a:lnTo>
                  <a:close/>
                </a:path>
                <a:path w="577850" h="522604">
                  <a:moveTo>
                    <a:pt x="74739" y="273227"/>
                  </a:moveTo>
                  <a:lnTo>
                    <a:pt x="71843" y="271119"/>
                  </a:lnTo>
                  <a:lnTo>
                    <a:pt x="71729" y="272770"/>
                  </a:lnTo>
                  <a:lnTo>
                    <a:pt x="74739" y="273227"/>
                  </a:lnTo>
                  <a:close/>
                </a:path>
                <a:path w="577850" h="522604">
                  <a:moveTo>
                    <a:pt x="75971" y="242087"/>
                  </a:moveTo>
                  <a:lnTo>
                    <a:pt x="74269" y="240284"/>
                  </a:lnTo>
                  <a:lnTo>
                    <a:pt x="74993" y="241503"/>
                  </a:lnTo>
                  <a:lnTo>
                    <a:pt x="75641" y="242290"/>
                  </a:lnTo>
                  <a:lnTo>
                    <a:pt x="75971" y="242087"/>
                  </a:lnTo>
                  <a:close/>
                </a:path>
                <a:path w="577850" h="522604">
                  <a:moveTo>
                    <a:pt x="75984" y="255422"/>
                  </a:moveTo>
                  <a:lnTo>
                    <a:pt x="69037" y="252488"/>
                  </a:lnTo>
                  <a:lnTo>
                    <a:pt x="75590" y="255752"/>
                  </a:lnTo>
                  <a:lnTo>
                    <a:pt x="75984" y="255422"/>
                  </a:lnTo>
                  <a:close/>
                </a:path>
                <a:path w="577850" h="522604">
                  <a:moveTo>
                    <a:pt x="78320" y="277787"/>
                  </a:moveTo>
                  <a:lnTo>
                    <a:pt x="77368" y="276021"/>
                  </a:lnTo>
                  <a:lnTo>
                    <a:pt x="76923" y="276796"/>
                  </a:lnTo>
                  <a:lnTo>
                    <a:pt x="78219" y="277787"/>
                  </a:lnTo>
                  <a:close/>
                </a:path>
                <a:path w="577850" h="522604">
                  <a:moveTo>
                    <a:pt x="80098" y="274040"/>
                  </a:moveTo>
                  <a:lnTo>
                    <a:pt x="74739" y="273227"/>
                  </a:lnTo>
                  <a:lnTo>
                    <a:pt x="75869" y="274040"/>
                  </a:lnTo>
                  <a:lnTo>
                    <a:pt x="80098" y="274040"/>
                  </a:lnTo>
                  <a:close/>
                </a:path>
                <a:path w="577850" h="522604">
                  <a:moveTo>
                    <a:pt x="80416" y="453110"/>
                  </a:moveTo>
                  <a:lnTo>
                    <a:pt x="80289" y="446760"/>
                  </a:lnTo>
                  <a:lnTo>
                    <a:pt x="70523" y="446760"/>
                  </a:lnTo>
                  <a:lnTo>
                    <a:pt x="68122" y="445490"/>
                  </a:lnTo>
                  <a:lnTo>
                    <a:pt x="72605" y="439140"/>
                  </a:lnTo>
                  <a:lnTo>
                    <a:pt x="67195" y="442950"/>
                  </a:lnTo>
                  <a:lnTo>
                    <a:pt x="67195" y="446760"/>
                  </a:lnTo>
                  <a:lnTo>
                    <a:pt x="68872" y="449300"/>
                  </a:lnTo>
                  <a:lnTo>
                    <a:pt x="66852" y="454380"/>
                  </a:lnTo>
                  <a:lnTo>
                    <a:pt x="59207" y="454380"/>
                  </a:lnTo>
                  <a:lnTo>
                    <a:pt x="58064" y="450570"/>
                  </a:lnTo>
                  <a:lnTo>
                    <a:pt x="56349" y="448030"/>
                  </a:lnTo>
                  <a:lnTo>
                    <a:pt x="57619" y="446760"/>
                  </a:lnTo>
                  <a:lnTo>
                    <a:pt x="58889" y="445490"/>
                  </a:lnTo>
                  <a:lnTo>
                    <a:pt x="19088" y="445490"/>
                  </a:lnTo>
                  <a:lnTo>
                    <a:pt x="15176" y="445490"/>
                  </a:lnTo>
                  <a:lnTo>
                    <a:pt x="9969" y="445490"/>
                  </a:lnTo>
                  <a:lnTo>
                    <a:pt x="12547" y="449300"/>
                  </a:lnTo>
                  <a:lnTo>
                    <a:pt x="13093" y="446760"/>
                  </a:lnTo>
                  <a:lnTo>
                    <a:pt x="18173" y="449300"/>
                  </a:lnTo>
                  <a:lnTo>
                    <a:pt x="21615" y="448030"/>
                  </a:lnTo>
                  <a:lnTo>
                    <a:pt x="24269" y="453110"/>
                  </a:lnTo>
                  <a:lnTo>
                    <a:pt x="24688" y="456920"/>
                  </a:lnTo>
                  <a:lnTo>
                    <a:pt x="24218" y="457047"/>
                  </a:lnTo>
                  <a:lnTo>
                    <a:pt x="24561" y="457187"/>
                  </a:lnTo>
                  <a:lnTo>
                    <a:pt x="75120" y="457187"/>
                  </a:lnTo>
                  <a:lnTo>
                    <a:pt x="74231" y="455650"/>
                  </a:lnTo>
                  <a:lnTo>
                    <a:pt x="77317" y="454380"/>
                  </a:lnTo>
                  <a:lnTo>
                    <a:pt x="80416" y="453110"/>
                  </a:lnTo>
                  <a:close/>
                </a:path>
                <a:path w="577850" h="522604">
                  <a:moveTo>
                    <a:pt x="86182" y="237210"/>
                  </a:moveTo>
                  <a:lnTo>
                    <a:pt x="85496" y="237210"/>
                  </a:lnTo>
                  <a:lnTo>
                    <a:pt x="84480" y="237210"/>
                  </a:lnTo>
                  <a:lnTo>
                    <a:pt x="85940" y="238010"/>
                  </a:lnTo>
                  <a:lnTo>
                    <a:pt x="86182" y="237210"/>
                  </a:lnTo>
                  <a:close/>
                </a:path>
                <a:path w="577850" h="522604">
                  <a:moveTo>
                    <a:pt x="86499" y="235940"/>
                  </a:moveTo>
                  <a:lnTo>
                    <a:pt x="85026" y="235610"/>
                  </a:lnTo>
                  <a:lnTo>
                    <a:pt x="84493" y="233794"/>
                  </a:lnTo>
                  <a:lnTo>
                    <a:pt x="84480" y="235496"/>
                  </a:lnTo>
                  <a:lnTo>
                    <a:pt x="83337" y="235242"/>
                  </a:lnTo>
                  <a:lnTo>
                    <a:pt x="84480" y="236283"/>
                  </a:lnTo>
                  <a:lnTo>
                    <a:pt x="85217" y="236283"/>
                  </a:lnTo>
                  <a:lnTo>
                    <a:pt x="86410" y="236283"/>
                  </a:lnTo>
                  <a:lnTo>
                    <a:pt x="86499" y="235940"/>
                  </a:lnTo>
                  <a:close/>
                </a:path>
                <a:path w="577850" h="522604">
                  <a:moveTo>
                    <a:pt x="98069" y="246100"/>
                  </a:moveTo>
                  <a:lnTo>
                    <a:pt x="96088" y="243560"/>
                  </a:lnTo>
                  <a:lnTo>
                    <a:pt x="93764" y="242290"/>
                  </a:lnTo>
                  <a:lnTo>
                    <a:pt x="85940" y="238010"/>
                  </a:lnTo>
                  <a:lnTo>
                    <a:pt x="85801" y="238480"/>
                  </a:lnTo>
                  <a:lnTo>
                    <a:pt x="85585" y="239750"/>
                  </a:lnTo>
                  <a:lnTo>
                    <a:pt x="93179" y="246100"/>
                  </a:lnTo>
                  <a:lnTo>
                    <a:pt x="92494" y="242290"/>
                  </a:lnTo>
                  <a:lnTo>
                    <a:pt x="98069" y="246100"/>
                  </a:lnTo>
                  <a:close/>
                </a:path>
                <a:path w="577850" h="522604">
                  <a:moveTo>
                    <a:pt x="98412" y="241427"/>
                  </a:moveTo>
                  <a:lnTo>
                    <a:pt x="97548" y="239623"/>
                  </a:lnTo>
                  <a:lnTo>
                    <a:pt x="96227" y="237921"/>
                  </a:lnTo>
                  <a:lnTo>
                    <a:pt x="95745" y="238048"/>
                  </a:lnTo>
                  <a:lnTo>
                    <a:pt x="94767" y="238239"/>
                  </a:lnTo>
                  <a:lnTo>
                    <a:pt x="98412" y="241427"/>
                  </a:lnTo>
                  <a:close/>
                </a:path>
                <a:path w="577850" h="522604">
                  <a:moveTo>
                    <a:pt x="100774" y="229933"/>
                  </a:moveTo>
                  <a:lnTo>
                    <a:pt x="98653" y="226288"/>
                  </a:lnTo>
                  <a:lnTo>
                    <a:pt x="97409" y="227050"/>
                  </a:lnTo>
                  <a:lnTo>
                    <a:pt x="100774" y="229933"/>
                  </a:lnTo>
                  <a:close/>
                </a:path>
                <a:path w="577850" h="522604">
                  <a:moveTo>
                    <a:pt x="107797" y="235940"/>
                  </a:moveTo>
                  <a:lnTo>
                    <a:pt x="100774" y="229933"/>
                  </a:lnTo>
                  <a:lnTo>
                    <a:pt x="101320" y="230860"/>
                  </a:lnTo>
                  <a:lnTo>
                    <a:pt x="103708" y="235940"/>
                  </a:lnTo>
                  <a:lnTo>
                    <a:pt x="107797" y="235940"/>
                  </a:lnTo>
                  <a:close/>
                </a:path>
                <a:path w="577850" h="522604">
                  <a:moveTo>
                    <a:pt x="113639" y="220103"/>
                  </a:moveTo>
                  <a:lnTo>
                    <a:pt x="111544" y="221970"/>
                  </a:lnTo>
                  <a:lnTo>
                    <a:pt x="112864" y="223240"/>
                  </a:lnTo>
                  <a:lnTo>
                    <a:pt x="113284" y="221970"/>
                  </a:lnTo>
                  <a:lnTo>
                    <a:pt x="113639" y="220103"/>
                  </a:lnTo>
                  <a:close/>
                </a:path>
                <a:path w="577850" h="522604">
                  <a:moveTo>
                    <a:pt x="114414" y="219430"/>
                  </a:moveTo>
                  <a:lnTo>
                    <a:pt x="113868" y="218986"/>
                  </a:lnTo>
                  <a:lnTo>
                    <a:pt x="113639" y="220103"/>
                  </a:lnTo>
                  <a:lnTo>
                    <a:pt x="114414" y="219430"/>
                  </a:lnTo>
                  <a:close/>
                </a:path>
                <a:path w="577850" h="522604">
                  <a:moveTo>
                    <a:pt x="137782" y="173710"/>
                  </a:moveTo>
                  <a:lnTo>
                    <a:pt x="137401" y="172440"/>
                  </a:lnTo>
                  <a:lnTo>
                    <a:pt x="134708" y="173710"/>
                  </a:lnTo>
                  <a:lnTo>
                    <a:pt x="137782" y="173710"/>
                  </a:lnTo>
                  <a:close/>
                </a:path>
                <a:path w="577850" h="522604">
                  <a:moveTo>
                    <a:pt x="144195" y="458787"/>
                  </a:moveTo>
                  <a:lnTo>
                    <a:pt x="142138" y="458190"/>
                  </a:lnTo>
                  <a:lnTo>
                    <a:pt x="143459" y="459460"/>
                  </a:lnTo>
                  <a:lnTo>
                    <a:pt x="144195" y="458787"/>
                  </a:lnTo>
                  <a:close/>
                </a:path>
                <a:path w="577850" h="522604">
                  <a:moveTo>
                    <a:pt x="153416" y="214820"/>
                  </a:moveTo>
                  <a:lnTo>
                    <a:pt x="149809" y="211264"/>
                  </a:lnTo>
                  <a:lnTo>
                    <a:pt x="150622" y="212509"/>
                  </a:lnTo>
                  <a:lnTo>
                    <a:pt x="151777" y="213690"/>
                  </a:lnTo>
                  <a:lnTo>
                    <a:pt x="153416" y="214820"/>
                  </a:lnTo>
                  <a:close/>
                </a:path>
                <a:path w="577850" h="522604">
                  <a:moveTo>
                    <a:pt x="153581" y="171170"/>
                  </a:moveTo>
                  <a:lnTo>
                    <a:pt x="151104" y="171170"/>
                  </a:lnTo>
                  <a:lnTo>
                    <a:pt x="138430" y="166090"/>
                  </a:lnTo>
                  <a:lnTo>
                    <a:pt x="138201" y="173710"/>
                  </a:lnTo>
                  <a:lnTo>
                    <a:pt x="149872" y="173710"/>
                  </a:lnTo>
                  <a:lnTo>
                    <a:pt x="149174" y="172440"/>
                  </a:lnTo>
                  <a:lnTo>
                    <a:pt x="153581" y="171170"/>
                  </a:lnTo>
                  <a:close/>
                </a:path>
                <a:path w="577850" h="522604">
                  <a:moveTo>
                    <a:pt x="154978" y="456844"/>
                  </a:moveTo>
                  <a:lnTo>
                    <a:pt x="154698" y="456806"/>
                  </a:lnTo>
                  <a:lnTo>
                    <a:pt x="154305" y="456933"/>
                  </a:lnTo>
                  <a:lnTo>
                    <a:pt x="154495" y="457187"/>
                  </a:lnTo>
                  <a:lnTo>
                    <a:pt x="154736" y="457301"/>
                  </a:lnTo>
                  <a:lnTo>
                    <a:pt x="154914" y="457593"/>
                  </a:lnTo>
                  <a:lnTo>
                    <a:pt x="154978" y="456844"/>
                  </a:lnTo>
                  <a:close/>
                </a:path>
                <a:path w="577850" h="522604">
                  <a:moveTo>
                    <a:pt x="157988" y="188417"/>
                  </a:moveTo>
                  <a:lnTo>
                    <a:pt x="155346" y="192011"/>
                  </a:lnTo>
                  <a:lnTo>
                    <a:pt x="155879" y="193116"/>
                  </a:lnTo>
                  <a:lnTo>
                    <a:pt x="156146" y="193687"/>
                  </a:lnTo>
                  <a:lnTo>
                    <a:pt x="157988" y="188417"/>
                  </a:lnTo>
                  <a:close/>
                </a:path>
                <a:path w="577850" h="522604">
                  <a:moveTo>
                    <a:pt x="201993" y="215303"/>
                  </a:moveTo>
                  <a:lnTo>
                    <a:pt x="198374" y="214350"/>
                  </a:lnTo>
                  <a:lnTo>
                    <a:pt x="201764" y="215620"/>
                  </a:lnTo>
                  <a:lnTo>
                    <a:pt x="201993" y="215303"/>
                  </a:lnTo>
                  <a:close/>
                </a:path>
                <a:path w="577850" h="522604">
                  <a:moveTo>
                    <a:pt x="203708" y="212864"/>
                  </a:moveTo>
                  <a:lnTo>
                    <a:pt x="201993" y="215303"/>
                  </a:lnTo>
                  <a:lnTo>
                    <a:pt x="203200" y="215620"/>
                  </a:lnTo>
                  <a:lnTo>
                    <a:pt x="203708" y="212864"/>
                  </a:lnTo>
                  <a:close/>
                </a:path>
                <a:path w="577850" h="522604">
                  <a:moveTo>
                    <a:pt x="209219" y="207848"/>
                  </a:moveTo>
                  <a:lnTo>
                    <a:pt x="208661" y="206730"/>
                  </a:lnTo>
                  <a:lnTo>
                    <a:pt x="208203" y="209270"/>
                  </a:lnTo>
                  <a:lnTo>
                    <a:pt x="209219" y="207848"/>
                  </a:lnTo>
                  <a:close/>
                </a:path>
                <a:path w="577850" h="522604">
                  <a:moveTo>
                    <a:pt x="210477" y="206730"/>
                  </a:moveTo>
                  <a:lnTo>
                    <a:pt x="210032" y="206730"/>
                  </a:lnTo>
                  <a:lnTo>
                    <a:pt x="209219" y="207848"/>
                  </a:lnTo>
                  <a:lnTo>
                    <a:pt x="209296" y="208000"/>
                  </a:lnTo>
                  <a:lnTo>
                    <a:pt x="210477" y="206730"/>
                  </a:lnTo>
                  <a:close/>
                </a:path>
                <a:path w="577850" h="522604">
                  <a:moveTo>
                    <a:pt x="221665" y="469252"/>
                  </a:moveTo>
                  <a:lnTo>
                    <a:pt x="220764" y="469620"/>
                  </a:lnTo>
                  <a:lnTo>
                    <a:pt x="221246" y="470344"/>
                  </a:lnTo>
                  <a:lnTo>
                    <a:pt x="221665" y="469252"/>
                  </a:lnTo>
                  <a:close/>
                </a:path>
                <a:path w="577850" h="522604">
                  <a:moveTo>
                    <a:pt x="223888" y="468350"/>
                  </a:moveTo>
                  <a:lnTo>
                    <a:pt x="222986" y="465810"/>
                  </a:lnTo>
                  <a:lnTo>
                    <a:pt x="221665" y="469252"/>
                  </a:lnTo>
                  <a:lnTo>
                    <a:pt x="223888" y="468350"/>
                  </a:lnTo>
                  <a:close/>
                </a:path>
                <a:path w="577850" h="522604">
                  <a:moveTo>
                    <a:pt x="232714" y="512533"/>
                  </a:moveTo>
                  <a:lnTo>
                    <a:pt x="231940" y="512876"/>
                  </a:lnTo>
                  <a:lnTo>
                    <a:pt x="230682" y="512876"/>
                  </a:lnTo>
                  <a:lnTo>
                    <a:pt x="229501" y="512953"/>
                  </a:lnTo>
                  <a:lnTo>
                    <a:pt x="230073" y="513334"/>
                  </a:lnTo>
                  <a:lnTo>
                    <a:pt x="231051" y="513295"/>
                  </a:lnTo>
                  <a:lnTo>
                    <a:pt x="232714" y="512533"/>
                  </a:lnTo>
                  <a:close/>
                </a:path>
                <a:path w="577850" h="522604">
                  <a:moveTo>
                    <a:pt x="249059" y="215887"/>
                  </a:moveTo>
                  <a:lnTo>
                    <a:pt x="246976" y="199999"/>
                  </a:lnTo>
                  <a:lnTo>
                    <a:pt x="242811" y="220446"/>
                  </a:lnTo>
                  <a:lnTo>
                    <a:pt x="245503" y="213588"/>
                  </a:lnTo>
                  <a:lnTo>
                    <a:pt x="247040" y="214426"/>
                  </a:lnTo>
                  <a:lnTo>
                    <a:pt x="249059" y="215887"/>
                  </a:lnTo>
                  <a:close/>
                </a:path>
                <a:path w="577850" h="522604">
                  <a:moveTo>
                    <a:pt x="249275" y="522173"/>
                  </a:moveTo>
                  <a:lnTo>
                    <a:pt x="246976" y="517829"/>
                  </a:lnTo>
                  <a:lnTo>
                    <a:pt x="245719" y="519480"/>
                  </a:lnTo>
                  <a:lnTo>
                    <a:pt x="249275" y="522173"/>
                  </a:lnTo>
                  <a:close/>
                </a:path>
                <a:path w="577850" h="522604">
                  <a:moveTo>
                    <a:pt x="249326" y="216077"/>
                  </a:moveTo>
                  <a:lnTo>
                    <a:pt x="249059" y="215887"/>
                  </a:lnTo>
                  <a:lnTo>
                    <a:pt x="249123" y="216344"/>
                  </a:lnTo>
                  <a:lnTo>
                    <a:pt x="249250" y="216141"/>
                  </a:lnTo>
                  <a:close/>
                </a:path>
                <a:path w="577850" h="522604">
                  <a:moveTo>
                    <a:pt x="250736" y="505180"/>
                  </a:moveTo>
                  <a:lnTo>
                    <a:pt x="247611" y="506450"/>
                  </a:lnTo>
                  <a:lnTo>
                    <a:pt x="247751" y="505180"/>
                  </a:lnTo>
                  <a:lnTo>
                    <a:pt x="248183" y="501370"/>
                  </a:lnTo>
                  <a:lnTo>
                    <a:pt x="248462" y="498830"/>
                  </a:lnTo>
                  <a:lnTo>
                    <a:pt x="246329" y="491210"/>
                  </a:lnTo>
                  <a:lnTo>
                    <a:pt x="244729" y="486130"/>
                  </a:lnTo>
                  <a:lnTo>
                    <a:pt x="243535" y="482320"/>
                  </a:lnTo>
                  <a:lnTo>
                    <a:pt x="242709" y="475970"/>
                  </a:lnTo>
                  <a:lnTo>
                    <a:pt x="242392" y="473430"/>
                  </a:lnTo>
                  <a:lnTo>
                    <a:pt x="238379" y="475970"/>
                  </a:lnTo>
                  <a:lnTo>
                    <a:pt x="235953" y="473430"/>
                  </a:lnTo>
                  <a:lnTo>
                    <a:pt x="234746" y="472160"/>
                  </a:lnTo>
                  <a:lnTo>
                    <a:pt x="233540" y="470890"/>
                  </a:lnTo>
                  <a:lnTo>
                    <a:pt x="228130" y="467080"/>
                  </a:lnTo>
                  <a:lnTo>
                    <a:pt x="222453" y="472160"/>
                  </a:lnTo>
                  <a:lnTo>
                    <a:pt x="221246" y="470344"/>
                  </a:lnTo>
                  <a:lnTo>
                    <a:pt x="221043" y="470890"/>
                  </a:lnTo>
                  <a:lnTo>
                    <a:pt x="218706" y="472160"/>
                  </a:lnTo>
                  <a:lnTo>
                    <a:pt x="214363" y="469620"/>
                  </a:lnTo>
                  <a:lnTo>
                    <a:pt x="214858" y="468350"/>
                  </a:lnTo>
                  <a:lnTo>
                    <a:pt x="206768" y="468350"/>
                  </a:lnTo>
                  <a:lnTo>
                    <a:pt x="199859" y="467080"/>
                  </a:lnTo>
                  <a:lnTo>
                    <a:pt x="192659" y="464540"/>
                  </a:lnTo>
                  <a:lnTo>
                    <a:pt x="183743" y="460730"/>
                  </a:lnTo>
                  <a:lnTo>
                    <a:pt x="184759" y="467080"/>
                  </a:lnTo>
                  <a:lnTo>
                    <a:pt x="181813" y="465810"/>
                  </a:lnTo>
                  <a:lnTo>
                    <a:pt x="181190" y="464540"/>
                  </a:lnTo>
                  <a:lnTo>
                    <a:pt x="179819" y="463270"/>
                  </a:lnTo>
                  <a:lnTo>
                    <a:pt x="179628" y="467080"/>
                  </a:lnTo>
                  <a:lnTo>
                    <a:pt x="182295" y="468350"/>
                  </a:lnTo>
                  <a:lnTo>
                    <a:pt x="185013" y="468350"/>
                  </a:lnTo>
                  <a:lnTo>
                    <a:pt x="185000" y="473430"/>
                  </a:lnTo>
                  <a:lnTo>
                    <a:pt x="182537" y="470890"/>
                  </a:lnTo>
                  <a:lnTo>
                    <a:pt x="180073" y="468350"/>
                  </a:lnTo>
                  <a:lnTo>
                    <a:pt x="172821" y="467080"/>
                  </a:lnTo>
                  <a:lnTo>
                    <a:pt x="165823" y="465810"/>
                  </a:lnTo>
                  <a:lnTo>
                    <a:pt x="161607" y="459460"/>
                  </a:lnTo>
                  <a:lnTo>
                    <a:pt x="157086" y="459460"/>
                  </a:lnTo>
                  <a:lnTo>
                    <a:pt x="162941" y="465810"/>
                  </a:lnTo>
                  <a:lnTo>
                    <a:pt x="158419" y="465810"/>
                  </a:lnTo>
                  <a:lnTo>
                    <a:pt x="157213" y="462000"/>
                  </a:lnTo>
                  <a:lnTo>
                    <a:pt x="156070" y="467080"/>
                  </a:lnTo>
                  <a:lnTo>
                    <a:pt x="153098" y="467080"/>
                  </a:lnTo>
                  <a:lnTo>
                    <a:pt x="151599" y="462000"/>
                  </a:lnTo>
                  <a:lnTo>
                    <a:pt x="151498" y="458190"/>
                  </a:lnTo>
                  <a:lnTo>
                    <a:pt x="152209" y="459460"/>
                  </a:lnTo>
                  <a:lnTo>
                    <a:pt x="153543" y="458190"/>
                  </a:lnTo>
                  <a:lnTo>
                    <a:pt x="154317" y="458190"/>
                  </a:lnTo>
                  <a:lnTo>
                    <a:pt x="150469" y="453110"/>
                  </a:lnTo>
                  <a:lnTo>
                    <a:pt x="144195" y="458787"/>
                  </a:lnTo>
                  <a:lnTo>
                    <a:pt x="146481" y="459460"/>
                  </a:lnTo>
                  <a:lnTo>
                    <a:pt x="140309" y="462000"/>
                  </a:lnTo>
                  <a:lnTo>
                    <a:pt x="133451" y="460730"/>
                  </a:lnTo>
                  <a:lnTo>
                    <a:pt x="126644" y="462000"/>
                  </a:lnTo>
                  <a:lnTo>
                    <a:pt x="118021" y="462000"/>
                  </a:lnTo>
                  <a:lnTo>
                    <a:pt x="115646" y="463270"/>
                  </a:lnTo>
                  <a:lnTo>
                    <a:pt x="113284" y="463270"/>
                  </a:lnTo>
                  <a:lnTo>
                    <a:pt x="110794" y="465810"/>
                  </a:lnTo>
                  <a:lnTo>
                    <a:pt x="111036" y="468350"/>
                  </a:lnTo>
                  <a:lnTo>
                    <a:pt x="109461" y="469366"/>
                  </a:lnTo>
                  <a:lnTo>
                    <a:pt x="109461" y="503910"/>
                  </a:lnTo>
                  <a:lnTo>
                    <a:pt x="106667" y="505955"/>
                  </a:lnTo>
                  <a:lnTo>
                    <a:pt x="105003" y="501370"/>
                  </a:lnTo>
                  <a:lnTo>
                    <a:pt x="109461" y="503910"/>
                  </a:lnTo>
                  <a:lnTo>
                    <a:pt x="109461" y="469366"/>
                  </a:lnTo>
                  <a:lnTo>
                    <a:pt x="107073" y="470890"/>
                  </a:lnTo>
                  <a:lnTo>
                    <a:pt x="105676" y="469620"/>
                  </a:lnTo>
                  <a:lnTo>
                    <a:pt x="104101" y="467080"/>
                  </a:lnTo>
                  <a:lnTo>
                    <a:pt x="103327" y="465810"/>
                  </a:lnTo>
                  <a:lnTo>
                    <a:pt x="102158" y="464540"/>
                  </a:lnTo>
                  <a:lnTo>
                    <a:pt x="98209" y="464540"/>
                  </a:lnTo>
                  <a:lnTo>
                    <a:pt x="98704" y="463270"/>
                  </a:lnTo>
                  <a:lnTo>
                    <a:pt x="96367" y="465810"/>
                  </a:lnTo>
                  <a:lnTo>
                    <a:pt x="93675" y="467080"/>
                  </a:lnTo>
                  <a:lnTo>
                    <a:pt x="91821" y="465810"/>
                  </a:lnTo>
                  <a:lnTo>
                    <a:pt x="93332" y="464540"/>
                  </a:lnTo>
                  <a:lnTo>
                    <a:pt x="94856" y="463270"/>
                  </a:lnTo>
                  <a:lnTo>
                    <a:pt x="91262" y="458190"/>
                  </a:lnTo>
                  <a:lnTo>
                    <a:pt x="95034" y="455650"/>
                  </a:lnTo>
                  <a:lnTo>
                    <a:pt x="86055" y="456920"/>
                  </a:lnTo>
                  <a:lnTo>
                    <a:pt x="90106" y="458190"/>
                  </a:lnTo>
                  <a:lnTo>
                    <a:pt x="80098" y="464540"/>
                  </a:lnTo>
                  <a:lnTo>
                    <a:pt x="81546" y="459460"/>
                  </a:lnTo>
                  <a:lnTo>
                    <a:pt x="77609" y="462000"/>
                  </a:lnTo>
                  <a:lnTo>
                    <a:pt x="76263" y="464540"/>
                  </a:lnTo>
                  <a:lnTo>
                    <a:pt x="71932" y="462000"/>
                  </a:lnTo>
                  <a:lnTo>
                    <a:pt x="77165" y="460730"/>
                  </a:lnTo>
                  <a:lnTo>
                    <a:pt x="75692" y="458190"/>
                  </a:lnTo>
                  <a:lnTo>
                    <a:pt x="27076" y="458190"/>
                  </a:lnTo>
                  <a:lnTo>
                    <a:pt x="23279" y="458190"/>
                  </a:lnTo>
                  <a:lnTo>
                    <a:pt x="20396" y="458190"/>
                  </a:lnTo>
                  <a:lnTo>
                    <a:pt x="20916" y="459460"/>
                  </a:lnTo>
                  <a:lnTo>
                    <a:pt x="20358" y="459460"/>
                  </a:lnTo>
                  <a:lnTo>
                    <a:pt x="20383" y="460730"/>
                  </a:lnTo>
                  <a:lnTo>
                    <a:pt x="21996" y="462000"/>
                  </a:lnTo>
                  <a:lnTo>
                    <a:pt x="23355" y="464540"/>
                  </a:lnTo>
                  <a:lnTo>
                    <a:pt x="25209" y="467080"/>
                  </a:lnTo>
                  <a:lnTo>
                    <a:pt x="26873" y="469620"/>
                  </a:lnTo>
                  <a:lnTo>
                    <a:pt x="28041" y="467080"/>
                  </a:lnTo>
                  <a:lnTo>
                    <a:pt x="29273" y="464540"/>
                  </a:lnTo>
                  <a:lnTo>
                    <a:pt x="30543" y="462000"/>
                  </a:lnTo>
                  <a:lnTo>
                    <a:pt x="35852" y="463270"/>
                  </a:lnTo>
                  <a:lnTo>
                    <a:pt x="35242" y="469620"/>
                  </a:lnTo>
                  <a:lnTo>
                    <a:pt x="36207" y="467525"/>
                  </a:lnTo>
                  <a:lnTo>
                    <a:pt x="40589" y="474700"/>
                  </a:lnTo>
                  <a:lnTo>
                    <a:pt x="46621" y="479780"/>
                  </a:lnTo>
                  <a:lnTo>
                    <a:pt x="52514" y="486130"/>
                  </a:lnTo>
                  <a:lnTo>
                    <a:pt x="59639" y="488670"/>
                  </a:lnTo>
                  <a:lnTo>
                    <a:pt x="60096" y="491210"/>
                  </a:lnTo>
                  <a:lnTo>
                    <a:pt x="67729" y="489940"/>
                  </a:lnTo>
                  <a:lnTo>
                    <a:pt x="72021" y="492480"/>
                  </a:lnTo>
                  <a:lnTo>
                    <a:pt x="77851" y="496290"/>
                  </a:lnTo>
                  <a:lnTo>
                    <a:pt x="76987" y="493750"/>
                  </a:lnTo>
                  <a:lnTo>
                    <a:pt x="78320" y="489940"/>
                  </a:lnTo>
                  <a:lnTo>
                    <a:pt x="79667" y="486130"/>
                  </a:lnTo>
                  <a:lnTo>
                    <a:pt x="84023" y="489940"/>
                  </a:lnTo>
                  <a:lnTo>
                    <a:pt x="81559" y="497560"/>
                  </a:lnTo>
                  <a:lnTo>
                    <a:pt x="84404" y="501370"/>
                  </a:lnTo>
                  <a:lnTo>
                    <a:pt x="89128" y="505180"/>
                  </a:lnTo>
                  <a:lnTo>
                    <a:pt x="92329" y="512800"/>
                  </a:lnTo>
                  <a:lnTo>
                    <a:pt x="91186" y="507720"/>
                  </a:lnTo>
                  <a:lnTo>
                    <a:pt x="95542" y="508990"/>
                  </a:lnTo>
                  <a:lnTo>
                    <a:pt x="103708" y="508990"/>
                  </a:lnTo>
                  <a:lnTo>
                    <a:pt x="104825" y="508584"/>
                  </a:lnTo>
                  <a:lnTo>
                    <a:pt x="107505" y="512800"/>
                  </a:lnTo>
                  <a:lnTo>
                    <a:pt x="117132" y="511530"/>
                  </a:lnTo>
                  <a:lnTo>
                    <a:pt x="126047" y="512800"/>
                  </a:lnTo>
                  <a:lnTo>
                    <a:pt x="134683" y="515340"/>
                  </a:lnTo>
                  <a:lnTo>
                    <a:pt x="143471" y="515340"/>
                  </a:lnTo>
                  <a:lnTo>
                    <a:pt x="143649" y="512800"/>
                  </a:lnTo>
                  <a:lnTo>
                    <a:pt x="142659" y="511530"/>
                  </a:lnTo>
                  <a:lnTo>
                    <a:pt x="141668" y="510260"/>
                  </a:lnTo>
                  <a:lnTo>
                    <a:pt x="144208" y="506450"/>
                  </a:lnTo>
                  <a:lnTo>
                    <a:pt x="150482" y="517880"/>
                  </a:lnTo>
                  <a:lnTo>
                    <a:pt x="152819" y="516610"/>
                  </a:lnTo>
                  <a:lnTo>
                    <a:pt x="152654" y="506450"/>
                  </a:lnTo>
                  <a:lnTo>
                    <a:pt x="152641" y="505180"/>
                  </a:lnTo>
                  <a:lnTo>
                    <a:pt x="156921" y="512800"/>
                  </a:lnTo>
                  <a:lnTo>
                    <a:pt x="155409" y="507720"/>
                  </a:lnTo>
                  <a:lnTo>
                    <a:pt x="156984" y="506450"/>
                  </a:lnTo>
                  <a:lnTo>
                    <a:pt x="174586" y="510260"/>
                  </a:lnTo>
                  <a:lnTo>
                    <a:pt x="192417" y="508990"/>
                  </a:lnTo>
                  <a:lnTo>
                    <a:pt x="210312" y="508990"/>
                  </a:lnTo>
                  <a:lnTo>
                    <a:pt x="228117" y="517880"/>
                  </a:lnTo>
                  <a:lnTo>
                    <a:pt x="224917" y="514070"/>
                  </a:lnTo>
                  <a:lnTo>
                    <a:pt x="229501" y="514070"/>
                  </a:lnTo>
                  <a:lnTo>
                    <a:pt x="227914" y="512800"/>
                  </a:lnTo>
                  <a:lnTo>
                    <a:pt x="229120" y="508990"/>
                  </a:lnTo>
                  <a:lnTo>
                    <a:pt x="229527" y="507720"/>
                  </a:lnTo>
                  <a:lnTo>
                    <a:pt x="229374" y="506450"/>
                  </a:lnTo>
                  <a:lnTo>
                    <a:pt x="229222" y="505180"/>
                  </a:lnTo>
                  <a:lnTo>
                    <a:pt x="239102" y="514070"/>
                  </a:lnTo>
                  <a:lnTo>
                    <a:pt x="241528" y="510260"/>
                  </a:lnTo>
                  <a:lnTo>
                    <a:pt x="245198" y="508990"/>
                  </a:lnTo>
                  <a:lnTo>
                    <a:pt x="248729" y="508990"/>
                  </a:lnTo>
                  <a:lnTo>
                    <a:pt x="250063" y="506450"/>
                  </a:lnTo>
                  <a:lnTo>
                    <a:pt x="250736" y="505180"/>
                  </a:lnTo>
                  <a:close/>
                </a:path>
                <a:path w="577850" h="522604">
                  <a:moveTo>
                    <a:pt x="255511" y="510667"/>
                  </a:moveTo>
                  <a:lnTo>
                    <a:pt x="253149" y="511733"/>
                  </a:lnTo>
                  <a:lnTo>
                    <a:pt x="252539" y="509879"/>
                  </a:lnTo>
                  <a:lnTo>
                    <a:pt x="253377" y="518121"/>
                  </a:lnTo>
                  <a:lnTo>
                    <a:pt x="255511" y="510667"/>
                  </a:lnTo>
                  <a:close/>
                </a:path>
                <a:path w="577850" h="522604">
                  <a:moveTo>
                    <a:pt x="262521" y="216890"/>
                  </a:moveTo>
                  <a:lnTo>
                    <a:pt x="261353" y="214020"/>
                  </a:lnTo>
                  <a:lnTo>
                    <a:pt x="261289" y="214350"/>
                  </a:lnTo>
                  <a:lnTo>
                    <a:pt x="262521" y="216890"/>
                  </a:lnTo>
                  <a:close/>
                </a:path>
                <a:path w="577850" h="522604">
                  <a:moveTo>
                    <a:pt x="265264" y="215252"/>
                  </a:moveTo>
                  <a:lnTo>
                    <a:pt x="264236" y="216890"/>
                  </a:lnTo>
                  <a:lnTo>
                    <a:pt x="265239" y="215620"/>
                  </a:lnTo>
                  <a:lnTo>
                    <a:pt x="265264" y="215252"/>
                  </a:lnTo>
                  <a:close/>
                </a:path>
                <a:path w="577850" h="522604">
                  <a:moveTo>
                    <a:pt x="282981" y="221170"/>
                  </a:moveTo>
                  <a:lnTo>
                    <a:pt x="279514" y="222935"/>
                  </a:lnTo>
                  <a:lnTo>
                    <a:pt x="279095" y="221145"/>
                  </a:lnTo>
                  <a:lnTo>
                    <a:pt x="276860" y="229285"/>
                  </a:lnTo>
                  <a:lnTo>
                    <a:pt x="278752" y="233476"/>
                  </a:lnTo>
                  <a:lnTo>
                    <a:pt x="280708" y="222935"/>
                  </a:lnTo>
                  <a:lnTo>
                    <a:pt x="280835" y="222313"/>
                  </a:lnTo>
                  <a:lnTo>
                    <a:pt x="281063" y="223151"/>
                  </a:lnTo>
                  <a:lnTo>
                    <a:pt x="281863" y="222313"/>
                  </a:lnTo>
                  <a:lnTo>
                    <a:pt x="282981" y="221170"/>
                  </a:lnTo>
                  <a:close/>
                </a:path>
                <a:path w="577850" h="522604">
                  <a:moveTo>
                    <a:pt x="284403" y="224917"/>
                  </a:moveTo>
                  <a:lnTo>
                    <a:pt x="281076" y="223177"/>
                  </a:lnTo>
                  <a:lnTo>
                    <a:pt x="282232" y="227253"/>
                  </a:lnTo>
                  <a:lnTo>
                    <a:pt x="284403" y="224917"/>
                  </a:lnTo>
                  <a:close/>
                </a:path>
                <a:path w="577850" h="522604">
                  <a:moveTo>
                    <a:pt x="284937" y="219938"/>
                  </a:moveTo>
                  <a:lnTo>
                    <a:pt x="283933" y="220357"/>
                  </a:lnTo>
                  <a:lnTo>
                    <a:pt x="283375" y="220776"/>
                  </a:lnTo>
                  <a:lnTo>
                    <a:pt x="282981" y="221170"/>
                  </a:lnTo>
                  <a:lnTo>
                    <a:pt x="283527" y="220878"/>
                  </a:lnTo>
                  <a:lnTo>
                    <a:pt x="284162" y="220497"/>
                  </a:lnTo>
                  <a:lnTo>
                    <a:pt x="284937" y="219938"/>
                  </a:lnTo>
                  <a:close/>
                </a:path>
                <a:path w="577850" h="522604">
                  <a:moveTo>
                    <a:pt x="294157" y="233641"/>
                  </a:moveTo>
                  <a:lnTo>
                    <a:pt x="293941" y="233400"/>
                  </a:lnTo>
                  <a:lnTo>
                    <a:pt x="293662" y="233794"/>
                  </a:lnTo>
                  <a:lnTo>
                    <a:pt x="294157" y="233641"/>
                  </a:lnTo>
                  <a:close/>
                </a:path>
                <a:path w="577850" h="522604">
                  <a:moveTo>
                    <a:pt x="303199" y="233400"/>
                  </a:moveTo>
                  <a:lnTo>
                    <a:pt x="294919" y="233400"/>
                  </a:lnTo>
                  <a:lnTo>
                    <a:pt x="294157" y="233641"/>
                  </a:lnTo>
                  <a:lnTo>
                    <a:pt x="298399" y="238480"/>
                  </a:lnTo>
                  <a:lnTo>
                    <a:pt x="303199" y="233400"/>
                  </a:lnTo>
                  <a:close/>
                </a:path>
                <a:path w="577850" h="522604">
                  <a:moveTo>
                    <a:pt x="306997" y="170573"/>
                  </a:moveTo>
                  <a:lnTo>
                    <a:pt x="305765" y="164642"/>
                  </a:lnTo>
                  <a:lnTo>
                    <a:pt x="304165" y="156362"/>
                  </a:lnTo>
                  <a:lnTo>
                    <a:pt x="302552" y="161798"/>
                  </a:lnTo>
                  <a:lnTo>
                    <a:pt x="301612" y="167322"/>
                  </a:lnTo>
                  <a:lnTo>
                    <a:pt x="304444" y="167259"/>
                  </a:lnTo>
                  <a:lnTo>
                    <a:pt x="305981" y="168808"/>
                  </a:lnTo>
                  <a:lnTo>
                    <a:pt x="306997" y="170573"/>
                  </a:lnTo>
                  <a:close/>
                </a:path>
                <a:path w="577850" h="522604">
                  <a:moveTo>
                    <a:pt x="317919" y="251726"/>
                  </a:moveTo>
                  <a:lnTo>
                    <a:pt x="316560" y="252349"/>
                  </a:lnTo>
                  <a:lnTo>
                    <a:pt x="315595" y="253288"/>
                  </a:lnTo>
                  <a:lnTo>
                    <a:pt x="315836" y="254673"/>
                  </a:lnTo>
                  <a:lnTo>
                    <a:pt x="316242" y="253504"/>
                  </a:lnTo>
                  <a:lnTo>
                    <a:pt x="317030" y="252552"/>
                  </a:lnTo>
                  <a:lnTo>
                    <a:pt x="317919" y="251726"/>
                  </a:lnTo>
                  <a:close/>
                </a:path>
                <a:path w="577850" h="522604">
                  <a:moveTo>
                    <a:pt x="320344" y="251180"/>
                  </a:moveTo>
                  <a:lnTo>
                    <a:pt x="320040" y="251180"/>
                  </a:lnTo>
                  <a:lnTo>
                    <a:pt x="317931" y="252450"/>
                  </a:lnTo>
                  <a:lnTo>
                    <a:pt x="320344" y="251180"/>
                  </a:lnTo>
                  <a:close/>
                </a:path>
                <a:path w="577850" h="522604">
                  <a:moveTo>
                    <a:pt x="332816" y="294043"/>
                  </a:moveTo>
                  <a:lnTo>
                    <a:pt x="332536" y="293090"/>
                  </a:lnTo>
                  <a:lnTo>
                    <a:pt x="331825" y="293090"/>
                  </a:lnTo>
                  <a:lnTo>
                    <a:pt x="332816" y="294043"/>
                  </a:lnTo>
                  <a:close/>
                </a:path>
                <a:path w="577850" h="522604">
                  <a:moveTo>
                    <a:pt x="333603" y="305993"/>
                  </a:moveTo>
                  <a:lnTo>
                    <a:pt x="331419" y="305523"/>
                  </a:lnTo>
                  <a:lnTo>
                    <a:pt x="327317" y="299224"/>
                  </a:lnTo>
                  <a:lnTo>
                    <a:pt x="327812" y="305142"/>
                  </a:lnTo>
                  <a:lnTo>
                    <a:pt x="329984" y="305612"/>
                  </a:lnTo>
                  <a:lnTo>
                    <a:pt x="331800" y="310273"/>
                  </a:lnTo>
                  <a:lnTo>
                    <a:pt x="333603" y="305993"/>
                  </a:lnTo>
                  <a:close/>
                </a:path>
                <a:path w="577850" h="522604">
                  <a:moveTo>
                    <a:pt x="337477" y="293484"/>
                  </a:moveTo>
                  <a:lnTo>
                    <a:pt x="337451" y="293090"/>
                  </a:lnTo>
                  <a:lnTo>
                    <a:pt x="336892" y="292849"/>
                  </a:lnTo>
                  <a:lnTo>
                    <a:pt x="337477" y="293484"/>
                  </a:lnTo>
                  <a:close/>
                </a:path>
                <a:path w="577850" h="522604">
                  <a:moveTo>
                    <a:pt x="340283" y="317525"/>
                  </a:moveTo>
                  <a:lnTo>
                    <a:pt x="332397" y="317385"/>
                  </a:lnTo>
                  <a:lnTo>
                    <a:pt x="335445" y="319582"/>
                  </a:lnTo>
                  <a:lnTo>
                    <a:pt x="336765" y="318325"/>
                  </a:lnTo>
                  <a:lnTo>
                    <a:pt x="338188" y="318236"/>
                  </a:lnTo>
                  <a:lnTo>
                    <a:pt x="340283" y="317525"/>
                  </a:lnTo>
                  <a:close/>
                </a:path>
                <a:path w="577850" h="522604">
                  <a:moveTo>
                    <a:pt x="344322" y="234010"/>
                  </a:moveTo>
                  <a:lnTo>
                    <a:pt x="332371" y="239420"/>
                  </a:lnTo>
                  <a:lnTo>
                    <a:pt x="333044" y="240347"/>
                  </a:lnTo>
                  <a:lnTo>
                    <a:pt x="344322" y="234010"/>
                  </a:lnTo>
                  <a:close/>
                </a:path>
                <a:path w="577850" h="522604">
                  <a:moveTo>
                    <a:pt x="344728" y="266801"/>
                  </a:moveTo>
                  <a:lnTo>
                    <a:pt x="343928" y="267373"/>
                  </a:lnTo>
                  <a:lnTo>
                    <a:pt x="344728" y="266954"/>
                  </a:lnTo>
                  <a:lnTo>
                    <a:pt x="344728" y="266801"/>
                  </a:lnTo>
                  <a:close/>
                </a:path>
                <a:path w="577850" h="522604">
                  <a:moveTo>
                    <a:pt x="345351" y="301980"/>
                  </a:moveTo>
                  <a:lnTo>
                    <a:pt x="339458" y="295630"/>
                  </a:lnTo>
                  <a:lnTo>
                    <a:pt x="337477" y="293484"/>
                  </a:lnTo>
                  <a:lnTo>
                    <a:pt x="337667" y="295630"/>
                  </a:lnTo>
                  <a:lnTo>
                    <a:pt x="334175" y="295630"/>
                  </a:lnTo>
                  <a:lnTo>
                    <a:pt x="333146" y="294360"/>
                  </a:lnTo>
                  <a:lnTo>
                    <a:pt x="332816" y="294043"/>
                  </a:lnTo>
                  <a:lnTo>
                    <a:pt x="334441" y="299440"/>
                  </a:lnTo>
                  <a:lnTo>
                    <a:pt x="337591" y="303250"/>
                  </a:lnTo>
                  <a:lnTo>
                    <a:pt x="345351" y="301980"/>
                  </a:lnTo>
                  <a:close/>
                </a:path>
                <a:path w="577850" h="522604">
                  <a:moveTo>
                    <a:pt x="346862" y="362369"/>
                  </a:moveTo>
                  <a:lnTo>
                    <a:pt x="345071" y="366649"/>
                  </a:lnTo>
                  <a:lnTo>
                    <a:pt x="346392" y="365391"/>
                  </a:lnTo>
                  <a:lnTo>
                    <a:pt x="346862" y="362369"/>
                  </a:lnTo>
                  <a:close/>
                </a:path>
                <a:path w="577850" h="522604">
                  <a:moveTo>
                    <a:pt x="348716" y="315950"/>
                  </a:moveTo>
                  <a:lnTo>
                    <a:pt x="346735" y="318490"/>
                  </a:lnTo>
                  <a:lnTo>
                    <a:pt x="346976" y="319024"/>
                  </a:lnTo>
                  <a:lnTo>
                    <a:pt x="348716" y="315950"/>
                  </a:lnTo>
                  <a:close/>
                </a:path>
                <a:path w="577850" h="522604">
                  <a:moveTo>
                    <a:pt x="349859" y="401637"/>
                  </a:moveTo>
                  <a:lnTo>
                    <a:pt x="349796" y="399148"/>
                  </a:lnTo>
                  <a:lnTo>
                    <a:pt x="347586" y="397471"/>
                  </a:lnTo>
                  <a:lnTo>
                    <a:pt x="346252" y="399884"/>
                  </a:lnTo>
                  <a:lnTo>
                    <a:pt x="346976" y="400469"/>
                  </a:lnTo>
                  <a:lnTo>
                    <a:pt x="346278" y="401066"/>
                  </a:lnTo>
                  <a:lnTo>
                    <a:pt x="347002" y="401650"/>
                  </a:lnTo>
                  <a:lnTo>
                    <a:pt x="349859" y="401637"/>
                  </a:lnTo>
                  <a:close/>
                </a:path>
                <a:path w="577850" h="522604">
                  <a:moveTo>
                    <a:pt x="352869" y="305485"/>
                  </a:moveTo>
                  <a:lnTo>
                    <a:pt x="351040" y="300824"/>
                  </a:lnTo>
                  <a:lnTo>
                    <a:pt x="348869" y="300355"/>
                  </a:lnTo>
                  <a:lnTo>
                    <a:pt x="347535" y="301625"/>
                  </a:lnTo>
                  <a:lnTo>
                    <a:pt x="348399" y="303352"/>
                  </a:lnTo>
                  <a:lnTo>
                    <a:pt x="349923" y="304469"/>
                  </a:lnTo>
                  <a:lnTo>
                    <a:pt x="350761" y="306197"/>
                  </a:lnTo>
                  <a:lnTo>
                    <a:pt x="352869" y="305485"/>
                  </a:lnTo>
                  <a:close/>
                </a:path>
                <a:path w="577850" h="522604">
                  <a:moveTo>
                    <a:pt x="353110" y="360248"/>
                  </a:moveTo>
                  <a:lnTo>
                    <a:pt x="353047" y="359498"/>
                  </a:lnTo>
                  <a:lnTo>
                    <a:pt x="352831" y="357911"/>
                  </a:lnTo>
                  <a:lnTo>
                    <a:pt x="352056" y="356806"/>
                  </a:lnTo>
                  <a:lnTo>
                    <a:pt x="351929" y="358178"/>
                  </a:lnTo>
                  <a:lnTo>
                    <a:pt x="352069" y="359486"/>
                  </a:lnTo>
                  <a:lnTo>
                    <a:pt x="353110" y="360248"/>
                  </a:lnTo>
                  <a:close/>
                </a:path>
                <a:path w="577850" h="522604">
                  <a:moveTo>
                    <a:pt x="353339" y="371538"/>
                  </a:moveTo>
                  <a:lnTo>
                    <a:pt x="348208" y="370039"/>
                  </a:lnTo>
                  <a:lnTo>
                    <a:pt x="346976" y="372491"/>
                  </a:lnTo>
                  <a:lnTo>
                    <a:pt x="353339" y="371538"/>
                  </a:lnTo>
                  <a:close/>
                </a:path>
                <a:path w="577850" h="522604">
                  <a:moveTo>
                    <a:pt x="353529" y="351282"/>
                  </a:moveTo>
                  <a:lnTo>
                    <a:pt x="351650" y="351383"/>
                  </a:lnTo>
                  <a:lnTo>
                    <a:pt x="349885" y="355650"/>
                  </a:lnTo>
                  <a:lnTo>
                    <a:pt x="350951" y="355587"/>
                  </a:lnTo>
                  <a:lnTo>
                    <a:pt x="351586" y="356133"/>
                  </a:lnTo>
                  <a:lnTo>
                    <a:pt x="352056" y="356793"/>
                  </a:lnTo>
                  <a:lnTo>
                    <a:pt x="352272" y="354164"/>
                  </a:lnTo>
                  <a:lnTo>
                    <a:pt x="353529" y="351282"/>
                  </a:lnTo>
                  <a:close/>
                </a:path>
                <a:path w="577850" h="522604">
                  <a:moveTo>
                    <a:pt x="359194" y="356806"/>
                  </a:moveTo>
                  <a:lnTo>
                    <a:pt x="358343" y="356476"/>
                  </a:lnTo>
                  <a:lnTo>
                    <a:pt x="357073" y="356438"/>
                  </a:lnTo>
                  <a:lnTo>
                    <a:pt x="358394" y="356577"/>
                  </a:lnTo>
                  <a:lnTo>
                    <a:pt x="359194" y="356806"/>
                  </a:lnTo>
                  <a:close/>
                </a:path>
                <a:path w="577850" h="522604">
                  <a:moveTo>
                    <a:pt x="359752" y="357136"/>
                  </a:moveTo>
                  <a:lnTo>
                    <a:pt x="359244" y="356819"/>
                  </a:lnTo>
                  <a:lnTo>
                    <a:pt x="359752" y="357136"/>
                  </a:lnTo>
                  <a:close/>
                </a:path>
                <a:path w="577850" h="522604">
                  <a:moveTo>
                    <a:pt x="364705" y="379095"/>
                  </a:moveTo>
                  <a:lnTo>
                    <a:pt x="362419" y="377786"/>
                  </a:lnTo>
                  <a:lnTo>
                    <a:pt x="361683" y="376313"/>
                  </a:lnTo>
                  <a:lnTo>
                    <a:pt x="361924" y="377139"/>
                  </a:lnTo>
                  <a:lnTo>
                    <a:pt x="362064" y="377977"/>
                  </a:lnTo>
                  <a:lnTo>
                    <a:pt x="361810" y="378790"/>
                  </a:lnTo>
                  <a:lnTo>
                    <a:pt x="364705" y="379095"/>
                  </a:lnTo>
                  <a:close/>
                </a:path>
                <a:path w="577850" h="522604">
                  <a:moveTo>
                    <a:pt x="368719" y="375996"/>
                  </a:moveTo>
                  <a:lnTo>
                    <a:pt x="363956" y="370319"/>
                  </a:lnTo>
                  <a:lnTo>
                    <a:pt x="358800" y="370624"/>
                  </a:lnTo>
                  <a:lnTo>
                    <a:pt x="360553" y="373011"/>
                  </a:lnTo>
                  <a:lnTo>
                    <a:pt x="361505" y="375691"/>
                  </a:lnTo>
                  <a:lnTo>
                    <a:pt x="361492" y="375526"/>
                  </a:lnTo>
                  <a:lnTo>
                    <a:pt x="361442" y="375373"/>
                  </a:lnTo>
                  <a:lnTo>
                    <a:pt x="361505" y="375208"/>
                  </a:lnTo>
                  <a:lnTo>
                    <a:pt x="368719" y="375996"/>
                  </a:lnTo>
                  <a:close/>
                </a:path>
                <a:path w="577850" h="522604">
                  <a:moveTo>
                    <a:pt x="380682" y="348970"/>
                  </a:moveTo>
                  <a:lnTo>
                    <a:pt x="380250" y="349326"/>
                  </a:lnTo>
                  <a:lnTo>
                    <a:pt x="379717" y="350012"/>
                  </a:lnTo>
                  <a:lnTo>
                    <a:pt x="379044" y="351218"/>
                  </a:lnTo>
                  <a:lnTo>
                    <a:pt x="379717" y="350558"/>
                  </a:lnTo>
                  <a:lnTo>
                    <a:pt x="380288" y="349796"/>
                  </a:lnTo>
                  <a:lnTo>
                    <a:pt x="380682" y="348970"/>
                  </a:lnTo>
                  <a:close/>
                </a:path>
                <a:path w="577850" h="522604">
                  <a:moveTo>
                    <a:pt x="381546" y="348576"/>
                  </a:moveTo>
                  <a:lnTo>
                    <a:pt x="381393" y="347332"/>
                  </a:lnTo>
                  <a:lnTo>
                    <a:pt x="381254" y="346125"/>
                  </a:lnTo>
                  <a:lnTo>
                    <a:pt x="381342" y="347129"/>
                  </a:lnTo>
                  <a:lnTo>
                    <a:pt x="381076" y="348068"/>
                  </a:lnTo>
                  <a:lnTo>
                    <a:pt x="380682" y="348970"/>
                  </a:lnTo>
                  <a:lnTo>
                    <a:pt x="381050" y="348627"/>
                  </a:lnTo>
                  <a:lnTo>
                    <a:pt x="381368" y="348488"/>
                  </a:lnTo>
                  <a:lnTo>
                    <a:pt x="381546" y="348576"/>
                  </a:lnTo>
                  <a:close/>
                </a:path>
                <a:path w="577850" h="522604">
                  <a:moveTo>
                    <a:pt x="382155" y="348856"/>
                  </a:moveTo>
                  <a:lnTo>
                    <a:pt x="381546" y="348576"/>
                  </a:lnTo>
                  <a:lnTo>
                    <a:pt x="381901" y="350342"/>
                  </a:lnTo>
                  <a:lnTo>
                    <a:pt x="382155" y="348856"/>
                  </a:lnTo>
                  <a:close/>
                </a:path>
                <a:path w="577850" h="522604">
                  <a:moveTo>
                    <a:pt x="382612" y="352425"/>
                  </a:moveTo>
                  <a:lnTo>
                    <a:pt x="381647" y="350862"/>
                  </a:lnTo>
                  <a:lnTo>
                    <a:pt x="381266" y="351955"/>
                  </a:lnTo>
                  <a:lnTo>
                    <a:pt x="381114" y="352399"/>
                  </a:lnTo>
                  <a:lnTo>
                    <a:pt x="382028" y="352628"/>
                  </a:lnTo>
                  <a:lnTo>
                    <a:pt x="382612" y="352425"/>
                  </a:lnTo>
                  <a:close/>
                </a:path>
                <a:path w="577850" h="522604">
                  <a:moveTo>
                    <a:pt x="383311" y="343623"/>
                  </a:moveTo>
                  <a:lnTo>
                    <a:pt x="380733" y="341477"/>
                  </a:lnTo>
                  <a:lnTo>
                    <a:pt x="377482" y="340296"/>
                  </a:lnTo>
                  <a:lnTo>
                    <a:pt x="377317" y="342785"/>
                  </a:lnTo>
                  <a:lnTo>
                    <a:pt x="375983" y="344055"/>
                  </a:lnTo>
                  <a:lnTo>
                    <a:pt x="383311" y="343623"/>
                  </a:lnTo>
                  <a:close/>
                </a:path>
                <a:path w="577850" h="522604">
                  <a:moveTo>
                    <a:pt x="383870" y="365721"/>
                  </a:moveTo>
                  <a:lnTo>
                    <a:pt x="382727" y="362978"/>
                  </a:lnTo>
                  <a:lnTo>
                    <a:pt x="383019" y="364820"/>
                  </a:lnTo>
                  <a:lnTo>
                    <a:pt x="381685" y="365480"/>
                  </a:lnTo>
                  <a:lnTo>
                    <a:pt x="380707" y="366407"/>
                  </a:lnTo>
                  <a:lnTo>
                    <a:pt x="382143" y="366318"/>
                  </a:lnTo>
                  <a:lnTo>
                    <a:pt x="383870" y="365721"/>
                  </a:lnTo>
                  <a:close/>
                </a:path>
                <a:path w="577850" h="522604">
                  <a:moveTo>
                    <a:pt x="383908" y="343585"/>
                  </a:moveTo>
                  <a:lnTo>
                    <a:pt x="383311" y="343623"/>
                  </a:lnTo>
                  <a:lnTo>
                    <a:pt x="381800" y="344297"/>
                  </a:lnTo>
                  <a:lnTo>
                    <a:pt x="383908" y="343585"/>
                  </a:lnTo>
                  <a:close/>
                </a:path>
                <a:path w="577850" h="522604">
                  <a:moveTo>
                    <a:pt x="384238" y="286575"/>
                  </a:moveTo>
                  <a:lnTo>
                    <a:pt x="380415" y="284264"/>
                  </a:lnTo>
                  <a:lnTo>
                    <a:pt x="379869" y="284683"/>
                  </a:lnTo>
                  <a:lnTo>
                    <a:pt x="379590" y="285089"/>
                  </a:lnTo>
                  <a:lnTo>
                    <a:pt x="379120" y="285508"/>
                  </a:lnTo>
                  <a:lnTo>
                    <a:pt x="380047" y="287235"/>
                  </a:lnTo>
                  <a:lnTo>
                    <a:pt x="380784" y="288975"/>
                  </a:lnTo>
                  <a:lnTo>
                    <a:pt x="380428" y="291071"/>
                  </a:lnTo>
                  <a:lnTo>
                    <a:pt x="382790" y="288975"/>
                  </a:lnTo>
                  <a:lnTo>
                    <a:pt x="384238" y="286575"/>
                  </a:lnTo>
                  <a:close/>
                </a:path>
                <a:path w="577850" h="522604">
                  <a:moveTo>
                    <a:pt x="384314" y="366788"/>
                  </a:moveTo>
                  <a:lnTo>
                    <a:pt x="384213" y="365594"/>
                  </a:lnTo>
                  <a:lnTo>
                    <a:pt x="383870" y="365721"/>
                  </a:lnTo>
                  <a:lnTo>
                    <a:pt x="384314" y="366788"/>
                  </a:lnTo>
                  <a:close/>
                </a:path>
                <a:path w="577850" h="522604">
                  <a:moveTo>
                    <a:pt x="385127" y="252450"/>
                  </a:moveTo>
                  <a:lnTo>
                    <a:pt x="384606" y="246100"/>
                  </a:lnTo>
                  <a:lnTo>
                    <a:pt x="381711" y="239750"/>
                  </a:lnTo>
                  <a:lnTo>
                    <a:pt x="379006" y="233400"/>
                  </a:lnTo>
                  <a:lnTo>
                    <a:pt x="374370" y="228320"/>
                  </a:lnTo>
                  <a:lnTo>
                    <a:pt x="373392" y="223240"/>
                  </a:lnTo>
                  <a:lnTo>
                    <a:pt x="367499" y="225780"/>
                  </a:lnTo>
                  <a:lnTo>
                    <a:pt x="365861" y="221970"/>
                  </a:lnTo>
                  <a:lnTo>
                    <a:pt x="365315" y="220700"/>
                  </a:lnTo>
                  <a:lnTo>
                    <a:pt x="360705" y="216890"/>
                  </a:lnTo>
                  <a:lnTo>
                    <a:pt x="354711" y="213080"/>
                  </a:lnTo>
                  <a:lnTo>
                    <a:pt x="350304" y="216890"/>
                  </a:lnTo>
                  <a:lnTo>
                    <a:pt x="346379" y="213080"/>
                  </a:lnTo>
                  <a:lnTo>
                    <a:pt x="343916" y="207848"/>
                  </a:lnTo>
                  <a:lnTo>
                    <a:pt x="341464" y="201650"/>
                  </a:lnTo>
                  <a:lnTo>
                    <a:pt x="337273" y="196570"/>
                  </a:lnTo>
                  <a:lnTo>
                    <a:pt x="339204" y="195300"/>
                  </a:lnTo>
                  <a:lnTo>
                    <a:pt x="340664" y="196570"/>
                  </a:lnTo>
                  <a:lnTo>
                    <a:pt x="340817" y="199110"/>
                  </a:lnTo>
                  <a:lnTo>
                    <a:pt x="341045" y="195300"/>
                  </a:lnTo>
                  <a:lnTo>
                    <a:pt x="341350" y="190220"/>
                  </a:lnTo>
                  <a:lnTo>
                    <a:pt x="335153" y="187680"/>
                  </a:lnTo>
                  <a:lnTo>
                    <a:pt x="322516" y="185140"/>
                  </a:lnTo>
                  <a:lnTo>
                    <a:pt x="316382" y="185140"/>
                  </a:lnTo>
                  <a:lnTo>
                    <a:pt x="314426" y="178790"/>
                  </a:lnTo>
                  <a:lnTo>
                    <a:pt x="311302" y="178790"/>
                  </a:lnTo>
                  <a:lnTo>
                    <a:pt x="310019" y="177520"/>
                  </a:lnTo>
                  <a:lnTo>
                    <a:pt x="309092" y="176250"/>
                  </a:lnTo>
                  <a:lnTo>
                    <a:pt x="309587" y="176250"/>
                  </a:lnTo>
                  <a:lnTo>
                    <a:pt x="308889" y="174980"/>
                  </a:lnTo>
                  <a:lnTo>
                    <a:pt x="307771" y="172440"/>
                  </a:lnTo>
                  <a:lnTo>
                    <a:pt x="307009" y="171170"/>
                  </a:lnTo>
                  <a:lnTo>
                    <a:pt x="307403" y="172440"/>
                  </a:lnTo>
                  <a:lnTo>
                    <a:pt x="307822" y="174980"/>
                  </a:lnTo>
                  <a:lnTo>
                    <a:pt x="306565" y="174980"/>
                  </a:lnTo>
                  <a:lnTo>
                    <a:pt x="303631" y="173710"/>
                  </a:lnTo>
                  <a:lnTo>
                    <a:pt x="300469" y="173710"/>
                  </a:lnTo>
                  <a:lnTo>
                    <a:pt x="301625" y="167360"/>
                  </a:lnTo>
                  <a:lnTo>
                    <a:pt x="300913" y="167360"/>
                  </a:lnTo>
                  <a:lnTo>
                    <a:pt x="298945" y="164820"/>
                  </a:lnTo>
                  <a:lnTo>
                    <a:pt x="297726" y="169900"/>
                  </a:lnTo>
                  <a:lnTo>
                    <a:pt x="297446" y="174980"/>
                  </a:lnTo>
                  <a:lnTo>
                    <a:pt x="295757" y="174980"/>
                  </a:lnTo>
                  <a:lnTo>
                    <a:pt x="294144" y="176250"/>
                  </a:lnTo>
                  <a:lnTo>
                    <a:pt x="292747" y="176250"/>
                  </a:lnTo>
                  <a:lnTo>
                    <a:pt x="291985" y="172440"/>
                  </a:lnTo>
                  <a:lnTo>
                    <a:pt x="289280" y="172440"/>
                  </a:lnTo>
                  <a:lnTo>
                    <a:pt x="286346" y="171170"/>
                  </a:lnTo>
                  <a:lnTo>
                    <a:pt x="284899" y="167360"/>
                  </a:lnTo>
                  <a:lnTo>
                    <a:pt x="281838" y="171170"/>
                  </a:lnTo>
                  <a:lnTo>
                    <a:pt x="269976" y="167360"/>
                  </a:lnTo>
                  <a:lnTo>
                    <a:pt x="268033" y="176149"/>
                  </a:lnTo>
                  <a:lnTo>
                    <a:pt x="267462" y="178790"/>
                  </a:lnTo>
                  <a:lnTo>
                    <a:pt x="267538" y="177520"/>
                  </a:lnTo>
                  <a:lnTo>
                    <a:pt x="266865" y="176250"/>
                  </a:lnTo>
                  <a:lnTo>
                    <a:pt x="268008" y="176250"/>
                  </a:lnTo>
                  <a:lnTo>
                    <a:pt x="265582" y="174980"/>
                  </a:lnTo>
                  <a:lnTo>
                    <a:pt x="262623" y="173710"/>
                  </a:lnTo>
                  <a:lnTo>
                    <a:pt x="259930" y="176250"/>
                  </a:lnTo>
                  <a:lnTo>
                    <a:pt x="258953" y="168630"/>
                  </a:lnTo>
                  <a:lnTo>
                    <a:pt x="256489" y="172440"/>
                  </a:lnTo>
                  <a:lnTo>
                    <a:pt x="254584" y="174980"/>
                  </a:lnTo>
                  <a:lnTo>
                    <a:pt x="252907" y="178790"/>
                  </a:lnTo>
                  <a:lnTo>
                    <a:pt x="252095" y="177520"/>
                  </a:lnTo>
                  <a:lnTo>
                    <a:pt x="249656" y="173710"/>
                  </a:lnTo>
                  <a:lnTo>
                    <a:pt x="248310" y="171170"/>
                  </a:lnTo>
                  <a:lnTo>
                    <a:pt x="251536" y="164820"/>
                  </a:lnTo>
                  <a:lnTo>
                    <a:pt x="247154" y="169900"/>
                  </a:lnTo>
                  <a:lnTo>
                    <a:pt x="244614" y="171170"/>
                  </a:lnTo>
                  <a:lnTo>
                    <a:pt x="242290" y="173710"/>
                  </a:lnTo>
                  <a:lnTo>
                    <a:pt x="238569" y="177520"/>
                  </a:lnTo>
                  <a:lnTo>
                    <a:pt x="238899" y="172440"/>
                  </a:lnTo>
                  <a:lnTo>
                    <a:pt x="236524" y="173710"/>
                  </a:lnTo>
                  <a:lnTo>
                    <a:pt x="232740" y="180060"/>
                  </a:lnTo>
                  <a:lnTo>
                    <a:pt x="232257" y="178790"/>
                  </a:lnTo>
                  <a:lnTo>
                    <a:pt x="231305" y="176250"/>
                  </a:lnTo>
                  <a:lnTo>
                    <a:pt x="224751" y="171170"/>
                  </a:lnTo>
                  <a:lnTo>
                    <a:pt x="214490" y="169900"/>
                  </a:lnTo>
                  <a:lnTo>
                    <a:pt x="202679" y="169900"/>
                  </a:lnTo>
                  <a:lnTo>
                    <a:pt x="191452" y="166090"/>
                  </a:lnTo>
                  <a:lnTo>
                    <a:pt x="191566" y="171170"/>
                  </a:lnTo>
                  <a:lnTo>
                    <a:pt x="190385" y="169900"/>
                  </a:lnTo>
                  <a:lnTo>
                    <a:pt x="189204" y="168630"/>
                  </a:lnTo>
                  <a:lnTo>
                    <a:pt x="186258" y="167360"/>
                  </a:lnTo>
                  <a:lnTo>
                    <a:pt x="184594" y="169900"/>
                  </a:lnTo>
                  <a:lnTo>
                    <a:pt x="183794" y="167360"/>
                  </a:lnTo>
                  <a:lnTo>
                    <a:pt x="182841" y="166090"/>
                  </a:lnTo>
                  <a:lnTo>
                    <a:pt x="181902" y="164820"/>
                  </a:lnTo>
                  <a:lnTo>
                    <a:pt x="184099" y="162280"/>
                  </a:lnTo>
                  <a:lnTo>
                    <a:pt x="179463" y="162280"/>
                  </a:lnTo>
                  <a:lnTo>
                    <a:pt x="175679" y="161010"/>
                  </a:lnTo>
                  <a:lnTo>
                    <a:pt x="172288" y="162280"/>
                  </a:lnTo>
                  <a:lnTo>
                    <a:pt x="168871" y="166090"/>
                  </a:lnTo>
                  <a:lnTo>
                    <a:pt x="168071" y="162280"/>
                  </a:lnTo>
                  <a:lnTo>
                    <a:pt x="170357" y="161010"/>
                  </a:lnTo>
                  <a:lnTo>
                    <a:pt x="169646" y="158470"/>
                  </a:lnTo>
                  <a:lnTo>
                    <a:pt x="167436" y="162280"/>
                  </a:lnTo>
                  <a:lnTo>
                    <a:pt x="166014" y="157200"/>
                  </a:lnTo>
                  <a:lnTo>
                    <a:pt x="167741" y="157200"/>
                  </a:lnTo>
                  <a:lnTo>
                    <a:pt x="168833" y="154660"/>
                  </a:lnTo>
                  <a:lnTo>
                    <a:pt x="165112" y="155333"/>
                  </a:lnTo>
                  <a:lnTo>
                    <a:pt x="165112" y="204190"/>
                  </a:lnTo>
                  <a:lnTo>
                    <a:pt x="164160" y="206730"/>
                  </a:lnTo>
                  <a:lnTo>
                    <a:pt x="162674" y="205460"/>
                  </a:lnTo>
                  <a:lnTo>
                    <a:pt x="161010" y="202920"/>
                  </a:lnTo>
                  <a:lnTo>
                    <a:pt x="163588" y="202920"/>
                  </a:lnTo>
                  <a:lnTo>
                    <a:pt x="165112" y="204190"/>
                  </a:lnTo>
                  <a:lnTo>
                    <a:pt x="165112" y="155333"/>
                  </a:lnTo>
                  <a:lnTo>
                    <a:pt x="161734" y="155930"/>
                  </a:lnTo>
                  <a:lnTo>
                    <a:pt x="161023" y="166090"/>
                  </a:lnTo>
                  <a:lnTo>
                    <a:pt x="160502" y="176250"/>
                  </a:lnTo>
                  <a:lnTo>
                    <a:pt x="156908" y="172440"/>
                  </a:lnTo>
                  <a:lnTo>
                    <a:pt x="155117" y="172440"/>
                  </a:lnTo>
                  <a:lnTo>
                    <a:pt x="152514" y="178790"/>
                  </a:lnTo>
                  <a:lnTo>
                    <a:pt x="151206" y="176149"/>
                  </a:lnTo>
                  <a:lnTo>
                    <a:pt x="150571" y="174980"/>
                  </a:lnTo>
                  <a:lnTo>
                    <a:pt x="138176" y="174980"/>
                  </a:lnTo>
                  <a:lnTo>
                    <a:pt x="134061" y="174980"/>
                  </a:lnTo>
                  <a:lnTo>
                    <a:pt x="128498" y="174980"/>
                  </a:lnTo>
                  <a:lnTo>
                    <a:pt x="122542" y="174980"/>
                  </a:lnTo>
                  <a:lnTo>
                    <a:pt x="124053" y="176250"/>
                  </a:lnTo>
                  <a:lnTo>
                    <a:pt x="122034" y="185140"/>
                  </a:lnTo>
                  <a:lnTo>
                    <a:pt x="120180" y="180060"/>
                  </a:lnTo>
                  <a:lnTo>
                    <a:pt x="119265" y="177520"/>
                  </a:lnTo>
                  <a:lnTo>
                    <a:pt x="114249" y="180060"/>
                  </a:lnTo>
                  <a:lnTo>
                    <a:pt x="114312" y="178790"/>
                  </a:lnTo>
                  <a:lnTo>
                    <a:pt x="108153" y="176250"/>
                  </a:lnTo>
                  <a:lnTo>
                    <a:pt x="105841" y="177520"/>
                  </a:lnTo>
                  <a:lnTo>
                    <a:pt x="103441" y="178790"/>
                  </a:lnTo>
                  <a:lnTo>
                    <a:pt x="97040" y="176250"/>
                  </a:lnTo>
                  <a:lnTo>
                    <a:pt x="99009" y="182600"/>
                  </a:lnTo>
                  <a:lnTo>
                    <a:pt x="99923" y="188950"/>
                  </a:lnTo>
                  <a:lnTo>
                    <a:pt x="97320" y="187680"/>
                  </a:lnTo>
                  <a:lnTo>
                    <a:pt x="89649" y="182600"/>
                  </a:lnTo>
                  <a:lnTo>
                    <a:pt x="84518" y="181330"/>
                  </a:lnTo>
                  <a:lnTo>
                    <a:pt x="82232" y="185140"/>
                  </a:lnTo>
                  <a:lnTo>
                    <a:pt x="85737" y="186410"/>
                  </a:lnTo>
                  <a:lnTo>
                    <a:pt x="82511" y="187680"/>
                  </a:lnTo>
                  <a:lnTo>
                    <a:pt x="79451" y="185140"/>
                  </a:lnTo>
                  <a:lnTo>
                    <a:pt x="76390" y="182600"/>
                  </a:lnTo>
                  <a:lnTo>
                    <a:pt x="69557" y="177520"/>
                  </a:lnTo>
                  <a:lnTo>
                    <a:pt x="62890" y="174980"/>
                  </a:lnTo>
                  <a:lnTo>
                    <a:pt x="64706" y="172440"/>
                  </a:lnTo>
                  <a:lnTo>
                    <a:pt x="65519" y="171170"/>
                  </a:lnTo>
                  <a:lnTo>
                    <a:pt x="60007" y="172440"/>
                  </a:lnTo>
                  <a:lnTo>
                    <a:pt x="60820" y="176250"/>
                  </a:lnTo>
                  <a:lnTo>
                    <a:pt x="63106" y="180060"/>
                  </a:lnTo>
                  <a:lnTo>
                    <a:pt x="62014" y="185140"/>
                  </a:lnTo>
                  <a:lnTo>
                    <a:pt x="58470" y="182600"/>
                  </a:lnTo>
                  <a:lnTo>
                    <a:pt x="58039" y="174980"/>
                  </a:lnTo>
                  <a:lnTo>
                    <a:pt x="52717" y="176250"/>
                  </a:lnTo>
                  <a:lnTo>
                    <a:pt x="50482" y="176250"/>
                  </a:lnTo>
                  <a:lnTo>
                    <a:pt x="49009" y="181330"/>
                  </a:lnTo>
                  <a:lnTo>
                    <a:pt x="47117" y="186410"/>
                  </a:lnTo>
                  <a:lnTo>
                    <a:pt x="45059" y="191490"/>
                  </a:lnTo>
                  <a:lnTo>
                    <a:pt x="43230" y="196570"/>
                  </a:lnTo>
                  <a:lnTo>
                    <a:pt x="37566" y="196570"/>
                  </a:lnTo>
                  <a:lnTo>
                    <a:pt x="41109" y="197840"/>
                  </a:lnTo>
                  <a:lnTo>
                    <a:pt x="44437" y="199110"/>
                  </a:lnTo>
                  <a:lnTo>
                    <a:pt x="43586" y="202920"/>
                  </a:lnTo>
                  <a:lnTo>
                    <a:pt x="39458" y="205460"/>
                  </a:lnTo>
                  <a:lnTo>
                    <a:pt x="33401" y="208000"/>
                  </a:lnTo>
                  <a:lnTo>
                    <a:pt x="28867" y="210540"/>
                  </a:lnTo>
                  <a:lnTo>
                    <a:pt x="29311" y="216890"/>
                  </a:lnTo>
                  <a:lnTo>
                    <a:pt x="27292" y="216890"/>
                  </a:lnTo>
                  <a:lnTo>
                    <a:pt x="26593" y="215620"/>
                  </a:lnTo>
                  <a:lnTo>
                    <a:pt x="26263" y="220700"/>
                  </a:lnTo>
                  <a:lnTo>
                    <a:pt x="22898" y="229590"/>
                  </a:lnTo>
                  <a:lnTo>
                    <a:pt x="27076" y="234670"/>
                  </a:lnTo>
                  <a:lnTo>
                    <a:pt x="16967" y="230860"/>
                  </a:lnTo>
                  <a:lnTo>
                    <a:pt x="16014" y="238480"/>
                  </a:lnTo>
                  <a:lnTo>
                    <a:pt x="16814" y="244767"/>
                  </a:lnTo>
                  <a:lnTo>
                    <a:pt x="17183" y="251180"/>
                  </a:lnTo>
                  <a:lnTo>
                    <a:pt x="19215" y="257530"/>
                  </a:lnTo>
                  <a:lnTo>
                    <a:pt x="9690" y="254990"/>
                  </a:lnTo>
                  <a:lnTo>
                    <a:pt x="8788" y="258800"/>
                  </a:lnTo>
                  <a:lnTo>
                    <a:pt x="8572" y="263880"/>
                  </a:lnTo>
                  <a:lnTo>
                    <a:pt x="8255" y="267690"/>
                  </a:lnTo>
                  <a:lnTo>
                    <a:pt x="6350" y="267690"/>
                  </a:lnTo>
                  <a:lnTo>
                    <a:pt x="3937" y="275310"/>
                  </a:lnTo>
                  <a:lnTo>
                    <a:pt x="8890" y="279120"/>
                  </a:lnTo>
                  <a:lnTo>
                    <a:pt x="13284" y="281660"/>
                  </a:lnTo>
                  <a:lnTo>
                    <a:pt x="11887" y="284200"/>
                  </a:lnTo>
                  <a:lnTo>
                    <a:pt x="10134" y="282930"/>
                  </a:lnTo>
                  <a:lnTo>
                    <a:pt x="9131" y="281660"/>
                  </a:lnTo>
                  <a:lnTo>
                    <a:pt x="5156" y="291820"/>
                  </a:lnTo>
                  <a:lnTo>
                    <a:pt x="6019" y="293090"/>
                  </a:lnTo>
                  <a:lnTo>
                    <a:pt x="15671" y="300710"/>
                  </a:lnTo>
                  <a:lnTo>
                    <a:pt x="9385" y="301980"/>
                  </a:lnTo>
                  <a:lnTo>
                    <a:pt x="9499" y="304520"/>
                  </a:lnTo>
                  <a:lnTo>
                    <a:pt x="6731" y="310870"/>
                  </a:lnTo>
                  <a:lnTo>
                    <a:pt x="4660" y="318490"/>
                  </a:lnTo>
                  <a:lnTo>
                    <a:pt x="6845" y="324840"/>
                  </a:lnTo>
                  <a:lnTo>
                    <a:pt x="4025" y="324840"/>
                  </a:lnTo>
                  <a:lnTo>
                    <a:pt x="4762" y="332460"/>
                  </a:lnTo>
                  <a:lnTo>
                    <a:pt x="927" y="341350"/>
                  </a:lnTo>
                  <a:lnTo>
                    <a:pt x="0" y="348970"/>
                  </a:lnTo>
                  <a:lnTo>
                    <a:pt x="9486" y="354050"/>
                  </a:lnTo>
                  <a:lnTo>
                    <a:pt x="15138" y="360400"/>
                  </a:lnTo>
                  <a:lnTo>
                    <a:pt x="17500" y="356590"/>
                  </a:lnTo>
                  <a:lnTo>
                    <a:pt x="21247" y="357860"/>
                  </a:lnTo>
                  <a:lnTo>
                    <a:pt x="25387" y="359130"/>
                  </a:lnTo>
                  <a:lnTo>
                    <a:pt x="28892" y="357860"/>
                  </a:lnTo>
                  <a:lnTo>
                    <a:pt x="30238" y="361670"/>
                  </a:lnTo>
                  <a:lnTo>
                    <a:pt x="21983" y="368020"/>
                  </a:lnTo>
                  <a:lnTo>
                    <a:pt x="20853" y="363181"/>
                  </a:lnTo>
                  <a:lnTo>
                    <a:pt x="16116" y="364210"/>
                  </a:lnTo>
                  <a:lnTo>
                    <a:pt x="14338" y="368020"/>
                  </a:lnTo>
                  <a:lnTo>
                    <a:pt x="13258" y="371830"/>
                  </a:lnTo>
                  <a:lnTo>
                    <a:pt x="9575" y="373100"/>
                  </a:lnTo>
                  <a:lnTo>
                    <a:pt x="9474" y="380949"/>
                  </a:lnTo>
                  <a:lnTo>
                    <a:pt x="8864" y="387070"/>
                  </a:lnTo>
                  <a:lnTo>
                    <a:pt x="6870" y="401040"/>
                  </a:lnTo>
                  <a:lnTo>
                    <a:pt x="6223" y="407390"/>
                  </a:lnTo>
                  <a:lnTo>
                    <a:pt x="6146" y="417550"/>
                  </a:lnTo>
                  <a:lnTo>
                    <a:pt x="7035" y="425170"/>
                  </a:lnTo>
                  <a:lnTo>
                    <a:pt x="8775" y="434060"/>
                  </a:lnTo>
                  <a:lnTo>
                    <a:pt x="11417" y="431520"/>
                  </a:lnTo>
                  <a:lnTo>
                    <a:pt x="16941" y="428980"/>
                  </a:lnTo>
                  <a:lnTo>
                    <a:pt x="17348" y="431520"/>
                  </a:lnTo>
                  <a:lnTo>
                    <a:pt x="18122" y="432790"/>
                  </a:lnTo>
                  <a:lnTo>
                    <a:pt x="18719" y="435330"/>
                  </a:lnTo>
                  <a:lnTo>
                    <a:pt x="17335" y="437870"/>
                  </a:lnTo>
                  <a:lnTo>
                    <a:pt x="12827" y="440410"/>
                  </a:lnTo>
                  <a:lnTo>
                    <a:pt x="11341" y="435330"/>
                  </a:lnTo>
                  <a:lnTo>
                    <a:pt x="7416" y="440410"/>
                  </a:lnTo>
                  <a:lnTo>
                    <a:pt x="18503" y="441680"/>
                  </a:lnTo>
                  <a:lnTo>
                    <a:pt x="20497" y="441680"/>
                  </a:lnTo>
                  <a:lnTo>
                    <a:pt x="19558" y="444220"/>
                  </a:lnTo>
                  <a:lnTo>
                    <a:pt x="60172" y="444220"/>
                  </a:lnTo>
                  <a:lnTo>
                    <a:pt x="63995" y="440410"/>
                  </a:lnTo>
                  <a:lnTo>
                    <a:pt x="67818" y="436600"/>
                  </a:lnTo>
                  <a:lnTo>
                    <a:pt x="65430" y="432790"/>
                  </a:lnTo>
                  <a:lnTo>
                    <a:pt x="65176" y="432384"/>
                  </a:lnTo>
                  <a:lnTo>
                    <a:pt x="65760" y="431520"/>
                  </a:lnTo>
                  <a:lnTo>
                    <a:pt x="66027" y="432790"/>
                  </a:lnTo>
                  <a:lnTo>
                    <a:pt x="67779" y="428980"/>
                  </a:lnTo>
                  <a:lnTo>
                    <a:pt x="59613" y="431520"/>
                  </a:lnTo>
                  <a:lnTo>
                    <a:pt x="60528" y="430250"/>
                  </a:lnTo>
                  <a:lnTo>
                    <a:pt x="63309" y="426440"/>
                  </a:lnTo>
                  <a:lnTo>
                    <a:pt x="59677" y="426440"/>
                  </a:lnTo>
                  <a:lnTo>
                    <a:pt x="58597" y="425170"/>
                  </a:lnTo>
                  <a:lnTo>
                    <a:pt x="57226" y="425170"/>
                  </a:lnTo>
                  <a:lnTo>
                    <a:pt x="52717" y="426440"/>
                  </a:lnTo>
                  <a:lnTo>
                    <a:pt x="54254" y="427710"/>
                  </a:lnTo>
                  <a:lnTo>
                    <a:pt x="55956" y="428980"/>
                  </a:lnTo>
                  <a:lnTo>
                    <a:pt x="57480" y="430250"/>
                  </a:lnTo>
                  <a:lnTo>
                    <a:pt x="53682" y="428980"/>
                  </a:lnTo>
                  <a:lnTo>
                    <a:pt x="41173" y="430250"/>
                  </a:lnTo>
                  <a:lnTo>
                    <a:pt x="41630" y="428980"/>
                  </a:lnTo>
                  <a:lnTo>
                    <a:pt x="44411" y="421360"/>
                  </a:lnTo>
                  <a:lnTo>
                    <a:pt x="46520" y="421360"/>
                  </a:lnTo>
                  <a:lnTo>
                    <a:pt x="49695" y="422630"/>
                  </a:lnTo>
                  <a:lnTo>
                    <a:pt x="51396" y="422630"/>
                  </a:lnTo>
                  <a:lnTo>
                    <a:pt x="51117" y="422986"/>
                  </a:lnTo>
                  <a:lnTo>
                    <a:pt x="53746" y="423532"/>
                  </a:lnTo>
                  <a:lnTo>
                    <a:pt x="53187" y="423075"/>
                  </a:lnTo>
                  <a:lnTo>
                    <a:pt x="51574" y="422554"/>
                  </a:lnTo>
                  <a:lnTo>
                    <a:pt x="52628" y="421360"/>
                  </a:lnTo>
                  <a:lnTo>
                    <a:pt x="53771" y="420090"/>
                  </a:lnTo>
                  <a:lnTo>
                    <a:pt x="48336" y="420090"/>
                  </a:lnTo>
                  <a:lnTo>
                    <a:pt x="50901" y="417550"/>
                  </a:lnTo>
                  <a:lnTo>
                    <a:pt x="55765" y="417550"/>
                  </a:lnTo>
                  <a:lnTo>
                    <a:pt x="57759" y="420090"/>
                  </a:lnTo>
                  <a:lnTo>
                    <a:pt x="59550" y="422630"/>
                  </a:lnTo>
                  <a:lnTo>
                    <a:pt x="63855" y="423900"/>
                  </a:lnTo>
                  <a:lnTo>
                    <a:pt x="63893" y="422630"/>
                  </a:lnTo>
                  <a:lnTo>
                    <a:pt x="61785" y="421360"/>
                  </a:lnTo>
                  <a:lnTo>
                    <a:pt x="61112" y="420090"/>
                  </a:lnTo>
                  <a:lnTo>
                    <a:pt x="65443" y="418820"/>
                  </a:lnTo>
                  <a:lnTo>
                    <a:pt x="58610" y="420090"/>
                  </a:lnTo>
                  <a:lnTo>
                    <a:pt x="58394" y="418820"/>
                  </a:lnTo>
                  <a:lnTo>
                    <a:pt x="58521" y="417550"/>
                  </a:lnTo>
                  <a:lnTo>
                    <a:pt x="58648" y="416280"/>
                  </a:lnTo>
                  <a:lnTo>
                    <a:pt x="59855" y="412470"/>
                  </a:lnTo>
                  <a:lnTo>
                    <a:pt x="54127" y="412470"/>
                  </a:lnTo>
                  <a:lnTo>
                    <a:pt x="60096" y="411200"/>
                  </a:lnTo>
                  <a:lnTo>
                    <a:pt x="58940" y="411200"/>
                  </a:lnTo>
                  <a:lnTo>
                    <a:pt x="56007" y="409930"/>
                  </a:lnTo>
                  <a:lnTo>
                    <a:pt x="55968" y="408660"/>
                  </a:lnTo>
                  <a:lnTo>
                    <a:pt x="63931" y="408660"/>
                  </a:lnTo>
                  <a:lnTo>
                    <a:pt x="57023" y="407390"/>
                  </a:lnTo>
                  <a:lnTo>
                    <a:pt x="59931" y="406120"/>
                  </a:lnTo>
                  <a:lnTo>
                    <a:pt x="62953" y="404799"/>
                  </a:lnTo>
                  <a:lnTo>
                    <a:pt x="57924" y="402310"/>
                  </a:lnTo>
                  <a:lnTo>
                    <a:pt x="53848" y="406120"/>
                  </a:lnTo>
                  <a:lnTo>
                    <a:pt x="49377" y="402310"/>
                  </a:lnTo>
                  <a:lnTo>
                    <a:pt x="53428" y="399770"/>
                  </a:lnTo>
                  <a:lnTo>
                    <a:pt x="62331" y="397230"/>
                  </a:lnTo>
                  <a:lnTo>
                    <a:pt x="67627" y="395960"/>
                  </a:lnTo>
                  <a:lnTo>
                    <a:pt x="66573" y="391375"/>
                  </a:lnTo>
                  <a:lnTo>
                    <a:pt x="62547" y="395960"/>
                  </a:lnTo>
                  <a:lnTo>
                    <a:pt x="59753" y="393420"/>
                  </a:lnTo>
                  <a:lnTo>
                    <a:pt x="60998" y="390880"/>
                  </a:lnTo>
                  <a:lnTo>
                    <a:pt x="63309" y="387070"/>
                  </a:lnTo>
                  <a:lnTo>
                    <a:pt x="66471" y="385800"/>
                  </a:lnTo>
                  <a:lnTo>
                    <a:pt x="65227" y="376910"/>
                  </a:lnTo>
                  <a:lnTo>
                    <a:pt x="63398" y="380657"/>
                  </a:lnTo>
                  <a:lnTo>
                    <a:pt x="63258" y="380644"/>
                  </a:lnTo>
                  <a:lnTo>
                    <a:pt x="63258" y="380949"/>
                  </a:lnTo>
                  <a:lnTo>
                    <a:pt x="60274" y="387070"/>
                  </a:lnTo>
                  <a:lnTo>
                    <a:pt x="56578" y="383260"/>
                  </a:lnTo>
                  <a:lnTo>
                    <a:pt x="63258" y="380949"/>
                  </a:lnTo>
                  <a:lnTo>
                    <a:pt x="63258" y="380644"/>
                  </a:lnTo>
                  <a:lnTo>
                    <a:pt x="53581" y="379450"/>
                  </a:lnTo>
                  <a:lnTo>
                    <a:pt x="51231" y="375640"/>
                  </a:lnTo>
                  <a:lnTo>
                    <a:pt x="57365" y="375640"/>
                  </a:lnTo>
                  <a:lnTo>
                    <a:pt x="57099" y="370560"/>
                  </a:lnTo>
                  <a:lnTo>
                    <a:pt x="53035" y="369290"/>
                  </a:lnTo>
                  <a:lnTo>
                    <a:pt x="49136" y="368020"/>
                  </a:lnTo>
                  <a:lnTo>
                    <a:pt x="49339" y="364210"/>
                  </a:lnTo>
                  <a:lnTo>
                    <a:pt x="57835" y="368020"/>
                  </a:lnTo>
                  <a:lnTo>
                    <a:pt x="56184" y="364210"/>
                  </a:lnTo>
                  <a:lnTo>
                    <a:pt x="55638" y="362940"/>
                  </a:lnTo>
                  <a:lnTo>
                    <a:pt x="62611" y="364210"/>
                  </a:lnTo>
                  <a:lnTo>
                    <a:pt x="61315" y="362940"/>
                  </a:lnTo>
                  <a:lnTo>
                    <a:pt x="57442" y="359130"/>
                  </a:lnTo>
                  <a:lnTo>
                    <a:pt x="58775" y="357860"/>
                  </a:lnTo>
                  <a:lnTo>
                    <a:pt x="59258" y="356590"/>
                  </a:lnTo>
                  <a:lnTo>
                    <a:pt x="60236" y="354050"/>
                  </a:lnTo>
                  <a:lnTo>
                    <a:pt x="60731" y="352780"/>
                  </a:lnTo>
                  <a:lnTo>
                    <a:pt x="56413" y="354050"/>
                  </a:lnTo>
                  <a:lnTo>
                    <a:pt x="49618" y="352780"/>
                  </a:lnTo>
                  <a:lnTo>
                    <a:pt x="49428" y="347700"/>
                  </a:lnTo>
                  <a:lnTo>
                    <a:pt x="53060" y="345160"/>
                  </a:lnTo>
                  <a:lnTo>
                    <a:pt x="55245" y="350240"/>
                  </a:lnTo>
                  <a:lnTo>
                    <a:pt x="54533" y="345160"/>
                  </a:lnTo>
                  <a:lnTo>
                    <a:pt x="54368" y="343890"/>
                  </a:lnTo>
                  <a:lnTo>
                    <a:pt x="58204" y="345160"/>
                  </a:lnTo>
                  <a:lnTo>
                    <a:pt x="63017" y="346430"/>
                  </a:lnTo>
                  <a:lnTo>
                    <a:pt x="57378" y="348970"/>
                  </a:lnTo>
                  <a:lnTo>
                    <a:pt x="59372" y="348970"/>
                  </a:lnTo>
                  <a:lnTo>
                    <a:pt x="61214" y="350240"/>
                  </a:lnTo>
                  <a:lnTo>
                    <a:pt x="63195" y="350240"/>
                  </a:lnTo>
                  <a:lnTo>
                    <a:pt x="67373" y="347700"/>
                  </a:lnTo>
                  <a:lnTo>
                    <a:pt x="64947" y="343890"/>
                  </a:lnTo>
                  <a:lnTo>
                    <a:pt x="64147" y="342620"/>
                  </a:lnTo>
                  <a:lnTo>
                    <a:pt x="64084" y="340080"/>
                  </a:lnTo>
                  <a:lnTo>
                    <a:pt x="63855" y="341350"/>
                  </a:lnTo>
                  <a:lnTo>
                    <a:pt x="63525" y="342620"/>
                  </a:lnTo>
                  <a:lnTo>
                    <a:pt x="62661" y="342620"/>
                  </a:lnTo>
                  <a:lnTo>
                    <a:pt x="54165" y="333730"/>
                  </a:lnTo>
                  <a:lnTo>
                    <a:pt x="56464" y="332460"/>
                  </a:lnTo>
                  <a:lnTo>
                    <a:pt x="60121" y="335000"/>
                  </a:lnTo>
                  <a:lnTo>
                    <a:pt x="59461" y="333730"/>
                  </a:lnTo>
                  <a:lnTo>
                    <a:pt x="56642" y="332460"/>
                  </a:lnTo>
                  <a:lnTo>
                    <a:pt x="56121" y="329920"/>
                  </a:lnTo>
                  <a:lnTo>
                    <a:pt x="66205" y="329920"/>
                  </a:lnTo>
                  <a:lnTo>
                    <a:pt x="63055" y="324840"/>
                  </a:lnTo>
                  <a:lnTo>
                    <a:pt x="65227" y="324840"/>
                  </a:lnTo>
                  <a:lnTo>
                    <a:pt x="69011" y="321030"/>
                  </a:lnTo>
                  <a:lnTo>
                    <a:pt x="70840" y="322300"/>
                  </a:lnTo>
                  <a:lnTo>
                    <a:pt x="70764" y="321030"/>
                  </a:lnTo>
                  <a:lnTo>
                    <a:pt x="70624" y="318490"/>
                  </a:lnTo>
                  <a:lnTo>
                    <a:pt x="67589" y="313410"/>
                  </a:lnTo>
                  <a:lnTo>
                    <a:pt x="64719" y="309600"/>
                  </a:lnTo>
                  <a:lnTo>
                    <a:pt x="65036" y="304520"/>
                  </a:lnTo>
                  <a:lnTo>
                    <a:pt x="64071" y="304520"/>
                  </a:lnTo>
                  <a:lnTo>
                    <a:pt x="63157" y="303250"/>
                  </a:lnTo>
                  <a:lnTo>
                    <a:pt x="62433" y="301980"/>
                  </a:lnTo>
                  <a:lnTo>
                    <a:pt x="63563" y="296900"/>
                  </a:lnTo>
                  <a:lnTo>
                    <a:pt x="69672" y="291820"/>
                  </a:lnTo>
                  <a:lnTo>
                    <a:pt x="62852" y="284200"/>
                  </a:lnTo>
                  <a:lnTo>
                    <a:pt x="65798" y="282930"/>
                  </a:lnTo>
                  <a:lnTo>
                    <a:pt x="68846" y="281660"/>
                  </a:lnTo>
                  <a:lnTo>
                    <a:pt x="71882" y="281660"/>
                  </a:lnTo>
                  <a:lnTo>
                    <a:pt x="70205" y="278180"/>
                  </a:lnTo>
                  <a:lnTo>
                    <a:pt x="78092" y="278638"/>
                  </a:lnTo>
                  <a:lnTo>
                    <a:pt x="78270" y="278091"/>
                  </a:lnTo>
                  <a:lnTo>
                    <a:pt x="78219" y="277787"/>
                  </a:lnTo>
                  <a:lnTo>
                    <a:pt x="70142" y="278053"/>
                  </a:lnTo>
                  <a:lnTo>
                    <a:pt x="70053" y="277850"/>
                  </a:lnTo>
                  <a:lnTo>
                    <a:pt x="69723" y="278066"/>
                  </a:lnTo>
                  <a:lnTo>
                    <a:pt x="68834" y="278091"/>
                  </a:lnTo>
                  <a:lnTo>
                    <a:pt x="69608" y="278142"/>
                  </a:lnTo>
                  <a:lnTo>
                    <a:pt x="60439" y="284200"/>
                  </a:lnTo>
                  <a:lnTo>
                    <a:pt x="57404" y="279120"/>
                  </a:lnTo>
                  <a:lnTo>
                    <a:pt x="54762" y="274040"/>
                  </a:lnTo>
                  <a:lnTo>
                    <a:pt x="65074" y="277850"/>
                  </a:lnTo>
                  <a:lnTo>
                    <a:pt x="67678" y="276580"/>
                  </a:lnTo>
                  <a:lnTo>
                    <a:pt x="63449" y="274040"/>
                  </a:lnTo>
                  <a:lnTo>
                    <a:pt x="55003" y="268960"/>
                  </a:lnTo>
                  <a:lnTo>
                    <a:pt x="63220" y="266420"/>
                  </a:lnTo>
                  <a:lnTo>
                    <a:pt x="64541" y="267690"/>
                  </a:lnTo>
                  <a:lnTo>
                    <a:pt x="63017" y="268960"/>
                  </a:lnTo>
                  <a:lnTo>
                    <a:pt x="63347" y="270230"/>
                  </a:lnTo>
                  <a:lnTo>
                    <a:pt x="65214" y="268960"/>
                  </a:lnTo>
                  <a:lnTo>
                    <a:pt x="68859" y="268960"/>
                  </a:lnTo>
                  <a:lnTo>
                    <a:pt x="71843" y="271119"/>
                  </a:lnTo>
                  <a:lnTo>
                    <a:pt x="71996" y="268960"/>
                  </a:lnTo>
                  <a:lnTo>
                    <a:pt x="72097" y="267690"/>
                  </a:lnTo>
                  <a:lnTo>
                    <a:pt x="72364" y="266420"/>
                  </a:lnTo>
                  <a:lnTo>
                    <a:pt x="72631" y="265150"/>
                  </a:lnTo>
                  <a:lnTo>
                    <a:pt x="72859" y="262610"/>
                  </a:lnTo>
                  <a:lnTo>
                    <a:pt x="65151" y="258800"/>
                  </a:lnTo>
                  <a:lnTo>
                    <a:pt x="69811" y="258800"/>
                  </a:lnTo>
                  <a:lnTo>
                    <a:pt x="69418" y="260070"/>
                  </a:lnTo>
                  <a:lnTo>
                    <a:pt x="71716" y="258800"/>
                  </a:lnTo>
                  <a:lnTo>
                    <a:pt x="70573" y="257530"/>
                  </a:lnTo>
                  <a:lnTo>
                    <a:pt x="68300" y="254990"/>
                  </a:lnTo>
                  <a:lnTo>
                    <a:pt x="64160" y="251180"/>
                  </a:lnTo>
                  <a:lnTo>
                    <a:pt x="64262" y="248640"/>
                  </a:lnTo>
                  <a:lnTo>
                    <a:pt x="66382" y="247370"/>
                  </a:lnTo>
                  <a:lnTo>
                    <a:pt x="69062" y="247370"/>
                  </a:lnTo>
                  <a:lnTo>
                    <a:pt x="70180" y="249910"/>
                  </a:lnTo>
                  <a:lnTo>
                    <a:pt x="69557" y="247370"/>
                  </a:lnTo>
                  <a:lnTo>
                    <a:pt x="69303" y="246100"/>
                  </a:lnTo>
                  <a:lnTo>
                    <a:pt x="68961" y="243560"/>
                  </a:lnTo>
                  <a:lnTo>
                    <a:pt x="69938" y="243560"/>
                  </a:lnTo>
                  <a:lnTo>
                    <a:pt x="72034" y="244767"/>
                  </a:lnTo>
                  <a:lnTo>
                    <a:pt x="72402" y="243560"/>
                  </a:lnTo>
                  <a:lnTo>
                    <a:pt x="72796" y="242290"/>
                  </a:lnTo>
                  <a:lnTo>
                    <a:pt x="73926" y="241020"/>
                  </a:lnTo>
                  <a:lnTo>
                    <a:pt x="74269" y="241020"/>
                  </a:lnTo>
                  <a:lnTo>
                    <a:pt x="72809" y="238480"/>
                  </a:lnTo>
                  <a:lnTo>
                    <a:pt x="71170" y="234670"/>
                  </a:lnTo>
                  <a:lnTo>
                    <a:pt x="70662" y="232130"/>
                  </a:lnTo>
                  <a:lnTo>
                    <a:pt x="73037" y="232130"/>
                  </a:lnTo>
                  <a:lnTo>
                    <a:pt x="73037" y="229590"/>
                  </a:lnTo>
                  <a:lnTo>
                    <a:pt x="77139" y="232130"/>
                  </a:lnTo>
                  <a:lnTo>
                    <a:pt x="77800" y="237210"/>
                  </a:lnTo>
                  <a:lnTo>
                    <a:pt x="75793" y="238480"/>
                  </a:lnTo>
                  <a:lnTo>
                    <a:pt x="82956" y="243560"/>
                  </a:lnTo>
                  <a:lnTo>
                    <a:pt x="82613" y="242290"/>
                  </a:lnTo>
                  <a:lnTo>
                    <a:pt x="82054" y="239750"/>
                  </a:lnTo>
                  <a:lnTo>
                    <a:pt x="81495" y="238480"/>
                  </a:lnTo>
                  <a:lnTo>
                    <a:pt x="80772" y="234670"/>
                  </a:lnTo>
                  <a:lnTo>
                    <a:pt x="83337" y="235242"/>
                  </a:lnTo>
                  <a:lnTo>
                    <a:pt x="82715" y="234670"/>
                  </a:lnTo>
                  <a:lnTo>
                    <a:pt x="79844" y="229590"/>
                  </a:lnTo>
                  <a:lnTo>
                    <a:pt x="79133" y="228320"/>
                  </a:lnTo>
                  <a:lnTo>
                    <a:pt x="81991" y="230860"/>
                  </a:lnTo>
                  <a:lnTo>
                    <a:pt x="84378" y="230860"/>
                  </a:lnTo>
                  <a:lnTo>
                    <a:pt x="84493" y="233794"/>
                  </a:lnTo>
                  <a:lnTo>
                    <a:pt x="84505" y="230860"/>
                  </a:lnTo>
                  <a:lnTo>
                    <a:pt x="86106" y="232130"/>
                  </a:lnTo>
                  <a:lnTo>
                    <a:pt x="87388" y="232130"/>
                  </a:lnTo>
                  <a:lnTo>
                    <a:pt x="87274" y="228320"/>
                  </a:lnTo>
                  <a:lnTo>
                    <a:pt x="90589" y="233400"/>
                  </a:lnTo>
                  <a:lnTo>
                    <a:pt x="91262" y="230860"/>
                  </a:lnTo>
                  <a:lnTo>
                    <a:pt x="93091" y="229590"/>
                  </a:lnTo>
                  <a:lnTo>
                    <a:pt x="96812" y="235940"/>
                  </a:lnTo>
                  <a:lnTo>
                    <a:pt x="97675" y="233400"/>
                  </a:lnTo>
                  <a:lnTo>
                    <a:pt x="95694" y="229590"/>
                  </a:lnTo>
                  <a:lnTo>
                    <a:pt x="95618" y="228320"/>
                  </a:lnTo>
                  <a:lnTo>
                    <a:pt x="95478" y="225780"/>
                  </a:lnTo>
                  <a:lnTo>
                    <a:pt x="98361" y="225780"/>
                  </a:lnTo>
                  <a:lnTo>
                    <a:pt x="98653" y="226288"/>
                  </a:lnTo>
                  <a:lnTo>
                    <a:pt x="99504" y="225780"/>
                  </a:lnTo>
                  <a:lnTo>
                    <a:pt x="101600" y="224510"/>
                  </a:lnTo>
                  <a:lnTo>
                    <a:pt x="106108" y="225780"/>
                  </a:lnTo>
                  <a:lnTo>
                    <a:pt x="106476" y="224510"/>
                  </a:lnTo>
                  <a:lnTo>
                    <a:pt x="107226" y="221970"/>
                  </a:lnTo>
                  <a:lnTo>
                    <a:pt x="111277" y="216890"/>
                  </a:lnTo>
                  <a:lnTo>
                    <a:pt x="113868" y="218986"/>
                  </a:lnTo>
                  <a:lnTo>
                    <a:pt x="114350" y="216890"/>
                  </a:lnTo>
                  <a:lnTo>
                    <a:pt x="114973" y="216890"/>
                  </a:lnTo>
                  <a:lnTo>
                    <a:pt x="114985" y="219430"/>
                  </a:lnTo>
                  <a:lnTo>
                    <a:pt x="116801" y="216890"/>
                  </a:lnTo>
                  <a:lnTo>
                    <a:pt x="114287" y="211810"/>
                  </a:lnTo>
                  <a:lnTo>
                    <a:pt x="117741" y="209270"/>
                  </a:lnTo>
                  <a:lnTo>
                    <a:pt x="118097" y="205460"/>
                  </a:lnTo>
                  <a:lnTo>
                    <a:pt x="119976" y="208000"/>
                  </a:lnTo>
                  <a:lnTo>
                    <a:pt x="122618" y="211810"/>
                  </a:lnTo>
                  <a:lnTo>
                    <a:pt x="125501" y="214350"/>
                  </a:lnTo>
                  <a:lnTo>
                    <a:pt x="128930" y="216890"/>
                  </a:lnTo>
                  <a:lnTo>
                    <a:pt x="131737" y="211810"/>
                  </a:lnTo>
                  <a:lnTo>
                    <a:pt x="133121" y="214350"/>
                  </a:lnTo>
                  <a:lnTo>
                    <a:pt x="131064" y="216890"/>
                  </a:lnTo>
                  <a:lnTo>
                    <a:pt x="131483" y="220700"/>
                  </a:lnTo>
                  <a:lnTo>
                    <a:pt x="139192" y="213080"/>
                  </a:lnTo>
                  <a:lnTo>
                    <a:pt x="138099" y="215620"/>
                  </a:lnTo>
                  <a:lnTo>
                    <a:pt x="139903" y="213080"/>
                  </a:lnTo>
                  <a:lnTo>
                    <a:pt x="140804" y="211810"/>
                  </a:lnTo>
                  <a:lnTo>
                    <a:pt x="144424" y="206730"/>
                  </a:lnTo>
                  <a:lnTo>
                    <a:pt x="149809" y="211810"/>
                  </a:lnTo>
                  <a:lnTo>
                    <a:pt x="146634" y="206730"/>
                  </a:lnTo>
                  <a:lnTo>
                    <a:pt x="145846" y="205460"/>
                  </a:lnTo>
                  <a:lnTo>
                    <a:pt x="150914" y="199110"/>
                  </a:lnTo>
                  <a:lnTo>
                    <a:pt x="155346" y="192760"/>
                  </a:lnTo>
                  <a:lnTo>
                    <a:pt x="153936" y="190220"/>
                  </a:lnTo>
                  <a:lnTo>
                    <a:pt x="153339" y="188950"/>
                  </a:lnTo>
                  <a:lnTo>
                    <a:pt x="152742" y="187680"/>
                  </a:lnTo>
                  <a:lnTo>
                    <a:pt x="151930" y="186410"/>
                  </a:lnTo>
                  <a:lnTo>
                    <a:pt x="153695" y="185140"/>
                  </a:lnTo>
                  <a:lnTo>
                    <a:pt x="159004" y="181330"/>
                  </a:lnTo>
                  <a:lnTo>
                    <a:pt x="159867" y="182600"/>
                  </a:lnTo>
                  <a:lnTo>
                    <a:pt x="159143" y="185140"/>
                  </a:lnTo>
                  <a:lnTo>
                    <a:pt x="157988" y="188950"/>
                  </a:lnTo>
                  <a:lnTo>
                    <a:pt x="158927" y="187680"/>
                  </a:lnTo>
                  <a:lnTo>
                    <a:pt x="159283" y="187680"/>
                  </a:lnTo>
                  <a:lnTo>
                    <a:pt x="161823" y="190220"/>
                  </a:lnTo>
                  <a:lnTo>
                    <a:pt x="160502" y="195300"/>
                  </a:lnTo>
                  <a:lnTo>
                    <a:pt x="158699" y="199110"/>
                  </a:lnTo>
                  <a:lnTo>
                    <a:pt x="156146" y="194030"/>
                  </a:lnTo>
                  <a:lnTo>
                    <a:pt x="154393" y="199110"/>
                  </a:lnTo>
                  <a:lnTo>
                    <a:pt x="152768" y="204190"/>
                  </a:lnTo>
                  <a:lnTo>
                    <a:pt x="153085" y="208915"/>
                  </a:lnTo>
                  <a:lnTo>
                    <a:pt x="152615" y="209880"/>
                  </a:lnTo>
                  <a:lnTo>
                    <a:pt x="152603" y="211074"/>
                  </a:lnTo>
                  <a:lnTo>
                    <a:pt x="153670" y="212178"/>
                  </a:lnTo>
                  <a:lnTo>
                    <a:pt x="153301" y="211150"/>
                  </a:lnTo>
                  <a:lnTo>
                    <a:pt x="153200" y="210007"/>
                  </a:lnTo>
                  <a:lnTo>
                    <a:pt x="153136" y="209207"/>
                  </a:lnTo>
                  <a:lnTo>
                    <a:pt x="153581" y="208000"/>
                  </a:lnTo>
                  <a:lnTo>
                    <a:pt x="154470" y="208000"/>
                  </a:lnTo>
                  <a:lnTo>
                    <a:pt x="155448" y="206730"/>
                  </a:lnTo>
                  <a:lnTo>
                    <a:pt x="154990" y="208000"/>
                  </a:lnTo>
                  <a:lnTo>
                    <a:pt x="154698" y="209270"/>
                  </a:lnTo>
                  <a:lnTo>
                    <a:pt x="155143" y="211810"/>
                  </a:lnTo>
                  <a:lnTo>
                    <a:pt x="155892" y="209270"/>
                  </a:lnTo>
                  <a:lnTo>
                    <a:pt x="157048" y="208000"/>
                  </a:lnTo>
                  <a:lnTo>
                    <a:pt x="158648" y="216890"/>
                  </a:lnTo>
                  <a:lnTo>
                    <a:pt x="159042" y="213080"/>
                  </a:lnTo>
                  <a:lnTo>
                    <a:pt x="168300" y="218160"/>
                  </a:lnTo>
                  <a:lnTo>
                    <a:pt x="171932" y="213080"/>
                  </a:lnTo>
                  <a:lnTo>
                    <a:pt x="175552" y="208000"/>
                  </a:lnTo>
                  <a:lnTo>
                    <a:pt x="178282" y="204190"/>
                  </a:lnTo>
                  <a:lnTo>
                    <a:pt x="179247" y="202920"/>
                  </a:lnTo>
                  <a:lnTo>
                    <a:pt x="182168" y="199110"/>
                  </a:lnTo>
                  <a:lnTo>
                    <a:pt x="184099" y="196570"/>
                  </a:lnTo>
                  <a:lnTo>
                    <a:pt x="191185" y="192760"/>
                  </a:lnTo>
                  <a:lnTo>
                    <a:pt x="188582" y="199110"/>
                  </a:lnTo>
                  <a:lnTo>
                    <a:pt x="190627" y="202920"/>
                  </a:lnTo>
                  <a:lnTo>
                    <a:pt x="190487" y="211810"/>
                  </a:lnTo>
                  <a:lnTo>
                    <a:pt x="187909" y="208000"/>
                  </a:lnTo>
                  <a:lnTo>
                    <a:pt x="184658" y="209270"/>
                  </a:lnTo>
                  <a:lnTo>
                    <a:pt x="180911" y="211810"/>
                  </a:lnTo>
                  <a:lnTo>
                    <a:pt x="176898" y="213080"/>
                  </a:lnTo>
                  <a:lnTo>
                    <a:pt x="179743" y="214350"/>
                  </a:lnTo>
                  <a:lnTo>
                    <a:pt x="179120" y="218160"/>
                  </a:lnTo>
                  <a:lnTo>
                    <a:pt x="178396" y="219430"/>
                  </a:lnTo>
                  <a:lnTo>
                    <a:pt x="188112" y="211810"/>
                  </a:lnTo>
                  <a:lnTo>
                    <a:pt x="187883" y="218160"/>
                  </a:lnTo>
                  <a:lnTo>
                    <a:pt x="190169" y="215620"/>
                  </a:lnTo>
                  <a:lnTo>
                    <a:pt x="192709" y="219430"/>
                  </a:lnTo>
                  <a:lnTo>
                    <a:pt x="192900" y="215620"/>
                  </a:lnTo>
                  <a:lnTo>
                    <a:pt x="193090" y="211810"/>
                  </a:lnTo>
                  <a:lnTo>
                    <a:pt x="196100" y="209270"/>
                  </a:lnTo>
                  <a:lnTo>
                    <a:pt x="200215" y="208000"/>
                  </a:lnTo>
                  <a:lnTo>
                    <a:pt x="203898" y="206730"/>
                  </a:lnTo>
                  <a:lnTo>
                    <a:pt x="204152" y="210540"/>
                  </a:lnTo>
                  <a:lnTo>
                    <a:pt x="203708" y="212864"/>
                  </a:lnTo>
                  <a:lnTo>
                    <a:pt x="204457" y="211810"/>
                  </a:lnTo>
                  <a:lnTo>
                    <a:pt x="207124" y="206730"/>
                  </a:lnTo>
                  <a:lnTo>
                    <a:pt x="208661" y="206730"/>
                  </a:lnTo>
                  <a:lnTo>
                    <a:pt x="210032" y="206730"/>
                  </a:lnTo>
                  <a:lnTo>
                    <a:pt x="210947" y="205460"/>
                  </a:lnTo>
                  <a:lnTo>
                    <a:pt x="217678" y="208000"/>
                  </a:lnTo>
                  <a:lnTo>
                    <a:pt x="216090" y="211810"/>
                  </a:lnTo>
                  <a:lnTo>
                    <a:pt x="229882" y="211810"/>
                  </a:lnTo>
                  <a:lnTo>
                    <a:pt x="236575" y="208000"/>
                  </a:lnTo>
                  <a:lnTo>
                    <a:pt x="237896" y="205460"/>
                  </a:lnTo>
                  <a:lnTo>
                    <a:pt x="239877" y="201650"/>
                  </a:lnTo>
                  <a:lnTo>
                    <a:pt x="239826" y="204190"/>
                  </a:lnTo>
                  <a:lnTo>
                    <a:pt x="238848" y="214350"/>
                  </a:lnTo>
                  <a:lnTo>
                    <a:pt x="238379" y="216890"/>
                  </a:lnTo>
                  <a:lnTo>
                    <a:pt x="244144" y="201650"/>
                  </a:lnTo>
                  <a:lnTo>
                    <a:pt x="247523" y="192760"/>
                  </a:lnTo>
                  <a:lnTo>
                    <a:pt x="249440" y="187680"/>
                  </a:lnTo>
                  <a:lnTo>
                    <a:pt x="251853" y="181330"/>
                  </a:lnTo>
                  <a:lnTo>
                    <a:pt x="252336" y="180060"/>
                  </a:lnTo>
                  <a:lnTo>
                    <a:pt x="252374" y="191490"/>
                  </a:lnTo>
                  <a:lnTo>
                    <a:pt x="252615" y="196570"/>
                  </a:lnTo>
                  <a:lnTo>
                    <a:pt x="252691" y="202920"/>
                  </a:lnTo>
                  <a:lnTo>
                    <a:pt x="252361" y="210540"/>
                  </a:lnTo>
                  <a:lnTo>
                    <a:pt x="249339" y="216890"/>
                  </a:lnTo>
                  <a:lnTo>
                    <a:pt x="250964" y="218160"/>
                  </a:lnTo>
                  <a:lnTo>
                    <a:pt x="254025" y="219430"/>
                  </a:lnTo>
                  <a:lnTo>
                    <a:pt x="256895" y="216890"/>
                  </a:lnTo>
                  <a:lnTo>
                    <a:pt x="256146" y="215620"/>
                  </a:lnTo>
                  <a:lnTo>
                    <a:pt x="254368" y="202920"/>
                  </a:lnTo>
                  <a:lnTo>
                    <a:pt x="255943" y="201650"/>
                  </a:lnTo>
                  <a:lnTo>
                    <a:pt x="258038" y="208000"/>
                  </a:lnTo>
                  <a:lnTo>
                    <a:pt x="259245" y="210540"/>
                  </a:lnTo>
                  <a:lnTo>
                    <a:pt x="260451" y="211810"/>
                  </a:lnTo>
                  <a:lnTo>
                    <a:pt x="261353" y="214020"/>
                  </a:lnTo>
                  <a:lnTo>
                    <a:pt x="263994" y="201650"/>
                  </a:lnTo>
                  <a:lnTo>
                    <a:pt x="264274" y="200380"/>
                  </a:lnTo>
                  <a:lnTo>
                    <a:pt x="267081" y="201650"/>
                  </a:lnTo>
                  <a:lnTo>
                    <a:pt x="266382" y="202920"/>
                  </a:lnTo>
                  <a:lnTo>
                    <a:pt x="265264" y="215252"/>
                  </a:lnTo>
                  <a:lnTo>
                    <a:pt x="266763" y="212864"/>
                  </a:lnTo>
                  <a:lnTo>
                    <a:pt x="269481" y="208000"/>
                  </a:lnTo>
                  <a:lnTo>
                    <a:pt x="270446" y="206832"/>
                  </a:lnTo>
                  <a:lnTo>
                    <a:pt x="270116" y="212864"/>
                  </a:lnTo>
                  <a:lnTo>
                    <a:pt x="270014" y="216890"/>
                  </a:lnTo>
                  <a:lnTo>
                    <a:pt x="270116" y="219430"/>
                  </a:lnTo>
                  <a:lnTo>
                    <a:pt x="270217" y="216890"/>
                  </a:lnTo>
                  <a:lnTo>
                    <a:pt x="274548" y="220700"/>
                  </a:lnTo>
                  <a:lnTo>
                    <a:pt x="276237" y="220700"/>
                  </a:lnTo>
                  <a:lnTo>
                    <a:pt x="275882" y="219430"/>
                  </a:lnTo>
                  <a:lnTo>
                    <a:pt x="275475" y="218160"/>
                  </a:lnTo>
                  <a:lnTo>
                    <a:pt x="275005" y="216890"/>
                  </a:lnTo>
                  <a:lnTo>
                    <a:pt x="279298" y="215620"/>
                  </a:lnTo>
                  <a:lnTo>
                    <a:pt x="284403" y="210540"/>
                  </a:lnTo>
                  <a:lnTo>
                    <a:pt x="289941" y="204190"/>
                  </a:lnTo>
                  <a:lnTo>
                    <a:pt x="295516" y="204190"/>
                  </a:lnTo>
                  <a:lnTo>
                    <a:pt x="293179" y="205460"/>
                  </a:lnTo>
                  <a:lnTo>
                    <a:pt x="285610" y="219430"/>
                  </a:lnTo>
                  <a:lnTo>
                    <a:pt x="287629" y="221970"/>
                  </a:lnTo>
                  <a:lnTo>
                    <a:pt x="290029" y="219430"/>
                  </a:lnTo>
                  <a:lnTo>
                    <a:pt x="295643" y="213080"/>
                  </a:lnTo>
                  <a:lnTo>
                    <a:pt x="305371" y="204190"/>
                  </a:lnTo>
                  <a:lnTo>
                    <a:pt x="309549" y="200380"/>
                  </a:lnTo>
                  <a:lnTo>
                    <a:pt x="317614" y="196570"/>
                  </a:lnTo>
                  <a:lnTo>
                    <a:pt x="322935" y="196570"/>
                  </a:lnTo>
                  <a:lnTo>
                    <a:pt x="321652" y="201650"/>
                  </a:lnTo>
                  <a:lnTo>
                    <a:pt x="329780" y="201650"/>
                  </a:lnTo>
                  <a:lnTo>
                    <a:pt x="324459" y="204190"/>
                  </a:lnTo>
                  <a:lnTo>
                    <a:pt x="316064" y="208000"/>
                  </a:lnTo>
                  <a:lnTo>
                    <a:pt x="308229" y="213080"/>
                  </a:lnTo>
                  <a:lnTo>
                    <a:pt x="300482" y="216890"/>
                  </a:lnTo>
                  <a:lnTo>
                    <a:pt x="293471" y="221970"/>
                  </a:lnTo>
                  <a:lnTo>
                    <a:pt x="289471" y="225780"/>
                  </a:lnTo>
                  <a:lnTo>
                    <a:pt x="289699" y="229590"/>
                  </a:lnTo>
                  <a:lnTo>
                    <a:pt x="287439" y="229590"/>
                  </a:lnTo>
                  <a:lnTo>
                    <a:pt x="290410" y="230860"/>
                  </a:lnTo>
                  <a:lnTo>
                    <a:pt x="289090" y="234670"/>
                  </a:lnTo>
                  <a:lnTo>
                    <a:pt x="285686" y="235940"/>
                  </a:lnTo>
                  <a:lnTo>
                    <a:pt x="284835" y="234670"/>
                  </a:lnTo>
                  <a:lnTo>
                    <a:pt x="285623" y="235940"/>
                  </a:lnTo>
                  <a:lnTo>
                    <a:pt x="286410" y="237210"/>
                  </a:lnTo>
                  <a:lnTo>
                    <a:pt x="287566" y="239750"/>
                  </a:lnTo>
                  <a:lnTo>
                    <a:pt x="288823" y="241020"/>
                  </a:lnTo>
                  <a:lnTo>
                    <a:pt x="293077" y="234670"/>
                  </a:lnTo>
                  <a:lnTo>
                    <a:pt x="293662" y="233794"/>
                  </a:lnTo>
                  <a:lnTo>
                    <a:pt x="290982" y="234670"/>
                  </a:lnTo>
                  <a:lnTo>
                    <a:pt x="293357" y="230860"/>
                  </a:lnTo>
                  <a:lnTo>
                    <a:pt x="297865" y="225780"/>
                  </a:lnTo>
                  <a:lnTo>
                    <a:pt x="302742" y="224510"/>
                  </a:lnTo>
                  <a:lnTo>
                    <a:pt x="307530" y="221970"/>
                  </a:lnTo>
                  <a:lnTo>
                    <a:pt x="312521" y="221970"/>
                  </a:lnTo>
                  <a:lnTo>
                    <a:pt x="314604" y="224510"/>
                  </a:lnTo>
                  <a:lnTo>
                    <a:pt x="313309" y="228320"/>
                  </a:lnTo>
                  <a:lnTo>
                    <a:pt x="302945" y="234670"/>
                  </a:lnTo>
                  <a:lnTo>
                    <a:pt x="301091" y="235940"/>
                  </a:lnTo>
                  <a:lnTo>
                    <a:pt x="303657" y="234670"/>
                  </a:lnTo>
                  <a:lnTo>
                    <a:pt x="308889" y="237210"/>
                  </a:lnTo>
                  <a:lnTo>
                    <a:pt x="307721" y="238480"/>
                  </a:lnTo>
                  <a:lnTo>
                    <a:pt x="302666" y="239750"/>
                  </a:lnTo>
                  <a:lnTo>
                    <a:pt x="304317" y="241020"/>
                  </a:lnTo>
                  <a:lnTo>
                    <a:pt x="311124" y="241020"/>
                  </a:lnTo>
                  <a:lnTo>
                    <a:pt x="310718" y="244830"/>
                  </a:lnTo>
                  <a:lnTo>
                    <a:pt x="311213" y="246100"/>
                  </a:lnTo>
                  <a:lnTo>
                    <a:pt x="303453" y="253720"/>
                  </a:lnTo>
                  <a:lnTo>
                    <a:pt x="307886" y="251180"/>
                  </a:lnTo>
                  <a:lnTo>
                    <a:pt x="316179" y="244767"/>
                  </a:lnTo>
                  <a:lnTo>
                    <a:pt x="327545" y="235940"/>
                  </a:lnTo>
                  <a:lnTo>
                    <a:pt x="329844" y="234670"/>
                  </a:lnTo>
                  <a:lnTo>
                    <a:pt x="339013" y="229590"/>
                  </a:lnTo>
                  <a:lnTo>
                    <a:pt x="347167" y="225818"/>
                  </a:lnTo>
                  <a:lnTo>
                    <a:pt x="346684" y="229590"/>
                  </a:lnTo>
                  <a:lnTo>
                    <a:pt x="322770" y="249910"/>
                  </a:lnTo>
                  <a:lnTo>
                    <a:pt x="320344" y="251180"/>
                  </a:lnTo>
                  <a:lnTo>
                    <a:pt x="324307" y="251180"/>
                  </a:lnTo>
                  <a:lnTo>
                    <a:pt x="323151" y="253720"/>
                  </a:lnTo>
                  <a:lnTo>
                    <a:pt x="317525" y="253720"/>
                  </a:lnTo>
                  <a:lnTo>
                    <a:pt x="319773" y="256260"/>
                  </a:lnTo>
                  <a:lnTo>
                    <a:pt x="323557" y="256260"/>
                  </a:lnTo>
                  <a:lnTo>
                    <a:pt x="324345" y="257530"/>
                  </a:lnTo>
                  <a:lnTo>
                    <a:pt x="324675" y="258800"/>
                  </a:lnTo>
                  <a:lnTo>
                    <a:pt x="327088" y="254990"/>
                  </a:lnTo>
                  <a:lnTo>
                    <a:pt x="330466" y="257530"/>
                  </a:lnTo>
                  <a:lnTo>
                    <a:pt x="326898" y="258800"/>
                  </a:lnTo>
                  <a:lnTo>
                    <a:pt x="328129" y="262610"/>
                  </a:lnTo>
                  <a:lnTo>
                    <a:pt x="333057" y="260070"/>
                  </a:lnTo>
                  <a:lnTo>
                    <a:pt x="347649" y="261340"/>
                  </a:lnTo>
                  <a:lnTo>
                    <a:pt x="350837" y="265150"/>
                  </a:lnTo>
                  <a:lnTo>
                    <a:pt x="348640" y="265150"/>
                  </a:lnTo>
                  <a:lnTo>
                    <a:pt x="345960" y="266420"/>
                  </a:lnTo>
                  <a:lnTo>
                    <a:pt x="344741" y="267690"/>
                  </a:lnTo>
                  <a:lnTo>
                    <a:pt x="345046" y="271500"/>
                  </a:lnTo>
                  <a:lnTo>
                    <a:pt x="344284" y="275310"/>
                  </a:lnTo>
                  <a:lnTo>
                    <a:pt x="343217" y="277850"/>
                  </a:lnTo>
                  <a:lnTo>
                    <a:pt x="341439" y="284200"/>
                  </a:lnTo>
                  <a:lnTo>
                    <a:pt x="341350" y="288010"/>
                  </a:lnTo>
                  <a:lnTo>
                    <a:pt x="339255" y="288010"/>
                  </a:lnTo>
                  <a:lnTo>
                    <a:pt x="336715" y="291820"/>
                  </a:lnTo>
                  <a:lnTo>
                    <a:pt x="332981" y="290550"/>
                  </a:lnTo>
                  <a:lnTo>
                    <a:pt x="334518" y="291820"/>
                  </a:lnTo>
                  <a:lnTo>
                    <a:pt x="336892" y="292849"/>
                  </a:lnTo>
                  <a:lnTo>
                    <a:pt x="335940" y="291820"/>
                  </a:lnTo>
                  <a:lnTo>
                    <a:pt x="343966" y="293090"/>
                  </a:lnTo>
                  <a:lnTo>
                    <a:pt x="351536" y="295630"/>
                  </a:lnTo>
                  <a:lnTo>
                    <a:pt x="358038" y="299440"/>
                  </a:lnTo>
                  <a:lnTo>
                    <a:pt x="362839" y="305790"/>
                  </a:lnTo>
                  <a:lnTo>
                    <a:pt x="365493" y="312140"/>
                  </a:lnTo>
                  <a:lnTo>
                    <a:pt x="355904" y="308330"/>
                  </a:lnTo>
                  <a:lnTo>
                    <a:pt x="357428" y="309600"/>
                  </a:lnTo>
                  <a:lnTo>
                    <a:pt x="359435" y="315950"/>
                  </a:lnTo>
                  <a:lnTo>
                    <a:pt x="365112" y="319760"/>
                  </a:lnTo>
                  <a:lnTo>
                    <a:pt x="369697" y="323570"/>
                  </a:lnTo>
                  <a:lnTo>
                    <a:pt x="368414" y="329920"/>
                  </a:lnTo>
                  <a:lnTo>
                    <a:pt x="361581" y="333730"/>
                  </a:lnTo>
                  <a:lnTo>
                    <a:pt x="357073" y="331190"/>
                  </a:lnTo>
                  <a:lnTo>
                    <a:pt x="354825" y="329920"/>
                  </a:lnTo>
                  <a:lnTo>
                    <a:pt x="349897" y="331190"/>
                  </a:lnTo>
                  <a:lnTo>
                    <a:pt x="347319" y="326110"/>
                  </a:lnTo>
                  <a:lnTo>
                    <a:pt x="351929" y="323570"/>
                  </a:lnTo>
                  <a:lnTo>
                    <a:pt x="354241" y="322300"/>
                  </a:lnTo>
                  <a:lnTo>
                    <a:pt x="353961" y="319760"/>
                  </a:lnTo>
                  <a:lnTo>
                    <a:pt x="350735" y="323570"/>
                  </a:lnTo>
                  <a:lnTo>
                    <a:pt x="348462" y="322300"/>
                  </a:lnTo>
                  <a:lnTo>
                    <a:pt x="346976" y="319024"/>
                  </a:lnTo>
                  <a:lnTo>
                    <a:pt x="345846" y="321030"/>
                  </a:lnTo>
                  <a:lnTo>
                    <a:pt x="345109" y="328650"/>
                  </a:lnTo>
                  <a:lnTo>
                    <a:pt x="344462" y="337540"/>
                  </a:lnTo>
                  <a:lnTo>
                    <a:pt x="341884" y="346430"/>
                  </a:lnTo>
                  <a:lnTo>
                    <a:pt x="344170" y="347700"/>
                  </a:lnTo>
                  <a:lnTo>
                    <a:pt x="346532" y="350240"/>
                  </a:lnTo>
                  <a:lnTo>
                    <a:pt x="349288" y="348970"/>
                  </a:lnTo>
                  <a:lnTo>
                    <a:pt x="348322" y="346430"/>
                  </a:lnTo>
                  <a:lnTo>
                    <a:pt x="353834" y="343890"/>
                  </a:lnTo>
                  <a:lnTo>
                    <a:pt x="355942" y="351510"/>
                  </a:lnTo>
                  <a:lnTo>
                    <a:pt x="358521" y="347700"/>
                  </a:lnTo>
                  <a:lnTo>
                    <a:pt x="362381" y="351510"/>
                  </a:lnTo>
                  <a:lnTo>
                    <a:pt x="368465" y="356590"/>
                  </a:lnTo>
                  <a:lnTo>
                    <a:pt x="365353" y="361670"/>
                  </a:lnTo>
                  <a:lnTo>
                    <a:pt x="360095" y="362521"/>
                  </a:lnTo>
                  <a:lnTo>
                    <a:pt x="362204" y="359130"/>
                  </a:lnTo>
                  <a:lnTo>
                    <a:pt x="359829" y="357860"/>
                  </a:lnTo>
                  <a:lnTo>
                    <a:pt x="359791" y="360400"/>
                  </a:lnTo>
                  <a:lnTo>
                    <a:pt x="357124" y="362940"/>
                  </a:lnTo>
                  <a:lnTo>
                    <a:pt x="355727" y="366750"/>
                  </a:lnTo>
                  <a:lnTo>
                    <a:pt x="359486" y="369290"/>
                  </a:lnTo>
                  <a:lnTo>
                    <a:pt x="364883" y="365480"/>
                  </a:lnTo>
                  <a:lnTo>
                    <a:pt x="368795" y="369290"/>
                  </a:lnTo>
                  <a:lnTo>
                    <a:pt x="377063" y="374370"/>
                  </a:lnTo>
                  <a:lnTo>
                    <a:pt x="374611" y="378180"/>
                  </a:lnTo>
                  <a:lnTo>
                    <a:pt x="377850" y="376910"/>
                  </a:lnTo>
                  <a:lnTo>
                    <a:pt x="378167" y="376910"/>
                  </a:lnTo>
                  <a:lnTo>
                    <a:pt x="378739" y="375640"/>
                  </a:lnTo>
                  <a:lnTo>
                    <a:pt x="382727" y="374370"/>
                  </a:lnTo>
                  <a:lnTo>
                    <a:pt x="377888" y="373100"/>
                  </a:lnTo>
                  <a:lnTo>
                    <a:pt x="377291" y="369290"/>
                  </a:lnTo>
                  <a:lnTo>
                    <a:pt x="376821" y="366750"/>
                  </a:lnTo>
                  <a:lnTo>
                    <a:pt x="376580" y="365480"/>
                  </a:lnTo>
                  <a:lnTo>
                    <a:pt x="371436" y="366750"/>
                  </a:lnTo>
                  <a:lnTo>
                    <a:pt x="374053" y="365480"/>
                  </a:lnTo>
                  <a:lnTo>
                    <a:pt x="376669" y="364210"/>
                  </a:lnTo>
                  <a:lnTo>
                    <a:pt x="377672" y="362940"/>
                  </a:lnTo>
                  <a:lnTo>
                    <a:pt x="378675" y="361670"/>
                  </a:lnTo>
                  <a:lnTo>
                    <a:pt x="380390" y="359130"/>
                  </a:lnTo>
                  <a:lnTo>
                    <a:pt x="383311" y="356590"/>
                  </a:lnTo>
                  <a:lnTo>
                    <a:pt x="384771" y="355320"/>
                  </a:lnTo>
                  <a:lnTo>
                    <a:pt x="382193" y="355320"/>
                  </a:lnTo>
                  <a:lnTo>
                    <a:pt x="379857" y="356590"/>
                  </a:lnTo>
                  <a:lnTo>
                    <a:pt x="380695" y="354050"/>
                  </a:lnTo>
                  <a:lnTo>
                    <a:pt x="381114" y="352780"/>
                  </a:lnTo>
                  <a:lnTo>
                    <a:pt x="379412" y="352780"/>
                  </a:lnTo>
                  <a:lnTo>
                    <a:pt x="378853" y="351510"/>
                  </a:lnTo>
                  <a:lnTo>
                    <a:pt x="378282" y="351510"/>
                  </a:lnTo>
                  <a:lnTo>
                    <a:pt x="378637" y="352780"/>
                  </a:lnTo>
                  <a:lnTo>
                    <a:pt x="377520" y="352780"/>
                  </a:lnTo>
                  <a:lnTo>
                    <a:pt x="376161" y="354050"/>
                  </a:lnTo>
                  <a:lnTo>
                    <a:pt x="374738" y="354050"/>
                  </a:lnTo>
                  <a:lnTo>
                    <a:pt x="368833" y="352780"/>
                  </a:lnTo>
                  <a:lnTo>
                    <a:pt x="368960" y="347700"/>
                  </a:lnTo>
                  <a:lnTo>
                    <a:pt x="369023" y="345160"/>
                  </a:lnTo>
                  <a:lnTo>
                    <a:pt x="365975" y="343890"/>
                  </a:lnTo>
                  <a:lnTo>
                    <a:pt x="367195" y="341350"/>
                  </a:lnTo>
                  <a:lnTo>
                    <a:pt x="368922" y="343890"/>
                  </a:lnTo>
                  <a:lnTo>
                    <a:pt x="371652" y="342620"/>
                  </a:lnTo>
                  <a:lnTo>
                    <a:pt x="369366" y="341350"/>
                  </a:lnTo>
                  <a:lnTo>
                    <a:pt x="367093" y="340080"/>
                  </a:lnTo>
                  <a:lnTo>
                    <a:pt x="372795" y="340080"/>
                  </a:lnTo>
                  <a:lnTo>
                    <a:pt x="375056" y="336270"/>
                  </a:lnTo>
                  <a:lnTo>
                    <a:pt x="376567" y="333730"/>
                  </a:lnTo>
                  <a:lnTo>
                    <a:pt x="379907" y="338810"/>
                  </a:lnTo>
                  <a:lnTo>
                    <a:pt x="380161" y="333730"/>
                  </a:lnTo>
                  <a:lnTo>
                    <a:pt x="381762" y="332460"/>
                  </a:lnTo>
                  <a:lnTo>
                    <a:pt x="383362" y="331190"/>
                  </a:lnTo>
                  <a:lnTo>
                    <a:pt x="383679" y="329920"/>
                  </a:lnTo>
                  <a:lnTo>
                    <a:pt x="384314" y="327380"/>
                  </a:lnTo>
                  <a:lnTo>
                    <a:pt x="384632" y="326110"/>
                  </a:lnTo>
                  <a:lnTo>
                    <a:pt x="382231" y="323570"/>
                  </a:lnTo>
                  <a:lnTo>
                    <a:pt x="383476" y="321030"/>
                  </a:lnTo>
                  <a:lnTo>
                    <a:pt x="376834" y="318808"/>
                  </a:lnTo>
                  <a:lnTo>
                    <a:pt x="376834" y="329323"/>
                  </a:lnTo>
                  <a:lnTo>
                    <a:pt x="376567" y="329920"/>
                  </a:lnTo>
                  <a:lnTo>
                    <a:pt x="376275" y="329920"/>
                  </a:lnTo>
                  <a:lnTo>
                    <a:pt x="376834" y="329323"/>
                  </a:lnTo>
                  <a:lnTo>
                    <a:pt x="376834" y="318808"/>
                  </a:lnTo>
                  <a:lnTo>
                    <a:pt x="375920" y="318490"/>
                  </a:lnTo>
                  <a:lnTo>
                    <a:pt x="380390" y="319760"/>
                  </a:lnTo>
                  <a:lnTo>
                    <a:pt x="379793" y="318490"/>
                  </a:lnTo>
                  <a:lnTo>
                    <a:pt x="376859" y="312140"/>
                  </a:lnTo>
                  <a:lnTo>
                    <a:pt x="378282" y="312140"/>
                  </a:lnTo>
                  <a:lnTo>
                    <a:pt x="377266" y="305790"/>
                  </a:lnTo>
                  <a:lnTo>
                    <a:pt x="375107" y="299440"/>
                  </a:lnTo>
                  <a:lnTo>
                    <a:pt x="375031" y="298145"/>
                  </a:lnTo>
                  <a:lnTo>
                    <a:pt x="375031" y="333730"/>
                  </a:lnTo>
                  <a:lnTo>
                    <a:pt x="374916" y="336270"/>
                  </a:lnTo>
                  <a:lnTo>
                    <a:pt x="374815" y="335000"/>
                  </a:lnTo>
                  <a:lnTo>
                    <a:pt x="375031" y="333730"/>
                  </a:lnTo>
                  <a:lnTo>
                    <a:pt x="375031" y="298145"/>
                  </a:lnTo>
                  <a:lnTo>
                    <a:pt x="374942" y="296621"/>
                  </a:lnTo>
                  <a:lnTo>
                    <a:pt x="377113" y="296964"/>
                  </a:lnTo>
                  <a:lnTo>
                    <a:pt x="379260" y="294601"/>
                  </a:lnTo>
                  <a:lnTo>
                    <a:pt x="380174" y="292722"/>
                  </a:lnTo>
                  <a:lnTo>
                    <a:pt x="380441" y="291084"/>
                  </a:lnTo>
                  <a:lnTo>
                    <a:pt x="377278" y="293916"/>
                  </a:lnTo>
                  <a:lnTo>
                    <a:pt x="374853" y="295097"/>
                  </a:lnTo>
                  <a:lnTo>
                    <a:pt x="374751" y="293090"/>
                  </a:lnTo>
                  <a:lnTo>
                    <a:pt x="379133" y="286740"/>
                  </a:lnTo>
                  <a:lnTo>
                    <a:pt x="377748" y="284200"/>
                  </a:lnTo>
                  <a:lnTo>
                    <a:pt x="375856" y="280390"/>
                  </a:lnTo>
                  <a:lnTo>
                    <a:pt x="377126" y="274040"/>
                  </a:lnTo>
                  <a:lnTo>
                    <a:pt x="381977" y="272770"/>
                  </a:lnTo>
                  <a:lnTo>
                    <a:pt x="379996" y="267690"/>
                  </a:lnTo>
                  <a:lnTo>
                    <a:pt x="383667" y="260070"/>
                  </a:lnTo>
                  <a:lnTo>
                    <a:pt x="384898" y="257530"/>
                  </a:lnTo>
                  <a:lnTo>
                    <a:pt x="379361" y="256260"/>
                  </a:lnTo>
                  <a:lnTo>
                    <a:pt x="381279" y="254990"/>
                  </a:lnTo>
                  <a:lnTo>
                    <a:pt x="385127" y="252450"/>
                  </a:lnTo>
                  <a:close/>
                </a:path>
                <a:path w="577850" h="522604">
                  <a:moveTo>
                    <a:pt x="504621" y="71107"/>
                  </a:moveTo>
                  <a:lnTo>
                    <a:pt x="504037" y="70370"/>
                  </a:lnTo>
                  <a:lnTo>
                    <a:pt x="503796" y="70510"/>
                  </a:lnTo>
                  <a:lnTo>
                    <a:pt x="504050" y="70688"/>
                  </a:lnTo>
                  <a:lnTo>
                    <a:pt x="504355" y="70904"/>
                  </a:lnTo>
                  <a:lnTo>
                    <a:pt x="504621" y="71107"/>
                  </a:lnTo>
                  <a:close/>
                </a:path>
                <a:path w="577850" h="522604">
                  <a:moveTo>
                    <a:pt x="508279" y="55854"/>
                  </a:moveTo>
                  <a:lnTo>
                    <a:pt x="508215" y="54724"/>
                  </a:lnTo>
                  <a:lnTo>
                    <a:pt x="507695" y="53060"/>
                  </a:lnTo>
                  <a:lnTo>
                    <a:pt x="507161" y="51282"/>
                  </a:lnTo>
                  <a:lnTo>
                    <a:pt x="507174" y="52412"/>
                  </a:lnTo>
                  <a:lnTo>
                    <a:pt x="507441" y="53809"/>
                  </a:lnTo>
                  <a:lnTo>
                    <a:pt x="508279" y="55854"/>
                  </a:lnTo>
                  <a:close/>
                </a:path>
                <a:path w="577850" h="522604">
                  <a:moveTo>
                    <a:pt x="510527" y="61239"/>
                  </a:moveTo>
                  <a:lnTo>
                    <a:pt x="508952" y="60337"/>
                  </a:lnTo>
                  <a:lnTo>
                    <a:pt x="506298" y="59118"/>
                  </a:lnTo>
                  <a:lnTo>
                    <a:pt x="507085" y="60312"/>
                  </a:lnTo>
                  <a:lnTo>
                    <a:pt x="508279" y="60769"/>
                  </a:lnTo>
                  <a:lnTo>
                    <a:pt x="509409" y="61048"/>
                  </a:lnTo>
                  <a:lnTo>
                    <a:pt x="510527" y="61239"/>
                  </a:lnTo>
                  <a:close/>
                </a:path>
                <a:path w="577850" h="522604">
                  <a:moveTo>
                    <a:pt x="511962" y="49479"/>
                  </a:moveTo>
                  <a:lnTo>
                    <a:pt x="510286" y="46024"/>
                  </a:lnTo>
                  <a:lnTo>
                    <a:pt x="506742" y="45745"/>
                  </a:lnTo>
                  <a:lnTo>
                    <a:pt x="506044" y="43319"/>
                  </a:lnTo>
                  <a:lnTo>
                    <a:pt x="505218" y="44945"/>
                  </a:lnTo>
                  <a:lnTo>
                    <a:pt x="507161" y="51282"/>
                  </a:lnTo>
                  <a:lnTo>
                    <a:pt x="507136" y="49174"/>
                  </a:lnTo>
                  <a:lnTo>
                    <a:pt x="508520" y="48488"/>
                  </a:lnTo>
                  <a:lnTo>
                    <a:pt x="511962" y="49479"/>
                  </a:lnTo>
                  <a:close/>
                </a:path>
                <a:path w="577850" h="522604">
                  <a:moveTo>
                    <a:pt x="516826" y="47167"/>
                  </a:moveTo>
                  <a:lnTo>
                    <a:pt x="516128" y="44729"/>
                  </a:lnTo>
                  <a:lnTo>
                    <a:pt x="514210" y="40462"/>
                  </a:lnTo>
                  <a:lnTo>
                    <a:pt x="516826" y="47167"/>
                  </a:lnTo>
                  <a:close/>
                </a:path>
                <a:path w="577850" h="522604">
                  <a:moveTo>
                    <a:pt x="518617" y="59575"/>
                  </a:moveTo>
                  <a:lnTo>
                    <a:pt x="517639" y="58153"/>
                  </a:lnTo>
                  <a:lnTo>
                    <a:pt x="516089" y="55435"/>
                  </a:lnTo>
                  <a:lnTo>
                    <a:pt x="515010" y="56654"/>
                  </a:lnTo>
                  <a:lnTo>
                    <a:pt x="515734" y="59169"/>
                  </a:lnTo>
                  <a:lnTo>
                    <a:pt x="514934" y="60147"/>
                  </a:lnTo>
                  <a:lnTo>
                    <a:pt x="514134" y="61366"/>
                  </a:lnTo>
                  <a:lnTo>
                    <a:pt x="515975" y="61163"/>
                  </a:lnTo>
                  <a:lnTo>
                    <a:pt x="517512" y="60553"/>
                  </a:lnTo>
                  <a:lnTo>
                    <a:pt x="518617" y="59575"/>
                  </a:lnTo>
                  <a:close/>
                </a:path>
                <a:path w="577850" h="522604">
                  <a:moveTo>
                    <a:pt x="520827" y="54749"/>
                  </a:moveTo>
                  <a:lnTo>
                    <a:pt x="520192" y="54076"/>
                  </a:lnTo>
                  <a:lnTo>
                    <a:pt x="520204" y="54470"/>
                  </a:lnTo>
                  <a:lnTo>
                    <a:pt x="520623" y="54711"/>
                  </a:lnTo>
                  <a:lnTo>
                    <a:pt x="520827" y="54749"/>
                  </a:lnTo>
                  <a:close/>
                </a:path>
                <a:path w="577850" h="522604">
                  <a:moveTo>
                    <a:pt x="521017" y="60198"/>
                  </a:moveTo>
                  <a:lnTo>
                    <a:pt x="520649" y="58750"/>
                  </a:lnTo>
                  <a:lnTo>
                    <a:pt x="520014" y="57073"/>
                  </a:lnTo>
                  <a:lnTo>
                    <a:pt x="519747" y="58039"/>
                  </a:lnTo>
                  <a:lnTo>
                    <a:pt x="519303" y="58902"/>
                  </a:lnTo>
                  <a:lnTo>
                    <a:pt x="518617" y="59575"/>
                  </a:lnTo>
                  <a:lnTo>
                    <a:pt x="519061" y="60210"/>
                  </a:lnTo>
                  <a:lnTo>
                    <a:pt x="519379" y="60604"/>
                  </a:lnTo>
                  <a:lnTo>
                    <a:pt x="519480" y="60159"/>
                  </a:lnTo>
                  <a:lnTo>
                    <a:pt x="521017" y="60198"/>
                  </a:lnTo>
                  <a:close/>
                </a:path>
                <a:path w="577850" h="522604">
                  <a:moveTo>
                    <a:pt x="525018" y="50609"/>
                  </a:moveTo>
                  <a:lnTo>
                    <a:pt x="524878" y="50507"/>
                  </a:lnTo>
                  <a:lnTo>
                    <a:pt x="523367" y="51498"/>
                  </a:lnTo>
                  <a:lnTo>
                    <a:pt x="523100" y="51676"/>
                  </a:lnTo>
                  <a:lnTo>
                    <a:pt x="523341" y="51536"/>
                  </a:lnTo>
                  <a:lnTo>
                    <a:pt x="525018" y="50609"/>
                  </a:lnTo>
                  <a:close/>
                </a:path>
                <a:path w="577850" h="522604">
                  <a:moveTo>
                    <a:pt x="525310" y="40678"/>
                  </a:moveTo>
                  <a:lnTo>
                    <a:pt x="523341" y="38633"/>
                  </a:lnTo>
                  <a:lnTo>
                    <a:pt x="524522" y="40170"/>
                  </a:lnTo>
                  <a:lnTo>
                    <a:pt x="525310" y="40678"/>
                  </a:lnTo>
                  <a:close/>
                </a:path>
                <a:path w="577850" h="522604">
                  <a:moveTo>
                    <a:pt x="525653" y="49911"/>
                  </a:moveTo>
                  <a:lnTo>
                    <a:pt x="524738" y="49161"/>
                  </a:lnTo>
                  <a:lnTo>
                    <a:pt x="522427" y="47129"/>
                  </a:lnTo>
                  <a:lnTo>
                    <a:pt x="520534" y="47091"/>
                  </a:lnTo>
                  <a:lnTo>
                    <a:pt x="524865" y="50495"/>
                  </a:lnTo>
                  <a:lnTo>
                    <a:pt x="525653" y="49911"/>
                  </a:lnTo>
                  <a:close/>
                </a:path>
                <a:path w="577850" h="522604">
                  <a:moveTo>
                    <a:pt x="526237" y="50342"/>
                  </a:moveTo>
                  <a:lnTo>
                    <a:pt x="525856" y="49771"/>
                  </a:lnTo>
                  <a:lnTo>
                    <a:pt x="525653" y="49911"/>
                  </a:lnTo>
                  <a:lnTo>
                    <a:pt x="526084" y="50253"/>
                  </a:lnTo>
                  <a:lnTo>
                    <a:pt x="526237" y="50342"/>
                  </a:lnTo>
                  <a:close/>
                </a:path>
                <a:path w="577850" h="522604">
                  <a:moveTo>
                    <a:pt x="529082" y="43713"/>
                  </a:moveTo>
                  <a:lnTo>
                    <a:pt x="528853" y="40957"/>
                  </a:lnTo>
                  <a:lnTo>
                    <a:pt x="527342" y="40538"/>
                  </a:lnTo>
                  <a:lnTo>
                    <a:pt x="525335" y="40690"/>
                  </a:lnTo>
                  <a:lnTo>
                    <a:pt x="527316" y="41973"/>
                  </a:lnTo>
                  <a:lnTo>
                    <a:pt x="529082" y="43713"/>
                  </a:lnTo>
                  <a:close/>
                </a:path>
                <a:path w="577850" h="522604">
                  <a:moveTo>
                    <a:pt x="531342" y="46659"/>
                  </a:moveTo>
                  <a:lnTo>
                    <a:pt x="530606" y="45212"/>
                  </a:lnTo>
                  <a:lnTo>
                    <a:pt x="529082" y="43713"/>
                  </a:lnTo>
                  <a:lnTo>
                    <a:pt x="529437" y="47828"/>
                  </a:lnTo>
                  <a:lnTo>
                    <a:pt x="531342" y="46659"/>
                  </a:lnTo>
                  <a:close/>
                </a:path>
                <a:path w="577850" h="522604">
                  <a:moveTo>
                    <a:pt x="534060" y="53225"/>
                  </a:moveTo>
                  <a:lnTo>
                    <a:pt x="533069" y="52184"/>
                  </a:lnTo>
                  <a:lnTo>
                    <a:pt x="531317" y="50939"/>
                  </a:lnTo>
                  <a:lnTo>
                    <a:pt x="530860" y="49326"/>
                  </a:lnTo>
                  <a:lnTo>
                    <a:pt x="531253" y="54038"/>
                  </a:lnTo>
                  <a:lnTo>
                    <a:pt x="530225" y="54330"/>
                  </a:lnTo>
                  <a:lnTo>
                    <a:pt x="531444" y="56172"/>
                  </a:lnTo>
                  <a:lnTo>
                    <a:pt x="531266" y="54038"/>
                  </a:lnTo>
                  <a:lnTo>
                    <a:pt x="534060" y="53225"/>
                  </a:lnTo>
                  <a:close/>
                </a:path>
                <a:path w="577850" h="522604">
                  <a:moveTo>
                    <a:pt x="536879" y="32880"/>
                  </a:moveTo>
                  <a:lnTo>
                    <a:pt x="536460" y="29044"/>
                  </a:lnTo>
                  <a:lnTo>
                    <a:pt x="534720" y="27787"/>
                  </a:lnTo>
                  <a:lnTo>
                    <a:pt x="532930" y="28765"/>
                  </a:lnTo>
                  <a:lnTo>
                    <a:pt x="532472" y="27139"/>
                  </a:lnTo>
                  <a:lnTo>
                    <a:pt x="531901" y="29959"/>
                  </a:lnTo>
                  <a:lnTo>
                    <a:pt x="533628" y="31191"/>
                  </a:lnTo>
                  <a:lnTo>
                    <a:pt x="536879" y="32880"/>
                  </a:lnTo>
                  <a:close/>
                </a:path>
                <a:path w="577850" h="522604">
                  <a:moveTo>
                    <a:pt x="539699" y="39230"/>
                  </a:moveTo>
                  <a:lnTo>
                    <a:pt x="539686" y="37465"/>
                  </a:lnTo>
                  <a:lnTo>
                    <a:pt x="538949" y="36944"/>
                  </a:lnTo>
                  <a:lnTo>
                    <a:pt x="538518" y="36918"/>
                  </a:lnTo>
                  <a:lnTo>
                    <a:pt x="539699" y="39230"/>
                  </a:lnTo>
                  <a:close/>
                </a:path>
                <a:path w="577850" h="522604">
                  <a:moveTo>
                    <a:pt x="542277" y="26581"/>
                  </a:moveTo>
                  <a:lnTo>
                    <a:pt x="541413" y="26149"/>
                  </a:lnTo>
                  <a:lnTo>
                    <a:pt x="541185" y="26428"/>
                  </a:lnTo>
                  <a:lnTo>
                    <a:pt x="540816" y="26733"/>
                  </a:lnTo>
                  <a:lnTo>
                    <a:pt x="540042" y="27089"/>
                  </a:lnTo>
                  <a:lnTo>
                    <a:pt x="541553" y="28359"/>
                  </a:lnTo>
                  <a:lnTo>
                    <a:pt x="542277" y="26581"/>
                  </a:lnTo>
                  <a:close/>
                </a:path>
                <a:path w="577850" h="522604">
                  <a:moveTo>
                    <a:pt x="542505" y="24828"/>
                  </a:moveTo>
                  <a:lnTo>
                    <a:pt x="538594" y="24676"/>
                  </a:lnTo>
                  <a:lnTo>
                    <a:pt x="541401" y="26149"/>
                  </a:lnTo>
                  <a:lnTo>
                    <a:pt x="542505" y="24828"/>
                  </a:lnTo>
                  <a:close/>
                </a:path>
                <a:path w="577850" h="522604">
                  <a:moveTo>
                    <a:pt x="542785" y="29375"/>
                  </a:moveTo>
                  <a:lnTo>
                    <a:pt x="541553" y="28359"/>
                  </a:lnTo>
                  <a:lnTo>
                    <a:pt x="540664" y="30594"/>
                  </a:lnTo>
                  <a:lnTo>
                    <a:pt x="542785" y="29375"/>
                  </a:lnTo>
                  <a:close/>
                </a:path>
                <a:path w="577850" h="522604">
                  <a:moveTo>
                    <a:pt x="542874" y="40525"/>
                  </a:moveTo>
                  <a:lnTo>
                    <a:pt x="539851" y="35953"/>
                  </a:lnTo>
                  <a:lnTo>
                    <a:pt x="541477" y="38100"/>
                  </a:lnTo>
                  <a:lnTo>
                    <a:pt x="540131" y="35852"/>
                  </a:lnTo>
                  <a:lnTo>
                    <a:pt x="539648" y="33731"/>
                  </a:lnTo>
                  <a:lnTo>
                    <a:pt x="539686" y="37465"/>
                  </a:lnTo>
                  <a:lnTo>
                    <a:pt x="540893" y="38341"/>
                  </a:lnTo>
                  <a:lnTo>
                    <a:pt x="542874" y="40525"/>
                  </a:lnTo>
                  <a:close/>
                </a:path>
                <a:path w="577850" h="522604">
                  <a:moveTo>
                    <a:pt x="544068" y="56832"/>
                  </a:moveTo>
                  <a:lnTo>
                    <a:pt x="542378" y="53365"/>
                  </a:lnTo>
                  <a:lnTo>
                    <a:pt x="539369" y="52514"/>
                  </a:lnTo>
                  <a:lnTo>
                    <a:pt x="538899" y="50888"/>
                  </a:lnTo>
                  <a:lnTo>
                    <a:pt x="538797" y="55333"/>
                  </a:lnTo>
                  <a:lnTo>
                    <a:pt x="544068" y="56832"/>
                  </a:lnTo>
                  <a:close/>
                </a:path>
                <a:path w="577850" h="522604">
                  <a:moveTo>
                    <a:pt x="546087" y="47015"/>
                  </a:moveTo>
                  <a:lnTo>
                    <a:pt x="544499" y="39116"/>
                  </a:lnTo>
                  <a:lnTo>
                    <a:pt x="545566" y="47599"/>
                  </a:lnTo>
                  <a:lnTo>
                    <a:pt x="546087" y="47015"/>
                  </a:lnTo>
                  <a:close/>
                </a:path>
                <a:path w="577850" h="522604">
                  <a:moveTo>
                    <a:pt x="548665" y="34378"/>
                  </a:moveTo>
                  <a:lnTo>
                    <a:pt x="543966" y="30035"/>
                  </a:lnTo>
                  <a:lnTo>
                    <a:pt x="541604" y="33832"/>
                  </a:lnTo>
                  <a:lnTo>
                    <a:pt x="543852" y="34467"/>
                  </a:lnTo>
                  <a:lnTo>
                    <a:pt x="545884" y="34328"/>
                  </a:lnTo>
                  <a:lnTo>
                    <a:pt x="546290" y="38163"/>
                  </a:lnTo>
                  <a:lnTo>
                    <a:pt x="548665" y="34378"/>
                  </a:lnTo>
                  <a:close/>
                </a:path>
                <a:path w="577850" h="522604">
                  <a:moveTo>
                    <a:pt x="563156" y="31076"/>
                  </a:moveTo>
                  <a:lnTo>
                    <a:pt x="562902" y="31051"/>
                  </a:lnTo>
                  <a:lnTo>
                    <a:pt x="563130" y="31724"/>
                  </a:lnTo>
                  <a:lnTo>
                    <a:pt x="563156" y="31076"/>
                  </a:lnTo>
                  <a:close/>
                </a:path>
                <a:path w="577850" h="522604">
                  <a:moveTo>
                    <a:pt x="566661" y="41795"/>
                  </a:moveTo>
                  <a:lnTo>
                    <a:pt x="564730" y="36283"/>
                  </a:lnTo>
                  <a:lnTo>
                    <a:pt x="563130" y="31724"/>
                  </a:lnTo>
                  <a:lnTo>
                    <a:pt x="563016" y="36283"/>
                  </a:lnTo>
                  <a:lnTo>
                    <a:pt x="559498" y="36029"/>
                  </a:lnTo>
                  <a:lnTo>
                    <a:pt x="566661" y="41795"/>
                  </a:lnTo>
                  <a:close/>
                </a:path>
                <a:path w="577850" h="522604">
                  <a:moveTo>
                    <a:pt x="568134" y="44437"/>
                  </a:moveTo>
                  <a:lnTo>
                    <a:pt x="567651" y="42811"/>
                  </a:lnTo>
                  <a:lnTo>
                    <a:pt x="563143" y="41516"/>
                  </a:lnTo>
                  <a:lnTo>
                    <a:pt x="565111" y="43573"/>
                  </a:lnTo>
                  <a:lnTo>
                    <a:pt x="568134" y="44437"/>
                  </a:lnTo>
                  <a:close/>
                </a:path>
                <a:path w="577850" h="522604">
                  <a:moveTo>
                    <a:pt x="568909" y="32778"/>
                  </a:moveTo>
                  <a:lnTo>
                    <a:pt x="565035" y="26466"/>
                  </a:lnTo>
                  <a:lnTo>
                    <a:pt x="563194" y="29654"/>
                  </a:lnTo>
                  <a:lnTo>
                    <a:pt x="563156" y="31076"/>
                  </a:lnTo>
                  <a:lnTo>
                    <a:pt x="567182" y="31546"/>
                  </a:lnTo>
                  <a:lnTo>
                    <a:pt x="568909" y="32778"/>
                  </a:lnTo>
                  <a:close/>
                </a:path>
                <a:path w="577850" h="522604">
                  <a:moveTo>
                    <a:pt x="572046" y="29210"/>
                  </a:moveTo>
                  <a:lnTo>
                    <a:pt x="571627" y="25374"/>
                  </a:lnTo>
                  <a:lnTo>
                    <a:pt x="570407" y="23545"/>
                  </a:lnTo>
                  <a:lnTo>
                    <a:pt x="572046" y="29210"/>
                  </a:lnTo>
                  <a:close/>
                </a:path>
                <a:path w="577850" h="522604">
                  <a:moveTo>
                    <a:pt x="577583" y="4546"/>
                  </a:moveTo>
                  <a:lnTo>
                    <a:pt x="573760" y="812"/>
                  </a:lnTo>
                  <a:lnTo>
                    <a:pt x="573252" y="0"/>
                  </a:lnTo>
                  <a:lnTo>
                    <a:pt x="572719" y="2044"/>
                  </a:lnTo>
                  <a:lnTo>
                    <a:pt x="577443" y="5892"/>
                  </a:lnTo>
                  <a:lnTo>
                    <a:pt x="576491" y="4889"/>
                  </a:lnTo>
                  <a:lnTo>
                    <a:pt x="577583" y="454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8418817" y="3091027"/>
              <a:ext cx="472440" cy="525145"/>
            </a:xfrm>
            <a:custGeom>
              <a:avLst/>
              <a:gdLst/>
              <a:ahLst/>
              <a:cxnLst/>
              <a:rect l="l" t="t" r="r" b="b"/>
              <a:pathLst>
                <a:path w="472440" h="525145">
                  <a:moveTo>
                    <a:pt x="25171" y="449046"/>
                  </a:moveTo>
                  <a:lnTo>
                    <a:pt x="24574" y="449478"/>
                  </a:lnTo>
                  <a:lnTo>
                    <a:pt x="24650" y="449643"/>
                  </a:lnTo>
                  <a:lnTo>
                    <a:pt x="24917" y="449770"/>
                  </a:lnTo>
                  <a:lnTo>
                    <a:pt x="25031" y="449516"/>
                  </a:lnTo>
                  <a:lnTo>
                    <a:pt x="25019" y="449313"/>
                  </a:lnTo>
                  <a:lnTo>
                    <a:pt x="25171" y="449046"/>
                  </a:lnTo>
                  <a:close/>
                </a:path>
                <a:path w="472440" h="525145">
                  <a:moveTo>
                    <a:pt x="30632" y="455282"/>
                  </a:moveTo>
                  <a:lnTo>
                    <a:pt x="30060" y="455282"/>
                  </a:lnTo>
                  <a:lnTo>
                    <a:pt x="30073" y="456552"/>
                  </a:lnTo>
                  <a:lnTo>
                    <a:pt x="30632" y="455282"/>
                  </a:lnTo>
                  <a:close/>
                </a:path>
                <a:path w="472440" h="525145">
                  <a:moveTo>
                    <a:pt x="30734" y="360337"/>
                  </a:moveTo>
                  <a:lnTo>
                    <a:pt x="24079" y="363969"/>
                  </a:lnTo>
                  <a:lnTo>
                    <a:pt x="24688" y="364159"/>
                  </a:lnTo>
                  <a:lnTo>
                    <a:pt x="25895" y="364502"/>
                  </a:lnTo>
                  <a:lnTo>
                    <a:pt x="24714" y="365988"/>
                  </a:lnTo>
                  <a:lnTo>
                    <a:pt x="30734" y="360337"/>
                  </a:lnTo>
                  <a:close/>
                </a:path>
                <a:path w="472440" h="525145">
                  <a:moveTo>
                    <a:pt x="35585" y="359867"/>
                  </a:moveTo>
                  <a:lnTo>
                    <a:pt x="33185" y="363804"/>
                  </a:lnTo>
                  <a:lnTo>
                    <a:pt x="34988" y="363397"/>
                  </a:lnTo>
                  <a:lnTo>
                    <a:pt x="35585" y="359867"/>
                  </a:lnTo>
                  <a:close/>
                </a:path>
                <a:path w="472440" h="525145">
                  <a:moveTo>
                    <a:pt x="36791" y="375285"/>
                  </a:moveTo>
                  <a:lnTo>
                    <a:pt x="36360" y="374815"/>
                  </a:lnTo>
                  <a:lnTo>
                    <a:pt x="35648" y="374624"/>
                  </a:lnTo>
                  <a:lnTo>
                    <a:pt x="36182" y="375259"/>
                  </a:lnTo>
                  <a:lnTo>
                    <a:pt x="36741" y="375818"/>
                  </a:lnTo>
                  <a:lnTo>
                    <a:pt x="36791" y="375285"/>
                  </a:lnTo>
                  <a:close/>
                </a:path>
                <a:path w="472440" h="525145">
                  <a:moveTo>
                    <a:pt x="41211" y="376542"/>
                  </a:moveTo>
                  <a:lnTo>
                    <a:pt x="41122" y="374002"/>
                  </a:lnTo>
                  <a:lnTo>
                    <a:pt x="39776" y="376542"/>
                  </a:lnTo>
                  <a:lnTo>
                    <a:pt x="41211" y="376542"/>
                  </a:lnTo>
                  <a:close/>
                </a:path>
                <a:path w="472440" h="525145">
                  <a:moveTo>
                    <a:pt x="102463" y="451827"/>
                  </a:moveTo>
                  <a:lnTo>
                    <a:pt x="102387" y="450291"/>
                  </a:lnTo>
                  <a:lnTo>
                    <a:pt x="102323" y="451472"/>
                  </a:lnTo>
                  <a:lnTo>
                    <a:pt x="102463" y="451827"/>
                  </a:lnTo>
                  <a:close/>
                </a:path>
                <a:path w="472440" h="525145">
                  <a:moveTo>
                    <a:pt x="104698" y="451116"/>
                  </a:moveTo>
                  <a:lnTo>
                    <a:pt x="104571" y="448932"/>
                  </a:lnTo>
                  <a:lnTo>
                    <a:pt x="104533" y="445846"/>
                  </a:lnTo>
                  <a:lnTo>
                    <a:pt x="103708" y="450202"/>
                  </a:lnTo>
                  <a:lnTo>
                    <a:pt x="104698" y="451116"/>
                  </a:lnTo>
                  <a:close/>
                </a:path>
                <a:path w="472440" h="525145">
                  <a:moveTo>
                    <a:pt x="105625" y="440042"/>
                  </a:moveTo>
                  <a:lnTo>
                    <a:pt x="104825" y="440042"/>
                  </a:lnTo>
                  <a:lnTo>
                    <a:pt x="104267" y="441312"/>
                  </a:lnTo>
                  <a:lnTo>
                    <a:pt x="104571" y="442582"/>
                  </a:lnTo>
                  <a:lnTo>
                    <a:pt x="104533" y="445846"/>
                  </a:lnTo>
                  <a:lnTo>
                    <a:pt x="105625" y="440042"/>
                  </a:lnTo>
                  <a:close/>
                </a:path>
                <a:path w="472440" h="525145">
                  <a:moveTo>
                    <a:pt x="115608" y="491959"/>
                  </a:moveTo>
                  <a:lnTo>
                    <a:pt x="115493" y="491832"/>
                  </a:lnTo>
                  <a:lnTo>
                    <a:pt x="115252" y="491578"/>
                  </a:lnTo>
                  <a:lnTo>
                    <a:pt x="114541" y="495274"/>
                  </a:lnTo>
                  <a:lnTo>
                    <a:pt x="114985" y="494385"/>
                  </a:lnTo>
                  <a:lnTo>
                    <a:pt x="115608" y="491959"/>
                  </a:lnTo>
                  <a:close/>
                </a:path>
                <a:path w="472440" h="525145">
                  <a:moveTo>
                    <a:pt x="154419" y="484492"/>
                  </a:moveTo>
                  <a:lnTo>
                    <a:pt x="150952" y="485762"/>
                  </a:lnTo>
                  <a:lnTo>
                    <a:pt x="153365" y="485762"/>
                  </a:lnTo>
                  <a:lnTo>
                    <a:pt x="154419" y="484492"/>
                  </a:lnTo>
                  <a:close/>
                </a:path>
                <a:path w="472440" h="525145">
                  <a:moveTo>
                    <a:pt x="181533" y="5943"/>
                  </a:moveTo>
                  <a:lnTo>
                    <a:pt x="179374" y="0"/>
                  </a:lnTo>
                  <a:lnTo>
                    <a:pt x="179514" y="1384"/>
                  </a:lnTo>
                  <a:lnTo>
                    <a:pt x="177406" y="1003"/>
                  </a:lnTo>
                  <a:lnTo>
                    <a:pt x="178168" y="6299"/>
                  </a:lnTo>
                  <a:lnTo>
                    <a:pt x="177838" y="7264"/>
                  </a:lnTo>
                  <a:lnTo>
                    <a:pt x="181533" y="5943"/>
                  </a:lnTo>
                  <a:close/>
                </a:path>
                <a:path w="472440" h="525145">
                  <a:moveTo>
                    <a:pt x="185229" y="456514"/>
                  </a:moveTo>
                  <a:lnTo>
                    <a:pt x="184988" y="460362"/>
                  </a:lnTo>
                  <a:lnTo>
                    <a:pt x="185166" y="457822"/>
                  </a:lnTo>
                  <a:lnTo>
                    <a:pt x="185229" y="456514"/>
                  </a:lnTo>
                  <a:close/>
                </a:path>
                <a:path w="472440" h="525145">
                  <a:moveTo>
                    <a:pt x="195668" y="365048"/>
                  </a:moveTo>
                  <a:lnTo>
                    <a:pt x="195618" y="363816"/>
                  </a:lnTo>
                  <a:lnTo>
                    <a:pt x="195249" y="362737"/>
                  </a:lnTo>
                  <a:lnTo>
                    <a:pt x="194233" y="361835"/>
                  </a:lnTo>
                  <a:lnTo>
                    <a:pt x="194335" y="363080"/>
                  </a:lnTo>
                  <a:lnTo>
                    <a:pt x="194830" y="364134"/>
                  </a:lnTo>
                  <a:lnTo>
                    <a:pt x="195668" y="365048"/>
                  </a:lnTo>
                  <a:close/>
                </a:path>
                <a:path w="472440" h="525145">
                  <a:moveTo>
                    <a:pt x="197675" y="444830"/>
                  </a:moveTo>
                  <a:lnTo>
                    <a:pt x="197218" y="443915"/>
                  </a:lnTo>
                  <a:lnTo>
                    <a:pt x="197053" y="443915"/>
                  </a:lnTo>
                  <a:lnTo>
                    <a:pt x="197231" y="444233"/>
                  </a:lnTo>
                  <a:lnTo>
                    <a:pt x="197675" y="444830"/>
                  </a:lnTo>
                  <a:close/>
                </a:path>
                <a:path w="472440" h="525145">
                  <a:moveTo>
                    <a:pt x="202006" y="448462"/>
                  </a:moveTo>
                  <a:lnTo>
                    <a:pt x="199377" y="447001"/>
                  </a:lnTo>
                  <a:lnTo>
                    <a:pt x="197688" y="444830"/>
                  </a:lnTo>
                  <a:lnTo>
                    <a:pt x="200329" y="449986"/>
                  </a:lnTo>
                  <a:lnTo>
                    <a:pt x="202006" y="448462"/>
                  </a:lnTo>
                  <a:close/>
                </a:path>
                <a:path w="472440" h="525145">
                  <a:moveTo>
                    <a:pt x="221856" y="437654"/>
                  </a:moveTo>
                  <a:lnTo>
                    <a:pt x="220827" y="438137"/>
                  </a:lnTo>
                  <a:lnTo>
                    <a:pt x="220967" y="440232"/>
                  </a:lnTo>
                  <a:lnTo>
                    <a:pt x="221856" y="437654"/>
                  </a:lnTo>
                  <a:close/>
                </a:path>
                <a:path w="472440" h="525145">
                  <a:moveTo>
                    <a:pt x="226593" y="437502"/>
                  </a:moveTo>
                  <a:lnTo>
                    <a:pt x="222859" y="429882"/>
                  </a:lnTo>
                  <a:lnTo>
                    <a:pt x="225907" y="423532"/>
                  </a:lnTo>
                  <a:lnTo>
                    <a:pt x="217512" y="423532"/>
                  </a:lnTo>
                  <a:lnTo>
                    <a:pt x="215442" y="423532"/>
                  </a:lnTo>
                  <a:lnTo>
                    <a:pt x="220916" y="426072"/>
                  </a:lnTo>
                  <a:lnTo>
                    <a:pt x="223685" y="433692"/>
                  </a:lnTo>
                  <a:lnTo>
                    <a:pt x="219900" y="433692"/>
                  </a:lnTo>
                  <a:lnTo>
                    <a:pt x="226593" y="437502"/>
                  </a:lnTo>
                  <a:close/>
                </a:path>
                <a:path w="472440" h="525145">
                  <a:moveTo>
                    <a:pt x="230619" y="409054"/>
                  </a:moveTo>
                  <a:lnTo>
                    <a:pt x="230581" y="408444"/>
                  </a:lnTo>
                  <a:lnTo>
                    <a:pt x="230454" y="407885"/>
                  </a:lnTo>
                  <a:lnTo>
                    <a:pt x="230454" y="408292"/>
                  </a:lnTo>
                  <a:lnTo>
                    <a:pt x="230479" y="409778"/>
                  </a:lnTo>
                  <a:lnTo>
                    <a:pt x="230619" y="409054"/>
                  </a:lnTo>
                  <a:close/>
                </a:path>
                <a:path w="472440" h="525145">
                  <a:moveTo>
                    <a:pt x="233260" y="404482"/>
                  </a:moveTo>
                  <a:lnTo>
                    <a:pt x="233159" y="404355"/>
                  </a:lnTo>
                  <a:lnTo>
                    <a:pt x="232232" y="405752"/>
                  </a:lnTo>
                  <a:lnTo>
                    <a:pt x="233260" y="404482"/>
                  </a:lnTo>
                  <a:close/>
                </a:path>
                <a:path w="472440" h="525145">
                  <a:moveTo>
                    <a:pt x="234124" y="415645"/>
                  </a:moveTo>
                  <a:lnTo>
                    <a:pt x="228409" y="410756"/>
                  </a:lnTo>
                  <a:lnTo>
                    <a:pt x="233603" y="415886"/>
                  </a:lnTo>
                  <a:lnTo>
                    <a:pt x="234124" y="415645"/>
                  </a:lnTo>
                  <a:close/>
                </a:path>
                <a:path w="472440" h="525145">
                  <a:moveTo>
                    <a:pt x="235204" y="395592"/>
                  </a:moveTo>
                  <a:lnTo>
                    <a:pt x="235026" y="393382"/>
                  </a:lnTo>
                  <a:lnTo>
                    <a:pt x="233489" y="394322"/>
                  </a:lnTo>
                  <a:lnTo>
                    <a:pt x="235204" y="395592"/>
                  </a:lnTo>
                  <a:close/>
                </a:path>
                <a:path w="472440" h="525145">
                  <a:moveTo>
                    <a:pt x="235559" y="393052"/>
                  </a:moveTo>
                  <a:lnTo>
                    <a:pt x="234975" y="392785"/>
                  </a:lnTo>
                  <a:lnTo>
                    <a:pt x="235026" y="393382"/>
                  </a:lnTo>
                  <a:lnTo>
                    <a:pt x="235559" y="393052"/>
                  </a:lnTo>
                  <a:close/>
                </a:path>
                <a:path w="472440" h="525145">
                  <a:moveTo>
                    <a:pt x="237388" y="402183"/>
                  </a:moveTo>
                  <a:lnTo>
                    <a:pt x="235902" y="400189"/>
                  </a:lnTo>
                  <a:lnTo>
                    <a:pt x="236499" y="401485"/>
                  </a:lnTo>
                  <a:lnTo>
                    <a:pt x="237045" y="402348"/>
                  </a:lnTo>
                  <a:lnTo>
                    <a:pt x="237388" y="402183"/>
                  </a:lnTo>
                  <a:close/>
                </a:path>
                <a:path w="472440" h="525145">
                  <a:moveTo>
                    <a:pt x="247167" y="398132"/>
                  </a:moveTo>
                  <a:lnTo>
                    <a:pt x="246926" y="397243"/>
                  </a:lnTo>
                  <a:lnTo>
                    <a:pt x="245783" y="393001"/>
                  </a:lnTo>
                  <a:lnTo>
                    <a:pt x="245999" y="396862"/>
                  </a:lnTo>
                  <a:lnTo>
                    <a:pt x="245732" y="396862"/>
                  </a:lnTo>
                  <a:lnTo>
                    <a:pt x="247167" y="398132"/>
                  </a:lnTo>
                  <a:close/>
                </a:path>
                <a:path w="472440" h="525145">
                  <a:moveTo>
                    <a:pt x="247548" y="338442"/>
                  </a:moveTo>
                  <a:lnTo>
                    <a:pt x="245478" y="337172"/>
                  </a:lnTo>
                  <a:lnTo>
                    <a:pt x="244779" y="338442"/>
                  </a:lnTo>
                  <a:lnTo>
                    <a:pt x="247548" y="338442"/>
                  </a:lnTo>
                  <a:close/>
                </a:path>
                <a:path w="472440" h="525145">
                  <a:moveTo>
                    <a:pt x="248145" y="396862"/>
                  </a:moveTo>
                  <a:lnTo>
                    <a:pt x="246824" y="396862"/>
                  </a:lnTo>
                  <a:lnTo>
                    <a:pt x="246926" y="397243"/>
                  </a:lnTo>
                  <a:lnTo>
                    <a:pt x="247980" y="397675"/>
                  </a:lnTo>
                  <a:lnTo>
                    <a:pt x="248145" y="396862"/>
                  </a:lnTo>
                  <a:close/>
                </a:path>
                <a:path w="472440" h="525145">
                  <a:moveTo>
                    <a:pt x="260819" y="386486"/>
                  </a:moveTo>
                  <a:lnTo>
                    <a:pt x="258419" y="383832"/>
                  </a:lnTo>
                  <a:lnTo>
                    <a:pt x="257213" y="385432"/>
                  </a:lnTo>
                  <a:lnTo>
                    <a:pt x="260819" y="386486"/>
                  </a:lnTo>
                  <a:close/>
                </a:path>
                <a:path w="472440" h="525145">
                  <a:moveTo>
                    <a:pt x="261289" y="404482"/>
                  </a:moveTo>
                  <a:lnTo>
                    <a:pt x="258572" y="401942"/>
                  </a:lnTo>
                  <a:lnTo>
                    <a:pt x="247980" y="397675"/>
                  </a:lnTo>
                  <a:lnTo>
                    <a:pt x="247357" y="400672"/>
                  </a:lnTo>
                  <a:lnTo>
                    <a:pt x="255308" y="405752"/>
                  </a:lnTo>
                  <a:lnTo>
                    <a:pt x="254698" y="401942"/>
                  </a:lnTo>
                  <a:lnTo>
                    <a:pt x="261289" y="404482"/>
                  </a:lnTo>
                  <a:close/>
                </a:path>
                <a:path w="472440" h="525145">
                  <a:moveTo>
                    <a:pt x="261480" y="399351"/>
                  </a:moveTo>
                  <a:lnTo>
                    <a:pt x="260299" y="397751"/>
                  </a:lnTo>
                  <a:lnTo>
                    <a:pt x="258597" y="396392"/>
                  </a:lnTo>
                  <a:lnTo>
                    <a:pt x="257035" y="397116"/>
                  </a:lnTo>
                  <a:lnTo>
                    <a:pt x="261480" y="399351"/>
                  </a:lnTo>
                  <a:close/>
                </a:path>
                <a:path w="472440" h="525145">
                  <a:moveTo>
                    <a:pt x="268376" y="370192"/>
                  </a:moveTo>
                  <a:lnTo>
                    <a:pt x="267716" y="370192"/>
                  </a:lnTo>
                  <a:lnTo>
                    <a:pt x="268147" y="371259"/>
                  </a:lnTo>
                  <a:lnTo>
                    <a:pt x="268376" y="370192"/>
                  </a:lnTo>
                  <a:close/>
                </a:path>
                <a:path w="472440" h="525145">
                  <a:moveTo>
                    <a:pt x="269811" y="375272"/>
                  </a:moveTo>
                  <a:lnTo>
                    <a:pt x="268147" y="371259"/>
                  </a:lnTo>
                  <a:lnTo>
                    <a:pt x="267576" y="374002"/>
                  </a:lnTo>
                  <a:lnTo>
                    <a:pt x="269811" y="375272"/>
                  </a:lnTo>
                  <a:close/>
                </a:path>
                <a:path w="472440" h="525145">
                  <a:moveTo>
                    <a:pt x="270319" y="389242"/>
                  </a:moveTo>
                  <a:lnTo>
                    <a:pt x="260819" y="386486"/>
                  </a:lnTo>
                  <a:lnTo>
                    <a:pt x="262178" y="387972"/>
                  </a:lnTo>
                  <a:lnTo>
                    <a:pt x="266179" y="391782"/>
                  </a:lnTo>
                  <a:lnTo>
                    <a:pt x="270319" y="389242"/>
                  </a:lnTo>
                  <a:close/>
                </a:path>
                <a:path w="472440" h="525145">
                  <a:moveTo>
                    <a:pt x="274459" y="332346"/>
                  </a:moveTo>
                  <a:lnTo>
                    <a:pt x="271868" y="327596"/>
                  </a:lnTo>
                  <a:lnTo>
                    <a:pt x="272948" y="331444"/>
                  </a:lnTo>
                  <a:lnTo>
                    <a:pt x="274459" y="332346"/>
                  </a:lnTo>
                  <a:close/>
                </a:path>
                <a:path w="472440" h="525145">
                  <a:moveTo>
                    <a:pt x="279641" y="356222"/>
                  </a:moveTo>
                  <a:lnTo>
                    <a:pt x="279234" y="354952"/>
                  </a:lnTo>
                  <a:lnTo>
                    <a:pt x="278422" y="352412"/>
                  </a:lnTo>
                  <a:lnTo>
                    <a:pt x="277609" y="349872"/>
                  </a:lnTo>
                  <a:lnTo>
                    <a:pt x="239610" y="349872"/>
                  </a:lnTo>
                  <a:lnTo>
                    <a:pt x="236016" y="349872"/>
                  </a:lnTo>
                  <a:lnTo>
                    <a:pt x="228587" y="349872"/>
                  </a:lnTo>
                  <a:lnTo>
                    <a:pt x="231940" y="352412"/>
                  </a:lnTo>
                  <a:lnTo>
                    <a:pt x="229958" y="352412"/>
                  </a:lnTo>
                  <a:lnTo>
                    <a:pt x="226009" y="349872"/>
                  </a:lnTo>
                  <a:lnTo>
                    <a:pt x="224028" y="348602"/>
                  </a:lnTo>
                  <a:lnTo>
                    <a:pt x="217347" y="344792"/>
                  </a:lnTo>
                  <a:lnTo>
                    <a:pt x="211975" y="342252"/>
                  </a:lnTo>
                  <a:lnTo>
                    <a:pt x="212407" y="340982"/>
                  </a:lnTo>
                  <a:lnTo>
                    <a:pt x="212318" y="339712"/>
                  </a:lnTo>
                  <a:lnTo>
                    <a:pt x="209143" y="339712"/>
                  </a:lnTo>
                  <a:lnTo>
                    <a:pt x="211010" y="342252"/>
                  </a:lnTo>
                  <a:lnTo>
                    <a:pt x="214274" y="347332"/>
                  </a:lnTo>
                  <a:lnTo>
                    <a:pt x="215265" y="349872"/>
                  </a:lnTo>
                  <a:lnTo>
                    <a:pt x="211848" y="347332"/>
                  </a:lnTo>
                  <a:lnTo>
                    <a:pt x="208724" y="340982"/>
                  </a:lnTo>
                  <a:lnTo>
                    <a:pt x="206133" y="342252"/>
                  </a:lnTo>
                  <a:lnTo>
                    <a:pt x="205105" y="344792"/>
                  </a:lnTo>
                  <a:lnTo>
                    <a:pt x="205498" y="349872"/>
                  </a:lnTo>
                  <a:lnTo>
                    <a:pt x="204965" y="353682"/>
                  </a:lnTo>
                  <a:lnTo>
                    <a:pt x="201155" y="354952"/>
                  </a:lnTo>
                  <a:lnTo>
                    <a:pt x="206794" y="358762"/>
                  </a:lnTo>
                  <a:lnTo>
                    <a:pt x="207022" y="361302"/>
                  </a:lnTo>
                  <a:lnTo>
                    <a:pt x="204292" y="362572"/>
                  </a:lnTo>
                  <a:lnTo>
                    <a:pt x="196938" y="362572"/>
                  </a:lnTo>
                  <a:lnTo>
                    <a:pt x="197789" y="367652"/>
                  </a:lnTo>
                  <a:lnTo>
                    <a:pt x="196913" y="366382"/>
                  </a:lnTo>
                  <a:lnTo>
                    <a:pt x="196240" y="366382"/>
                  </a:lnTo>
                  <a:lnTo>
                    <a:pt x="195668" y="365112"/>
                  </a:lnTo>
                  <a:lnTo>
                    <a:pt x="195808" y="368922"/>
                  </a:lnTo>
                  <a:lnTo>
                    <a:pt x="193243" y="374002"/>
                  </a:lnTo>
                  <a:lnTo>
                    <a:pt x="196011" y="379082"/>
                  </a:lnTo>
                  <a:lnTo>
                    <a:pt x="188709" y="375272"/>
                  </a:lnTo>
                  <a:lnTo>
                    <a:pt x="186804" y="380352"/>
                  </a:lnTo>
                  <a:lnTo>
                    <a:pt x="185407" y="385432"/>
                  </a:lnTo>
                  <a:lnTo>
                    <a:pt x="179603" y="381622"/>
                  </a:lnTo>
                  <a:lnTo>
                    <a:pt x="175183" y="386702"/>
                  </a:lnTo>
                  <a:lnTo>
                    <a:pt x="174002" y="385432"/>
                  </a:lnTo>
                  <a:lnTo>
                    <a:pt x="169875" y="386702"/>
                  </a:lnTo>
                  <a:lnTo>
                    <a:pt x="173748" y="395592"/>
                  </a:lnTo>
                  <a:lnTo>
                    <a:pt x="172123" y="395592"/>
                  </a:lnTo>
                  <a:lnTo>
                    <a:pt x="171462" y="394322"/>
                  </a:lnTo>
                  <a:lnTo>
                    <a:pt x="170853" y="393052"/>
                  </a:lnTo>
                  <a:lnTo>
                    <a:pt x="163474" y="394322"/>
                  </a:lnTo>
                  <a:lnTo>
                    <a:pt x="163550" y="395592"/>
                  </a:lnTo>
                  <a:lnTo>
                    <a:pt x="165963" y="405752"/>
                  </a:lnTo>
                  <a:lnTo>
                    <a:pt x="161366" y="401942"/>
                  </a:lnTo>
                  <a:lnTo>
                    <a:pt x="162712" y="405752"/>
                  </a:lnTo>
                  <a:lnTo>
                    <a:pt x="147891" y="400672"/>
                  </a:lnTo>
                  <a:lnTo>
                    <a:pt x="148082" y="410832"/>
                  </a:lnTo>
                  <a:lnTo>
                    <a:pt x="147650" y="409562"/>
                  </a:lnTo>
                  <a:lnTo>
                    <a:pt x="146939" y="408292"/>
                  </a:lnTo>
                  <a:lnTo>
                    <a:pt x="146723" y="407022"/>
                  </a:lnTo>
                  <a:lnTo>
                    <a:pt x="142989" y="412102"/>
                  </a:lnTo>
                  <a:lnTo>
                    <a:pt x="136131" y="413372"/>
                  </a:lnTo>
                  <a:lnTo>
                    <a:pt x="131838" y="415912"/>
                  </a:lnTo>
                  <a:lnTo>
                    <a:pt x="135788" y="424802"/>
                  </a:lnTo>
                  <a:lnTo>
                    <a:pt x="136067" y="432422"/>
                  </a:lnTo>
                  <a:lnTo>
                    <a:pt x="141757" y="429882"/>
                  </a:lnTo>
                  <a:lnTo>
                    <a:pt x="142011" y="440042"/>
                  </a:lnTo>
                  <a:lnTo>
                    <a:pt x="146392" y="441312"/>
                  </a:lnTo>
                  <a:lnTo>
                    <a:pt x="145503" y="443852"/>
                  </a:lnTo>
                  <a:lnTo>
                    <a:pt x="137210" y="440042"/>
                  </a:lnTo>
                  <a:lnTo>
                    <a:pt x="138607" y="437502"/>
                  </a:lnTo>
                  <a:lnTo>
                    <a:pt x="139712" y="437502"/>
                  </a:lnTo>
                  <a:lnTo>
                    <a:pt x="136766" y="434962"/>
                  </a:lnTo>
                  <a:lnTo>
                    <a:pt x="132168" y="434962"/>
                  </a:lnTo>
                  <a:lnTo>
                    <a:pt x="129387" y="434962"/>
                  </a:lnTo>
                  <a:lnTo>
                    <a:pt x="124117" y="434962"/>
                  </a:lnTo>
                  <a:lnTo>
                    <a:pt x="121005" y="437502"/>
                  </a:lnTo>
                  <a:lnTo>
                    <a:pt x="117843" y="438772"/>
                  </a:lnTo>
                  <a:lnTo>
                    <a:pt x="116192" y="440042"/>
                  </a:lnTo>
                  <a:lnTo>
                    <a:pt x="109004" y="440042"/>
                  </a:lnTo>
                  <a:lnTo>
                    <a:pt x="107111" y="441312"/>
                  </a:lnTo>
                  <a:lnTo>
                    <a:pt x="110045" y="451472"/>
                  </a:lnTo>
                  <a:lnTo>
                    <a:pt x="108089" y="452742"/>
                  </a:lnTo>
                  <a:lnTo>
                    <a:pt x="107149" y="450202"/>
                  </a:lnTo>
                  <a:lnTo>
                    <a:pt x="106095" y="443852"/>
                  </a:lnTo>
                  <a:lnTo>
                    <a:pt x="107149" y="443852"/>
                  </a:lnTo>
                  <a:lnTo>
                    <a:pt x="105575" y="438772"/>
                  </a:lnTo>
                  <a:lnTo>
                    <a:pt x="106349" y="450202"/>
                  </a:lnTo>
                  <a:lnTo>
                    <a:pt x="106464" y="452742"/>
                  </a:lnTo>
                  <a:lnTo>
                    <a:pt x="104698" y="451116"/>
                  </a:lnTo>
                  <a:lnTo>
                    <a:pt x="104787" y="452742"/>
                  </a:lnTo>
                  <a:lnTo>
                    <a:pt x="103314" y="454012"/>
                  </a:lnTo>
                  <a:lnTo>
                    <a:pt x="102463" y="451827"/>
                  </a:lnTo>
                  <a:lnTo>
                    <a:pt x="101892" y="454012"/>
                  </a:lnTo>
                  <a:lnTo>
                    <a:pt x="102082" y="451116"/>
                  </a:lnTo>
                  <a:lnTo>
                    <a:pt x="102209" y="448932"/>
                  </a:lnTo>
                  <a:lnTo>
                    <a:pt x="102387" y="450291"/>
                  </a:lnTo>
                  <a:lnTo>
                    <a:pt x="102463" y="448932"/>
                  </a:lnTo>
                  <a:lnTo>
                    <a:pt x="102616" y="446392"/>
                  </a:lnTo>
                  <a:lnTo>
                    <a:pt x="102311" y="446392"/>
                  </a:lnTo>
                  <a:lnTo>
                    <a:pt x="102285" y="445122"/>
                  </a:lnTo>
                  <a:lnTo>
                    <a:pt x="101866" y="446392"/>
                  </a:lnTo>
                  <a:lnTo>
                    <a:pt x="100291" y="446392"/>
                  </a:lnTo>
                  <a:lnTo>
                    <a:pt x="100304" y="447662"/>
                  </a:lnTo>
                  <a:lnTo>
                    <a:pt x="100418" y="451827"/>
                  </a:lnTo>
                  <a:lnTo>
                    <a:pt x="100672" y="456552"/>
                  </a:lnTo>
                  <a:lnTo>
                    <a:pt x="99568" y="461632"/>
                  </a:lnTo>
                  <a:lnTo>
                    <a:pt x="98552" y="457822"/>
                  </a:lnTo>
                  <a:lnTo>
                    <a:pt x="99098" y="467982"/>
                  </a:lnTo>
                  <a:lnTo>
                    <a:pt x="98920" y="465442"/>
                  </a:lnTo>
                  <a:lnTo>
                    <a:pt x="98564" y="462902"/>
                  </a:lnTo>
                  <a:lnTo>
                    <a:pt x="98094" y="461632"/>
                  </a:lnTo>
                  <a:lnTo>
                    <a:pt x="97904" y="460362"/>
                  </a:lnTo>
                  <a:lnTo>
                    <a:pt x="96926" y="454012"/>
                  </a:lnTo>
                  <a:lnTo>
                    <a:pt x="96735" y="452742"/>
                  </a:lnTo>
                  <a:lnTo>
                    <a:pt x="91960" y="454012"/>
                  </a:lnTo>
                  <a:lnTo>
                    <a:pt x="92227" y="448932"/>
                  </a:lnTo>
                  <a:lnTo>
                    <a:pt x="89293" y="454012"/>
                  </a:lnTo>
                  <a:lnTo>
                    <a:pt x="87807" y="452742"/>
                  </a:lnTo>
                  <a:lnTo>
                    <a:pt x="86588" y="450202"/>
                  </a:lnTo>
                  <a:lnTo>
                    <a:pt x="86245" y="451472"/>
                  </a:lnTo>
                  <a:lnTo>
                    <a:pt x="82880" y="460362"/>
                  </a:lnTo>
                  <a:lnTo>
                    <a:pt x="81610" y="457822"/>
                  </a:lnTo>
                  <a:lnTo>
                    <a:pt x="83870" y="452742"/>
                  </a:lnTo>
                  <a:lnTo>
                    <a:pt x="84442" y="451472"/>
                  </a:lnTo>
                  <a:lnTo>
                    <a:pt x="85572" y="448932"/>
                  </a:lnTo>
                  <a:lnTo>
                    <a:pt x="86144" y="445122"/>
                  </a:lnTo>
                  <a:lnTo>
                    <a:pt x="86245" y="441312"/>
                  </a:lnTo>
                  <a:lnTo>
                    <a:pt x="88798" y="434962"/>
                  </a:lnTo>
                  <a:lnTo>
                    <a:pt x="86334" y="438772"/>
                  </a:lnTo>
                  <a:lnTo>
                    <a:pt x="82435" y="438772"/>
                  </a:lnTo>
                  <a:lnTo>
                    <a:pt x="83781" y="436232"/>
                  </a:lnTo>
                  <a:lnTo>
                    <a:pt x="84467" y="434962"/>
                  </a:lnTo>
                  <a:lnTo>
                    <a:pt x="81711" y="436029"/>
                  </a:lnTo>
                  <a:lnTo>
                    <a:pt x="81711" y="439191"/>
                  </a:lnTo>
                  <a:lnTo>
                    <a:pt x="78257" y="443852"/>
                  </a:lnTo>
                  <a:lnTo>
                    <a:pt x="78028" y="441312"/>
                  </a:lnTo>
                  <a:lnTo>
                    <a:pt x="80225" y="440042"/>
                  </a:lnTo>
                  <a:lnTo>
                    <a:pt x="81711" y="439191"/>
                  </a:lnTo>
                  <a:lnTo>
                    <a:pt x="81711" y="436029"/>
                  </a:lnTo>
                  <a:lnTo>
                    <a:pt x="81153" y="436232"/>
                  </a:lnTo>
                  <a:lnTo>
                    <a:pt x="80797" y="433692"/>
                  </a:lnTo>
                  <a:lnTo>
                    <a:pt x="79362" y="429882"/>
                  </a:lnTo>
                  <a:lnTo>
                    <a:pt x="78270" y="426072"/>
                  </a:lnTo>
                  <a:lnTo>
                    <a:pt x="77495" y="422262"/>
                  </a:lnTo>
                  <a:lnTo>
                    <a:pt x="74142" y="419722"/>
                  </a:lnTo>
                  <a:lnTo>
                    <a:pt x="72339" y="420992"/>
                  </a:lnTo>
                  <a:lnTo>
                    <a:pt x="70523" y="423532"/>
                  </a:lnTo>
                  <a:lnTo>
                    <a:pt x="66890" y="424802"/>
                  </a:lnTo>
                  <a:lnTo>
                    <a:pt x="69138" y="420992"/>
                  </a:lnTo>
                  <a:lnTo>
                    <a:pt x="72898" y="414642"/>
                  </a:lnTo>
                  <a:lnTo>
                    <a:pt x="71069" y="413372"/>
                  </a:lnTo>
                  <a:lnTo>
                    <a:pt x="62026" y="420992"/>
                  </a:lnTo>
                  <a:lnTo>
                    <a:pt x="63703" y="418452"/>
                  </a:lnTo>
                  <a:lnTo>
                    <a:pt x="66230" y="414642"/>
                  </a:lnTo>
                  <a:lnTo>
                    <a:pt x="63220" y="418452"/>
                  </a:lnTo>
                  <a:lnTo>
                    <a:pt x="62001" y="417182"/>
                  </a:lnTo>
                  <a:lnTo>
                    <a:pt x="57353" y="407022"/>
                  </a:lnTo>
                  <a:lnTo>
                    <a:pt x="48844" y="398132"/>
                  </a:lnTo>
                  <a:lnTo>
                    <a:pt x="41694" y="389242"/>
                  </a:lnTo>
                  <a:lnTo>
                    <a:pt x="41414" y="381622"/>
                  </a:lnTo>
                  <a:lnTo>
                    <a:pt x="41262" y="377812"/>
                  </a:lnTo>
                  <a:lnTo>
                    <a:pt x="39116" y="377812"/>
                  </a:lnTo>
                  <a:lnTo>
                    <a:pt x="37896" y="377812"/>
                  </a:lnTo>
                  <a:lnTo>
                    <a:pt x="36614" y="377812"/>
                  </a:lnTo>
                  <a:lnTo>
                    <a:pt x="32461" y="380352"/>
                  </a:lnTo>
                  <a:lnTo>
                    <a:pt x="30251" y="381622"/>
                  </a:lnTo>
                  <a:lnTo>
                    <a:pt x="31432" y="376542"/>
                  </a:lnTo>
                  <a:lnTo>
                    <a:pt x="32613" y="371462"/>
                  </a:lnTo>
                  <a:lnTo>
                    <a:pt x="25361" y="376542"/>
                  </a:lnTo>
                  <a:lnTo>
                    <a:pt x="27724" y="366382"/>
                  </a:lnTo>
                  <a:lnTo>
                    <a:pt x="21082" y="371462"/>
                  </a:lnTo>
                  <a:lnTo>
                    <a:pt x="23520" y="371462"/>
                  </a:lnTo>
                  <a:lnTo>
                    <a:pt x="17373" y="376542"/>
                  </a:lnTo>
                  <a:lnTo>
                    <a:pt x="11976" y="382892"/>
                  </a:lnTo>
                  <a:lnTo>
                    <a:pt x="6477" y="389242"/>
                  </a:lnTo>
                  <a:lnTo>
                    <a:pt x="0" y="395592"/>
                  </a:lnTo>
                  <a:lnTo>
                    <a:pt x="3454" y="395592"/>
                  </a:lnTo>
                  <a:lnTo>
                    <a:pt x="2146" y="401942"/>
                  </a:lnTo>
                  <a:lnTo>
                    <a:pt x="1752" y="405752"/>
                  </a:lnTo>
                  <a:lnTo>
                    <a:pt x="7937" y="405752"/>
                  </a:lnTo>
                  <a:lnTo>
                    <a:pt x="6731" y="408292"/>
                  </a:lnTo>
                  <a:lnTo>
                    <a:pt x="4305" y="408292"/>
                  </a:lnTo>
                  <a:lnTo>
                    <a:pt x="2501" y="409562"/>
                  </a:lnTo>
                  <a:lnTo>
                    <a:pt x="7340" y="408292"/>
                  </a:lnTo>
                  <a:lnTo>
                    <a:pt x="9169" y="408292"/>
                  </a:lnTo>
                  <a:lnTo>
                    <a:pt x="9182" y="412102"/>
                  </a:lnTo>
                  <a:lnTo>
                    <a:pt x="7975" y="412102"/>
                  </a:lnTo>
                  <a:lnTo>
                    <a:pt x="14058" y="418452"/>
                  </a:lnTo>
                  <a:lnTo>
                    <a:pt x="12280" y="423532"/>
                  </a:lnTo>
                  <a:lnTo>
                    <a:pt x="15367" y="433692"/>
                  </a:lnTo>
                  <a:lnTo>
                    <a:pt x="19596" y="428612"/>
                  </a:lnTo>
                  <a:lnTo>
                    <a:pt x="20205" y="431152"/>
                  </a:lnTo>
                  <a:lnTo>
                    <a:pt x="19011" y="432422"/>
                  </a:lnTo>
                  <a:lnTo>
                    <a:pt x="18415" y="433692"/>
                  </a:lnTo>
                  <a:lnTo>
                    <a:pt x="21653" y="431152"/>
                  </a:lnTo>
                  <a:lnTo>
                    <a:pt x="21196" y="429882"/>
                  </a:lnTo>
                  <a:lnTo>
                    <a:pt x="21018" y="428612"/>
                  </a:lnTo>
                  <a:lnTo>
                    <a:pt x="20840" y="427342"/>
                  </a:lnTo>
                  <a:lnTo>
                    <a:pt x="24422" y="424802"/>
                  </a:lnTo>
                  <a:lnTo>
                    <a:pt x="22301" y="431152"/>
                  </a:lnTo>
                  <a:lnTo>
                    <a:pt x="24549" y="434962"/>
                  </a:lnTo>
                  <a:lnTo>
                    <a:pt x="26454" y="438772"/>
                  </a:lnTo>
                  <a:lnTo>
                    <a:pt x="23317" y="445122"/>
                  </a:lnTo>
                  <a:lnTo>
                    <a:pt x="25158" y="447662"/>
                  </a:lnTo>
                  <a:lnTo>
                    <a:pt x="28155" y="440042"/>
                  </a:lnTo>
                  <a:lnTo>
                    <a:pt x="29984" y="442582"/>
                  </a:lnTo>
                  <a:lnTo>
                    <a:pt x="27571" y="445122"/>
                  </a:lnTo>
                  <a:lnTo>
                    <a:pt x="31800" y="443852"/>
                  </a:lnTo>
                  <a:lnTo>
                    <a:pt x="32435" y="445122"/>
                  </a:lnTo>
                  <a:lnTo>
                    <a:pt x="29413" y="448932"/>
                  </a:lnTo>
                  <a:lnTo>
                    <a:pt x="27000" y="451472"/>
                  </a:lnTo>
                  <a:lnTo>
                    <a:pt x="26987" y="450202"/>
                  </a:lnTo>
                  <a:lnTo>
                    <a:pt x="24917" y="450202"/>
                  </a:lnTo>
                  <a:lnTo>
                    <a:pt x="23101" y="455282"/>
                  </a:lnTo>
                  <a:lnTo>
                    <a:pt x="30060" y="455282"/>
                  </a:lnTo>
                  <a:lnTo>
                    <a:pt x="30035" y="452742"/>
                  </a:lnTo>
                  <a:lnTo>
                    <a:pt x="35140" y="456552"/>
                  </a:lnTo>
                  <a:lnTo>
                    <a:pt x="39585" y="461632"/>
                  </a:lnTo>
                  <a:lnTo>
                    <a:pt x="45212" y="467982"/>
                  </a:lnTo>
                  <a:lnTo>
                    <a:pt x="53809" y="471792"/>
                  </a:lnTo>
                  <a:lnTo>
                    <a:pt x="55168" y="469252"/>
                  </a:lnTo>
                  <a:lnTo>
                    <a:pt x="59296" y="471792"/>
                  </a:lnTo>
                  <a:lnTo>
                    <a:pt x="60515" y="474332"/>
                  </a:lnTo>
                  <a:lnTo>
                    <a:pt x="61531" y="478142"/>
                  </a:lnTo>
                  <a:lnTo>
                    <a:pt x="65011" y="481952"/>
                  </a:lnTo>
                  <a:lnTo>
                    <a:pt x="64439" y="483222"/>
                  </a:lnTo>
                  <a:lnTo>
                    <a:pt x="67144" y="481952"/>
                  </a:lnTo>
                  <a:lnTo>
                    <a:pt x="69329" y="481952"/>
                  </a:lnTo>
                  <a:lnTo>
                    <a:pt x="70726" y="484492"/>
                  </a:lnTo>
                  <a:lnTo>
                    <a:pt x="67614" y="485762"/>
                  </a:lnTo>
                  <a:lnTo>
                    <a:pt x="70650" y="494652"/>
                  </a:lnTo>
                  <a:lnTo>
                    <a:pt x="66954" y="495922"/>
                  </a:lnTo>
                  <a:lnTo>
                    <a:pt x="75641" y="497192"/>
                  </a:lnTo>
                  <a:lnTo>
                    <a:pt x="72174" y="494652"/>
                  </a:lnTo>
                  <a:lnTo>
                    <a:pt x="79743" y="487032"/>
                  </a:lnTo>
                  <a:lnTo>
                    <a:pt x="78930" y="493382"/>
                  </a:lnTo>
                  <a:lnTo>
                    <a:pt x="81610" y="490842"/>
                  </a:lnTo>
                  <a:lnTo>
                    <a:pt x="82423" y="488302"/>
                  </a:lnTo>
                  <a:lnTo>
                    <a:pt x="85280" y="489572"/>
                  </a:lnTo>
                  <a:lnTo>
                    <a:pt x="81927" y="492112"/>
                  </a:lnTo>
                  <a:lnTo>
                    <a:pt x="85090" y="501002"/>
                  </a:lnTo>
                  <a:lnTo>
                    <a:pt x="80937" y="503542"/>
                  </a:lnTo>
                  <a:lnTo>
                    <a:pt x="82715" y="513702"/>
                  </a:lnTo>
                  <a:lnTo>
                    <a:pt x="92138" y="513702"/>
                  </a:lnTo>
                  <a:lnTo>
                    <a:pt x="92773" y="525132"/>
                  </a:lnTo>
                  <a:lnTo>
                    <a:pt x="93103" y="525132"/>
                  </a:lnTo>
                  <a:lnTo>
                    <a:pt x="93205" y="523862"/>
                  </a:lnTo>
                  <a:lnTo>
                    <a:pt x="94183" y="520052"/>
                  </a:lnTo>
                  <a:lnTo>
                    <a:pt x="94208" y="517512"/>
                  </a:lnTo>
                  <a:lnTo>
                    <a:pt x="93853" y="516242"/>
                  </a:lnTo>
                  <a:lnTo>
                    <a:pt x="93065" y="509892"/>
                  </a:lnTo>
                  <a:lnTo>
                    <a:pt x="88950" y="508622"/>
                  </a:lnTo>
                  <a:lnTo>
                    <a:pt x="90373" y="507352"/>
                  </a:lnTo>
                  <a:lnTo>
                    <a:pt x="89979" y="499732"/>
                  </a:lnTo>
                  <a:lnTo>
                    <a:pt x="93713" y="495922"/>
                  </a:lnTo>
                  <a:lnTo>
                    <a:pt x="95161" y="499732"/>
                  </a:lnTo>
                  <a:lnTo>
                    <a:pt x="95415" y="499732"/>
                  </a:lnTo>
                  <a:lnTo>
                    <a:pt x="96570" y="502272"/>
                  </a:lnTo>
                  <a:lnTo>
                    <a:pt x="97942" y="508622"/>
                  </a:lnTo>
                  <a:lnTo>
                    <a:pt x="100215" y="513702"/>
                  </a:lnTo>
                  <a:lnTo>
                    <a:pt x="103505" y="513702"/>
                  </a:lnTo>
                  <a:lnTo>
                    <a:pt x="103479" y="514972"/>
                  </a:lnTo>
                  <a:lnTo>
                    <a:pt x="102857" y="516242"/>
                  </a:lnTo>
                  <a:lnTo>
                    <a:pt x="105448" y="517512"/>
                  </a:lnTo>
                  <a:lnTo>
                    <a:pt x="107124" y="506082"/>
                  </a:lnTo>
                  <a:lnTo>
                    <a:pt x="110515" y="509892"/>
                  </a:lnTo>
                  <a:lnTo>
                    <a:pt x="111137" y="506082"/>
                  </a:lnTo>
                  <a:lnTo>
                    <a:pt x="111340" y="504812"/>
                  </a:lnTo>
                  <a:lnTo>
                    <a:pt x="112509" y="503542"/>
                  </a:lnTo>
                  <a:lnTo>
                    <a:pt x="112915" y="502272"/>
                  </a:lnTo>
                  <a:lnTo>
                    <a:pt x="113334" y="501002"/>
                  </a:lnTo>
                  <a:lnTo>
                    <a:pt x="113131" y="494652"/>
                  </a:lnTo>
                  <a:lnTo>
                    <a:pt x="108229" y="502272"/>
                  </a:lnTo>
                  <a:lnTo>
                    <a:pt x="110083" y="495922"/>
                  </a:lnTo>
                  <a:lnTo>
                    <a:pt x="111633" y="489572"/>
                  </a:lnTo>
                  <a:lnTo>
                    <a:pt x="112128" y="488302"/>
                  </a:lnTo>
                  <a:lnTo>
                    <a:pt x="112623" y="487032"/>
                  </a:lnTo>
                  <a:lnTo>
                    <a:pt x="113614" y="484492"/>
                  </a:lnTo>
                  <a:lnTo>
                    <a:pt x="116814" y="483222"/>
                  </a:lnTo>
                  <a:lnTo>
                    <a:pt x="117005" y="485762"/>
                  </a:lnTo>
                  <a:lnTo>
                    <a:pt x="116293" y="489572"/>
                  </a:lnTo>
                  <a:lnTo>
                    <a:pt x="115620" y="492112"/>
                  </a:lnTo>
                  <a:lnTo>
                    <a:pt x="117716" y="494652"/>
                  </a:lnTo>
                  <a:lnTo>
                    <a:pt x="117817" y="488302"/>
                  </a:lnTo>
                  <a:lnTo>
                    <a:pt x="120053" y="489572"/>
                  </a:lnTo>
                  <a:lnTo>
                    <a:pt x="120027" y="495922"/>
                  </a:lnTo>
                  <a:lnTo>
                    <a:pt x="117652" y="499732"/>
                  </a:lnTo>
                  <a:lnTo>
                    <a:pt x="114439" y="503542"/>
                  </a:lnTo>
                  <a:lnTo>
                    <a:pt x="111887" y="511162"/>
                  </a:lnTo>
                  <a:lnTo>
                    <a:pt x="113804" y="509892"/>
                  </a:lnTo>
                  <a:lnTo>
                    <a:pt x="115595" y="506082"/>
                  </a:lnTo>
                  <a:lnTo>
                    <a:pt x="116979" y="504812"/>
                  </a:lnTo>
                  <a:lnTo>
                    <a:pt x="117652" y="509892"/>
                  </a:lnTo>
                  <a:lnTo>
                    <a:pt x="117627" y="504812"/>
                  </a:lnTo>
                  <a:lnTo>
                    <a:pt x="117614" y="501002"/>
                  </a:lnTo>
                  <a:lnTo>
                    <a:pt x="119113" y="499732"/>
                  </a:lnTo>
                  <a:lnTo>
                    <a:pt x="121132" y="499732"/>
                  </a:lnTo>
                  <a:lnTo>
                    <a:pt x="123088" y="498462"/>
                  </a:lnTo>
                  <a:lnTo>
                    <a:pt x="125679" y="498462"/>
                  </a:lnTo>
                  <a:lnTo>
                    <a:pt x="125971" y="490842"/>
                  </a:lnTo>
                  <a:lnTo>
                    <a:pt x="127736" y="497192"/>
                  </a:lnTo>
                  <a:lnTo>
                    <a:pt x="128130" y="495922"/>
                  </a:lnTo>
                  <a:lnTo>
                    <a:pt x="128536" y="492112"/>
                  </a:lnTo>
                  <a:lnTo>
                    <a:pt x="129806" y="490842"/>
                  </a:lnTo>
                  <a:lnTo>
                    <a:pt x="130225" y="497192"/>
                  </a:lnTo>
                  <a:lnTo>
                    <a:pt x="130314" y="501002"/>
                  </a:lnTo>
                  <a:lnTo>
                    <a:pt x="132334" y="495922"/>
                  </a:lnTo>
                  <a:lnTo>
                    <a:pt x="139649" y="495922"/>
                  </a:lnTo>
                  <a:lnTo>
                    <a:pt x="140995" y="494652"/>
                  </a:lnTo>
                  <a:lnTo>
                    <a:pt x="142354" y="493382"/>
                  </a:lnTo>
                  <a:lnTo>
                    <a:pt x="138239" y="494652"/>
                  </a:lnTo>
                  <a:lnTo>
                    <a:pt x="136309" y="493382"/>
                  </a:lnTo>
                  <a:lnTo>
                    <a:pt x="135369" y="490842"/>
                  </a:lnTo>
                  <a:lnTo>
                    <a:pt x="134899" y="489572"/>
                  </a:lnTo>
                  <a:lnTo>
                    <a:pt x="134035" y="488302"/>
                  </a:lnTo>
                  <a:lnTo>
                    <a:pt x="132321" y="485762"/>
                  </a:lnTo>
                  <a:lnTo>
                    <a:pt x="134924" y="483222"/>
                  </a:lnTo>
                  <a:lnTo>
                    <a:pt x="136232" y="481952"/>
                  </a:lnTo>
                  <a:lnTo>
                    <a:pt x="141351" y="484492"/>
                  </a:lnTo>
                  <a:lnTo>
                    <a:pt x="147485" y="487032"/>
                  </a:lnTo>
                  <a:lnTo>
                    <a:pt x="150952" y="485762"/>
                  </a:lnTo>
                  <a:lnTo>
                    <a:pt x="146812" y="485762"/>
                  </a:lnTo>
                  <a:lnTo>
                    <a:pt x="147434" y="481952"/>
                  </a:lnTo>
                  <a:lnTo>
                    <a:pt x="150075" y="480682"/>
                  </a:lnTo>
                  <a:lnTo>
                    <a:pt x="154127" y="480682"/>
                  </a:lnTo>
                  <a:lnTo>
                    <a:pt x="157492" y="481952"/>
                  </a:lnTo>
                  <a:lnTo>
                    <a:pt x="158508" y="480682"/>
                  </a:lnTo>
                  <a:lnTo>
                    <a:pt x="161569" y="476872"/>
                  </a:lnTo>
                  <a:lnTo>
                    <a:pt x="158724" y="476872"/>
                  </a:lnTo>
                  <a:lnTo>
                    <a:pt x="152933" y="476872"/>
                  </a:lnTo>
                  <a:lnTo>
                    <a:pt x="152412" y="473062"/>
                  </a:lnTo>
                  <a:lnTo>
                    <a:pt x="158724" y="476872"/>
                  </a:lnTo>
                  <a:lnTo>
                    <a:pt x="155600" y="473062"/>
                  </a:lnTo>
                  <a:lnTo>
                    <a:pt x="152488" y="469252"/>
                  </a:lnTo>
                  <a:lnTo>
                    <a:pt x="152577" y="467982"/>
                  </a:lnTo>
                  <a:lnTo>
                    <a:pt x="152768" y="465442"/>
                  </a:lnTo>
                  <a:lnTo>
                    <a:pt x="156857" y="470522"/>
                  </a:lnTo>
                  <a:lnTo>
                    <a:pt x="158953" y="467982"/>
                  </a:lnTo>
                  <a:lnTo>
                    <a:pt x="157619" y="465442"/>
                  </a:lnTo>
                  <a:lnTo>
                    <a:pt x="155613" y="461632"/>
                  </a:lnTo>
                  <a:lnTo>
                    <a:pt x="154940" y="460362"/>
                  </a:lnTo>
                  <a:lnTo>
                    <a:pt x="157099" y="459092"/>
                  </a:lnTo>
                  <a:lnTo>
                    <a:pt x="160921" y="466712"/>
                  </a:lnTo>
                  <a:lnTo>
                    <a:pt x="161709" y="462902"/>
                  </a:lnTo>
                  <a:lnTo>
                    <a:pt x="165874" y="469252"/>
                  </a:lnTo>
                  <a:lnTo>
                    <a:pt x="164871" y="462902"/>
                  </a:lnTo>
                  <a:lnTo>
                    <a:pt x="170218" y="462902"/>
                  </a:lnTo>
                  <a:lnTo>
                    <a:pt x="166789" y="460362"/>
                  </a:lnTo>
                  <a:lnTo>
                    <a:pt x="166052" y="459092"/>
                  </a:lnTo>
                  <a:lnTo>
                    <a:pt x="163144" y="454012"/>
                  </a:lnTo>
                  <a:lnTo>
                    <a:pt x="164134" y="452742"/>
                  </a:lnTo>
                  <a:lnTo>
                    <a:pt x="165125" y="451472"/>
                  </a:lnTo>
                  <a:lnTo>
                    <a:pt x="168986" y="454012"/>
                  </a:lnTo>
                  <a:lnTo>
                    <a:pt x="168186" y="456552"/>
                  </a:lnTo>
                  <a:lnTo>
                    <a:pt x="170611" y="454012"/>
                  </a:lnTo>
                  <a:lnTo>
                    <a:pt x="172478" y="457822"/>
                  </a:lnTo>
                  <a:lnTo>
                    <a:pt x="174929" y="461632"/>
                  </a:lnTo>
                  <a:lnTo>
                    <a:pt x="169875" y="457822"/>
                  </a:lnTo>
                  <a:lnTo>
                    <a:pt x="171069" y="460362"/>
                  </a:lnTo>
                  <a:lnTo>
                    <a:pt x="171767" y="461632"/>
                  </a:lnTo>
                  <a:lnTo>
                    <a:pt x="172935" y="462902"/>
                  </a:lnTo>
                  <a:lnTo>
                    <a:pt x="177266" y="465442"/>
                  </a:lnTo>
                  <a:lnTo>
                    <a:pt x="177431" y="461632"/>
                  </a:lnTo>
                  <a:lnTo>
                    <a:pt x="177482" y="460362"/>
                  </a:lnTo>
                  <a:lnTo>
                    <a:pt x="177241" y="460362"/>
                  </a:lnTo>
                  <a:lnTo>
                    <a:pt x="176403" y="459092"/>
                  </a:lnTo>
                  <a:lnTo>
                    <a:pt x="175755" y="454012"/>
                  </a:lnTo>
                  <a:lnTo>
                    <a:pt x="175425" y="451472"/>
                  </a:lnTo>
                  <a:lnTo>
                    <a:pt x="175107" y="448932"/>
                  </a:lnTo>
                  <a:lnTo>
                    <a:pt x="177317" y="450202"/>
                  </a:lnTo>
                  <a:lnTo>
                    <a:pt x="178676" y="454012"/>
                  </a:lnTo>
                  <a:lnTo>
                    <a:pt x="179108" y="452742"/>
                  </a:lnTo>
                  <a:lnTo>
                    <a:pt x="177850" y="450202"/>
                  </a:lnTo>
                  <a:lnTo>
                    <a:pt x="178790" y="448932"/>
                  </a:lnTo>
                  <a:lnTo>
                    <a:pt x="181775" y="452742"/>
                  </a:lnTo>
                  <a:lnTo>
                    <a:pt x="185229" y="456514"/>
                  </a:lnTo>
                  <a:lnTo>
                    <a:pt x="185458" y="452742"/>
                  </a:lnTo>
                  <a:lnTo>
                    <a:pt x="187172" y="454012"/>
                  </a:lnTo>
                  <a:lnTo>
                    <a:pt x="191541" y="455282"/>
                  </a:lnTo>
                  <a:lnTo>
                    <a:pt x="192227" y="456552"/>
                  </a:lnTo>
                  <a:lnTo>
                    <a:pt x="196469" y="456552"/>
                  </a:lnTo>
                  <a:lnTo>
                    <a:pt x="194957" y="452742"/>
                  </a:lnTo>
                  <a:lnTo>
                    <a:pt x="193446" y="448932"/>
                  </a:lnTo>
                  <a:lnTo>
                    <a:pt x="191439" y="443852"/>
                  </a:lnTo>
                  <a:lnTo>
                    <a:pt x="197053" y="445122"/>
                  </a:lnTo>
                  <a:lnTo>
                    <a:pt x="196570" y="443852"/>
                  </a:lnTo>
                  <a:lnTo>
                    <a:pt x="196265" y="442582"/>
                  </a:lnTo>
                  <a:lnTo>
                    <a:pt x="196443" y="441312"/>
                  </a:lnTo>
                  <a:lnTo>
                    <a:pt x="200050" y="440042"/>
                  </a:lnTo>
                  <a:lnTo>
                    <a:pt x="206654" y="442582"/>
                  </a:lnTo>
                  <a:lnTo>
                    <a:pt x="206324" y="440042"/>
                  </a:lnTo>
                  <a:lnTo>
                    <a:pt x="205511" y="433692"/>
                  </a:lnTo>
                  <a:lnTo>
                    <a:pt x="213360" y="438772"/>
                  </a:lnTo>
                  <a:lnTo>
                    <a:pt x="214617" y="435114"/>
                  </a:lnTo>
                  <a:lnTo>
                    <a:pt x="219951" y="440728"/>
                  </a:lnTo>
                  <a:lnTo>
                    <a:pt x="220967" y="440232"/>
                  </a:lnTo>
                  <a:lnTo>
                    <a:pt x="213550" y="433971"/>
                  </a:lnTo>
                  <a:lnTo>
                    <a:pt x="214426" y="434911"/>
                  </a:lnTo>
                  <a:lnTo>
                    <a:pt x="208978" y="433692"/>
                  </a:lnTo>
                  <a:lnTo>
                    <a:pt x="203288" y="432422"/>
                  </a:lnTo>
                  <a:lnTo>
                    <a:pt x="204165" y="429882"/>
                  </a:lnTo>
                  <a:lnTo>
                    <a:pt x="205473" y="426072"/>
                  </a:lnTo>
                  <a:lnTo>
                    <a:pt x="206717" y="420992"/>
                  </a:lnTo>
                  <a:lnTo>
                    <a:pt x="211696" y="431152"/>
                  </a:lnTo>
                  <a:lnTo>
                    <a:pt x="214452" y="432422"/>
                  </a:lnTo>
                  <a:lnTo>
                    <a:pt x="213017" y="427342"/>
                  </a:lnTo>
                  <a:lnTo>
                    <a:pt x="210604" y="420992"/>
                  </a:lnTo>
                  <a:lnTo>
                    <a:pt x="209638" y="418452"/>
                  </a:lnTo>
                  <a:lnTo>
                    <a:pt x="217347" y="420992"/>
                  </a:lnTo>
                  <a:lnTo>
                    <a:pt x="217424" y="422262"/>
                  </a:lnTo>
                  <a:lnTo>
                    <a:pt x="226517" y="422262"/>
                  </a:lnTo>
                  <a:lnTo>
                    <a:pt x="224650" y="418452"/>
                  </a:lnTo>
                  <a:lnTo>
                    <a:pt x="222796" y="414642"/>
                  </a:lnTo>
                  <a:lnTo>
                    <a:pt x="226656" y="415912"/>
                  </a:lnTo>
                  <a:lnTo>
                    <a:pt x="226123" y="417182"/>
                  </a:lnTo>
                  <a:lnTo>
                    <a:pt x="226733" y="417182"/>
                  </a:lnTo>
                  <a:lnTo>
                    <a:pt x="226212" y="418452"/>
                  </a:lnTo>
                  <a:lnTo>
                    <a:pt x="228828" y="417182"/>
                  </a:lnTo>
                  <a:lnTo>
                    <a:pt x="227520" y="414642"/>
                  </a:lnTo>
                  <a:lnTo>
                    <a:pt x="225615" y="410832"/>
                  </a:lnTo>
                  <a:lnTo>
                    <a:pt x="224370" y="408292"/>
                  </a:lnTo>
                  <a:lnTo>
                    <a:pt x="225272" y="405752"/>
                  </a:lnTo>
                  <a:lnTo>
                    <a:pt x="229946" y="405752"/>
                  </a:lnTo>
                  <a:lnTo>
                    <a:pt x="230454" y="408292"/>
                  </a:lnTo>
                  <a:lnTo>
                    <a:pt x="230428" y="403212"/>
                  </a:lnTo>
                  <a:lnTo>
                    <a:pt x="231470" y="401942"/>
                  </a:lnTo>
                  <a:lnTo>
                    <a:pt x="233159" y="404355"/>
                  </a:lnTo>
                  <a:lnTo>
                    <a:pt x="234759" y="401942"/>
                  </a:lnTo>
                  <a:lnTo>
                    <a:pt x="235597" y="400672"/>
                  </a:lnTo>
                  <a:lnTo>
                    <a:pt x="235902" y="400672"/>
                  </a:lnTo>
                  <a:lnTo>
                    <a:pt x="234721" y="398132"/>
                  </a:lnTo>
                  <a:lnTo>
                    <a:pt x="233781" y="395592"/>
                  </a:lnTo>
                  <a:lnTo>
                    <a:pt x="233324" y="394322"/>
                  </a:lnTo>
                  <a:lnTo>
                    <a:pt x="232829" y="391782"/>
                  </a:lnTo>
                  <a:lnTo>
                    <a:pt x="234975" y="392785"/>
                  </a:lnTo>
                  <a:lnTo>
                    <a:pt x="234899" y="391782"/>
                  </a:lnTo>
                  <a:lnTo>
                    <a:pt x="234797" y="390512"/>
                  </a:lnTo>
                  <a:lnTo>
                    <a:pt x="238734" y="391782"/>
                  </a:lnTo>
                  <a:lnTo>
                    <a:pt x="239649" y="396862"/>
                  </a:lnTo>
                  <a:lnTo>
                    <a:pt x="237578" y="398132"/>
                  </a:lnTo>
                  <a:lnTo>
                    <a:pt x="243382" y="401942"/>
                  </a:lnTo>
                  <a:lnTo>
                    <a:pt x="243687" y="400672"/>
                  </a:lnTo>
                  <a:lnTo>
                    <a:pt x="243573" y="396862"/>
                  </a:lnTo>
                  <a:lnTo>
                    <a:pt x="245732" y="396862"/>
                  </a:lnTo>
                  <a:lnTo>
                    <a:pt x="244297" y="395592"/>
                  </a:lnTo>
                  <a:lnTo>
                    <a:pt x="241147" y="390512"/>
                  </a:lnTo>
                  <a:lnTo>
                    <a:pt x="240360" y="389242"/>
                  </a:lnTo>
                  <a:lnTo>
                    <a:pt x="243154" y="391782"/>
                  </a:lnTo>
                  <a:lnTo>
                    <a:pt x="245579" y="391782"/>
                  </a:lnTo>
                  <a:lnTo>
                    <a:pt x="245783" y="393001"/>
                  </a:lnTo>
                  <a:lnTo>
                    <a:pt x="245719" y="391782"/>
                  </a:lnTo>
                  <a:lnTo>
                    <a:pt x="248678" y="391782"/>
                  </a:lnTo>
                  <a:lnTo>
                    <a:pt x="248069" y="389242"/>
                  </a:lnTo>
                  <a:lnTo>
                    <a:pt x="247764" y="387972"/>
                  </a:lnTo>
                  <a:lnTo>
                    <a:pt x="251853" y="393052"/>
                  </a:lnTo>
                  <a:lnTo>
                    <a:pt x="252209" y="390512"/>
                  </a:lnTo>
                  <a:lnTo>
                    <a:pt x="253669" y="387972"/>
                  </a:lnTo>
                  <a:lnTo>
                    <a:pt x="258953" y="394322"/>
                  </a:lnTo>
                  <a:lnTo>
                    <a:pt x="259232" y="391782"/>
                  </a:lnTo>
                  <a:lnTo>
                    <a:pt x="256349" y="387972"/>
                  </a:lnTo>
                  <a:lnTo>
                    <a:pt x="255892" y="386702"/>
                  </a:lnTo>
                  <a:lnTo>
                    <a:pt x="255435" y="385432"/>
                  </a:lnTo>
                  <a:lnTo>
                    <a:pt x="254990" y="384162"/>
                  </a:lnTo>
                  <a:lnTo>
                    <a:pt x="257568" y="382892"/>
                  </a:lnTo>
                  <a:lnTo>
                    <a:pt x="258419" y="383832"/>
                  </a:lnTo>
                  <a:lnTo>
                    <a:pt x="259118" y="382892"/>
                  </a:lnTo>
                  <a:lnTo>
                    <a:pt x="260083" y="381622"/>
                  </a:lnTo>
                  <a:lnTo>
                    <a:pt x="264871" y="381622"/>
                  </a:lnTo>
                  <a:lnTo>
                    <a:pt x="264718" y="379082"/>
                  </a:lnTo>
                  <a:lnTo>
                    <a:pt x="264655" y="377812"/>
                  </a:lnTo>
                  <a:lnTo>
                    <a:pt x="264617" y="370192"/>
                  </a:lnTo>
                  <a:lnTo>
                    <a:pt x="267716" y="370192"/>
                  </a:lnTo>
                  <a:lnTo>
                    <a:pt x="267195" y="368922"/>
                  </a:lnTo>
                  <a:lnTo>
                    <a:pt x="267716" y="368922"/>
                  </a:lnTo>
                  <a:lnTo>
                    <a:pt x="269506" y="371462"/>
                  </a:lnTo>
                  <a:lnTo>
                    <a:pt x="269341" y="368922"/>
                  </a:lnTo>
                  <a:lnTo>
                    <a:pt x="269265" y="367652"/>
                  </a:lnTo>
                  <a:lnTo>
                    <a:pt x="264223" y="365112"/>
                  </a:lnTo>
                  <a:lnTo>
                    <a:pt x="264998" y="361302"/>
                  </a:lnTo>
                  <a:lnTo>
                    <a:pt x="264756" y="358762"/>
                  </a:lnTo>
                  <a:lnTo>
                    <a:pt x="269151" y="360032"/>
                  </a:lnTo>
                  <a:lnTo>
                    <a:pt x="273786" y="361302"/>
                  </a:lnTo>
                  <a:lnTo>
                    <a:pt x="274142" y="358762"/>
                  </a:lnTo>
                  <a:lnTo>
                    <a:pt x="274320" y="357492"/>
                  </a:lnTo>
                  <a:lnTo>
                    <a:pt x="276529" y="358762"/>
                  </a:lnTo>
                  <a:lnTo>
                    <a:pt x="277291" y="361302"/>
                  </a:lnTo>
                  <a:lnTo>
                    <a:pt x="279590" y="363842"/>
                  </a:lnTo>
                  <a:lnTo>
                    <a:pt x="279146" y="357492"/>
                  </a:lnTo>
                  <a:lnTo>
                    <a:pt x="278968" y="354952"/>
                  </a:lnTo>
                  <a:lnTo>
                    <a:pt x="279641" y="356222"/>
                  </a:lnTo>
                  <a:close/>
                </a:path>
                <a:path w="472440" h="525145">
                  <a:moveTo>
                    <a:pt x="283006" y="348602"/>
                  </a:moveTo>
                  <a:lnTo>
                    <a:pt x="272948" y="332092"/>
                  </a:lnTo>
                  <a:lnTo>
                    <a:pt x="270294" y="330822"/>
                  </a:lnTo>
                  <a:lnTo>
                    <a:pt x="267995" y="329552"/>
                  </a:lnTo>
                  <a:lnTo>
                    <a:pt x="266776" y="328282"/>
                  </a:lnTo>
                  <a:lnTo>
                    <a:pt x="267017" y="325742"/>
                  </a:lnTo>
                  <a:lnTo>
                    <a:pt x="252450" y="325742"/>
                  </a:lnTo>
                  <a:lnTo>
                    <a:pt x="250507" y="325742"/>
                  </a:lnTo>
                  <a:lnTo>
                    <a:pt x="250456" y="326136"/>
                  </a:lnTo>
                  <a:lnTo>
                    <a:pt x="250380" y="327240"/>
                  </a:lnTo>
                  <a:lnTo>
                    <a:pt x="250634" y="328282"/>
                  </a:lnTo>
                  <a:lnTo>
                    <a:pt x="247561" y="330822"/>
                  </a:lnTo>
                  <a:lnTo>
                    <a:pt x="246837" y="329552"/>
                  </a:lnTo>
                  <a:lnTo>
                    <a:pt x="244652" y="333362"/>
                  </a:lnTo>
                  <a:lnTo>
                    <a:pt x="246278" y="333362"/>
                  </a:lnTo>
                  <a:lnTo>
                    <a:pt x="251714" y="340982"/>
                  </a:lnTo>
                  <a:lnTo>
                    <a:pt x="249631" y="339712"/>
                  </a:lnTo>
                  <a:lnTo>
                    <a:pt x="244094" y="339712"/>
                  </a:lnTo>
                  <a:lnTo>
                    <a:pt x="239255" y="339712"/>
                  </a:lnTo>
                  <a:lnTo>
                    <a:pt x="238620" y="340982"/>
                  </a:lnTo>
                  <a:lnTo>
                    <a:pt x="237871" y="342252"/>
                  </a:lnTo>
                  <a:lnTo>
                    <a:pt x="233299" y="342252"/>
                  </a:lnTo>
                  <a:lnTo>
                    <a:pt x="237617" y="346062"/>
                  </a:lnTo>
                  <a:lnTo>
                    <a:pt x="238937" y="348602"/>
                  </a:lnTo>
                  <a:lnTo>
                    <a:pt x="277202" y="348602"/>
                  </a:lnTo>
                  <a:lnTo>
                    <a:pt x="276796" y="347332"/>
                  </a:lnTo>
                  <a:lnTo>
                    <a:pt x="283006" y="348602"/>
                  </a:lnTo>
                  <a:close/>
                </a:path>
                <a:path w="472440" h="525145">
                  <a:moveTo>
                    <a:pt x="285521" y="347243"/>
                  </a:moveTo>
                  <a:lnTo>
                    <a:pt x="284657" y="346633"/>
                  </a:lnTo>
                  <a:lnTo>
                    <a:pt x="283845" y="345821"/>
                  </a:lnTo>
                  <a:lnTo>
                    <a:pt x="283032" y="344995"/>
                  </a:lnTo>
                  <a:lnTo>
                    <a:pt x="283476" y="345986"/>
                  </a:lnTo>
                  <a:lnTo>
                    <a:pt x="284251" y="346875"/>
                  </a:lnTo>
                  <a:lnTo>
                    <a:pt x="285521" y="347243"/>
                  </a:lnTo>
                  <a:close/>
                </a:path>
                <a:path w="472440" h="525145">
                  <a:moveTo>
                    <a:pt x="287147" y="349326"/>
                  </a:moveTo>
                  <a:lnTo>
                    <a:pt x="283006" y="348246"/>
                  </a:lnTo>
                  <a:lnTo>
                    <a:pt x="284226" y="348830"/>
                  </a:lnTo>
                  <a:lnTo>
                    <a:pt x="285584" y="349199"/>
                  </a:lnTo>
                  <a:lnTo>
                    <a:pt x="287147" y="349326"/>
                  </a:lnTo>
                  <a:close/>
                </a:path>
                <a:path w="472440" h="525145">
                  <a:moveTo>
                    <a:pt x="299529" y="337654"/>
                  </a:moveTo>
                  <a:lnTo>
                    <a:pt x="299123" y="337172"/>
                  </a:lnTo>
                  <a:lnTo>
                    <a:pt x="297129" y="338442"/>
                  </a:lnTo>
                  <a:lnTo>
                    <a:pt x="299529" y="337654"/>
                  </a:lnTo>
                  <a:close/>
                </a:path>
                <a:path w="472440" h="525145">
                  <a:moveTo>
                    <a:pt x="299694" y="327240"/>
                  </a:moveTo>
                  <a:lnTo>
                    <a:pt x="299504" y="326999"/>
                  </a:lnTo>
                  <a:lnTo>
                    <a:pt x="299694" y="327240"/>
                  </a:lnTo>
                  <a:close/>
                </a:path>
                <a:path w="472440" h="525145">
                  <a:moveTo>
                    <a:pt x="308825" y="334632"/>
                  </a:moveTo>
                  <a:lnTo>
                    <a:pt x="305689" y="332092"/>
                  </a:lnTo>
                  <a:lnTo>
                    <a:pt x="304126" y="330822"/>
                  </a:lnTo>
                  <a:lnTo>
                    <a:pt x="299694" y="327240"/>
                  </a:lnTo>
                  <a:lnTo>
                    <a:pt x="302615" y="330822"/>
                  </a:lnTo>
                  <a:lnTo>
                    <a:pt x="295668" y="325742"/>
                  </a:lnTo>
                  <a:lnTo>
                    <a:pt x="300951" y="337172"/>
                  </a:lnTo>
                  <a:lnTo>
                    <a:pt x="299529" y="337654"/>
                  </a:lnTo>
                  <a:lnTo>
                    <a:pt x="301307" y="339712"/>
                  </a:lnTo>
                  <a:lnTo>
                    <a:pt x="301815" y="340982"/>
                  </a:lnTo>
                  <a:lnTo>
                    <a:pt x="301574" y="332092"/>
                  </a:lnTo>
                  <a:lnTo>
                    <a:pt x="305752" y="337172"/>
                  </a:lnTo>
                  <a:lnTo>
                    <a:pt x="305803" y="334632"/>
                  </a:lnTo>
                  <a:lnTo>
                    <a:pt x="308825" y="334632"/>
                  </a:lnTo>
                  <a:close/>
                </a:path>
                <a:path w="472440" h="525145">
                  <a:moveTo>
                    <a:pt x="311353" y="329552"/>
                  </a:moveTo>
                  <a:lnTo>
                    <a:pt x="310984" y="328510"/>
                  </a:lnTo>
                  <a:lnTo>
                    <a:pt x="308457" y="329552"/>
                  </a:lnTo>
                  <a:lnTo>
                    <a:pt x="311353" y="329552"/>
                  </a:lnTo>
                  <a:close/>
                </a:path>
                <a:path w="472440" h="525145">
                  <a:moveTo>
                    <a:pt x="311518" y="328282"/>
                  </a:moveTo>
                  <a:lnTo>
                    <a:pt x="310146" y="326136"/>
                  </a:lnTo>
                  <a:lnTo>
                    <a:pt x="310984" y="328510"/>
                  </a:lnTo>
                  <a:lnTo>
                    <a:pt x="311518" y="328282"/>
                  </a:lnTo>
                  <a:close/>
                </a:path>
                <a:path w="472440" h="525145">
                  <a:moveTo>
                    <a:pt x="320040" y="245554"/>
                  </a:moveTo>
                  <a:lnTo>
                    <a:pt x="315569" y="243243"/>
                  </a:lnTo>
                  <a:lnTo>
                    <a:pt x="309219" y="239141"/>
                  </a:lnTo>
                  <a:lnTo>
                    <a:pt x="313143" y="243230"/>
                  </a:lnTo>
                  <a:lnTo>
                    <a:pt x="317220" y="246976"/>
                  </a:lnTo>
                  <a:lnTo>
                    <a:pt x="317512" y="245402"/>
                  </a:lnTo>
                  <a:lnTo>
                    <a:pt x="318643" y="245211"/>
                  </a:lnTo>
                  <a:lnTo>
                    <a:pt x="320040" y="245554"/>
                  </a:lnTo>
                  <a:close/>
                </a:path>
                <a:path w="472440" h="525145">
                  <a:moveTo>
                    <a:pt x="321348" y="247002"/>
                  </a:moveTo>
                  <a:lnTo>
                    <a:pt x="320040" y="245732"/>
                  </a:lnTo>
                  <a:lnTo>
                    <a:pt x="321106" y="247002"/>
                  </a:lnTo>
                  <a:lnTo>
                    <a:pt x="321348" y="247002"/>
                  </a:lnTo>
                  <a:close/>
                </a:path>
                <a:path w="472440" h="525145">
                  <a:moveTo>
                    <a:pt x="343979" y="300342"/>
                  </a:moveTo>
                  <a:lnTo>
                    <a:pt x="343522" y="299072"/>
                  </a:lnTo>
                  <a:lnTo>
                    <a:pt x="343395" y="298945"/>
                  </a:lnTo>
                  <a:lnTo>
                    <a:pt x="343979" y="300342"/>
                  </a:lnTo>
                  <a:close/>
                </a:path>
                <a:path w="472440" h="525145">
                  <a:moveTo>
                    <a:pt x="349580" y="297802"/>
                  </a:moveTo>
                  <a:lnTo>
                    <a:pt x="347713" y="296456"/>
                  </a:lnTo>
                  <a:lnTo>
                    <a:pt x="347332" y="296532"/>
                  </a:lnTo>
                  <a:lnTo>
                    <a:pt x="349580" y="297802"/>
                  </a:lnTo>
                  <a:close/>
                </a:path>
                <a:path w="472440" h="525145">
                  <a:moveTo>
                    <a:pt x="356920" y="287731"/>
                  </a:moveTo>
                  <a:lnTo>
                    <a:pt x="356844" y="287121"/>
                  </a:lnTo>
                  <a:lnTo>
                    <a:pt x="356717" y="286410"/>
                  </a:lnTo>
                  <a:lnTo>
                    <a:pt x="356450" y="285521"/>
                  </a:lnTo>
                  <a:lnTo>
                    <a:pt x="356514" y="286537"/>
                  </a:lnTo>
                  <a:lnTo>
                    <a:pt x="356704" y="287197"/>
                  </a:lnTo>
                  <a:lnTo>
                    <a:pt x="356920" y="287731"/>
                  </a:lnTo>
                  <a:close/>
                </a:path>
                <a:path w="472440" h="525145">
                  <a:moveTo>
                    <a:pt x="357251" y="290271"/>
                  </a:moveTo>
                  <a:lnTo>
                    <a:pt x="357085" y="290156"/>
                  </a:lnTo>
                  <a:lnTo>
                    <a:pt x="357251" y="290271"/>
                  </a:lnTo>
                  <a:close/>
                </a:path>
                <a:path w="472440" h="525145">
                  <a:moveTo>
                    <a:pt x="358013" y="290283"/>
                  </a:moveTo>
                  <a:lnTo>
                    <a:pt x="356920" y="287731"/>
                  </a:lnTo>
                  <a:lnTo>
                    <a:pt x="357238" y="290182"/>
                  </a:lnTo>
                  <a:lnTo>
                    <a:pt x="358013" y="290283"/>
                  </a:lnTo>
                  <a:close/>
                </a:path>
                <a:path w="472440" h="525145">
                  <a:moveTo>
                    <a:pt x="362127" y="290855"/>
                  </a:moveTo>
                  <a:lnTo>
                    <a:pt x="360730" y="287997"/>
                  </a:lnTo>
                  <a:lnTo>
                    <a:pt x="358013" y="290283"/>
                  </a:lnTo>
                  <a:lnTo>
                    <a:pt x="362127" y="290855"/>
                  </a:lnTo>
                  <a:close/>
                </a:path>
                <a:path w="472440" h="525145">
                  <a:moveTo>
                    <a:pt x="366534" y="296595"/>
                  </a:moveTo>
                  <a:lnTo>
                    <a:pt x="359219" y="291604"/>
                  </a:lnTo>
                  <a:lnTo>
                    <a:pt x="357251" y="290271"/>
                  </a:lnTo>
                  <a:lnTo>
                    <a:pt x="357416" y="291604"/>
                  </a:lnTo>
                  <a:lnTo>
                    <a:pt x="355333" y="291007"/>
                  </a:lnTo>
                  <a:lnTo>
                    <a:pt x="361746" y="296697"/>
                  </a:lnTo>
                  <a:lnTo>
                    <a:pt x="366534" y="296595"/>
                  </a:lnTo>
                  <a:close/>
                </a:path>
                <a:path w="472440" h="525145">
                  <a:moveTo>
                    <a:pt x="372275" y="245808"/>
                  </a:moveTo>
                  <a:lnTo>
                    <a:pt x="363601" y="236220"/>
                  </a:lnTo>
                  <a:lnTo>
                    <a:pt x="371754" y="246405"/>
                  </a:lnTo>
                  <a:lnTo>
                    <a:pt x="372275" y="245808"/>
                  </a:lnTo>
                  <a:close/>
                </a:path>
                <a:path w="472440" h="525145">
                  <a:moveTo>
                    <a:pt x="389686" y="259397"/>
                  </a:moveTo>
                  <a:lnTo>
                    <a:pt x="388493" y="259270"/>
                  </a:lnTo>
                  <a:lnTo>
                    <a:pt x="387413" y="258737"/>
                  </a:lnTo>
                  <a:lnTo>
                    <a:pt x="386422" y="258076"/>
                  </a:lnTo>
                  <a:lnTo>
                    <a:pt x="387388" y="259219"/>
                  </a:lnTo>
                  <a:lnTo>
                    <a:pt x="388493" y="259918"/>
                  </a:lnTo>
                  <a:lnTo>
                    <a:pt x="389686" y="259397"/>
                  </a:lnTo>
                  <a:close/>
                </a:path>
                <a:path w="472440" h="525145">
                  <a:moveTo>
                    <a:pt x="398348" y="174612"/>
                  </a:moveTo>
                  <a:lnTo>
                    <a:pt x="396976" y="175882"/>
                  </a:lnTo>
                  <a:lnTo>
                    <a:pt x="398195" y="175882"/>
                  </a:lnTo>
                  <a:lnTo>
                    <a:pt x="398348" y="174612"/>
                  </a:lnTo>
                  <a:close/>
                </a:path>
                <a:path w="472440" h="525145">
                  <a:moveTo>
                    <a:pt x="399961" y="170192"/>
                  </a:moveTo>
                  <a:lnTo>
                    <a:pt x="398691" y="169278"/>
                  </a:lnTo>
                  <a:lnTo>
                    <a:pt x="398208" y="168935"/>
                  </a:lnTo>
                  <a:lnTo>
                    <a:pt x="398627" y="169367"/>
                  </a:lnTo>
                  <a:lnTo>
                    <a:pt x="399961" y="170192"/>
                  </a:lnTo>
                  <a:close/>
                </a:path>
                <a:path w="472440" h="525145">
                  <a:moveTo>
                    <a:pt x="401929" y="213131"/>
                  </a:moveTo>
                  <a:lnTo>
                    <a:pt x="401472" y="211505"/>
                  </a:lnTo>
                  <a:lnTo>
                    <a:pt x="401764" y="210108"/>
                  </a:lnTo>
                  <a:lnTo>
                    <a:pt x="400011" y="208851"/>
                  </a:lnTo>
                  <a:lnTo>
                    <a:pt x="398919" y="212255"/>
                  </a:lnTo>
                  <a:lnTo>
                    <a:pt x="400138" y="214096"/>
                  </a:lnTo>
                  <a:lnTo>
                    <a:pt x="401650" y="214541"/>
                  </a:lnTo>
                  <a:lnTo>
                    <a:pt x="401929" y="213131"/>
                  </a:lnTo>
                  <a:close/>
                </a:path>
                <a:path w="472440" h="525145">
                  <a:moveTo>
                    <a:pt x="402882" y="167462"/>
                  </a:moveTo>
                  <a:lnTo>
                    <a:pt x="401980" y="167932"/>
                  </a:lnTo>
                  <a:lnTo>
                    <a:pt x="402247" y="168503"/>
                  </a:lnTo>
                  <a:lnTo>
                    <a:pt x="402882" y="167462"/>
                  </a:lnTo>
                  <a:close/>
                </a:path>
                <a:path w="472440" h="525145">
                  <a:moveTo>
                    <a:pt x="403021" y="168973"/>
                  </a:moveTo>
                  <a:lnTo>
                    <a:pt x="402602" y="168846"/>
                  </a:lnTo>
                  <a:lnTo>
                    <a:pt x="402323" y="168681"/>
                  </a:lnTo>
                  <a:lnTo>
                    <a:pt x="402247" y="168503"/>
                  </a:lnTo>
                  <a:lnTo>
                    <a:pt x="402043" y="168795"/>
                  </a:lnTo>
                  <a:lnTo>
                    <a:pt x="401764" y="169189"/>
                  </a:lnTo>
                  <a:lnTo>
                    <a:pt x="402310" y="169075"/>
                  </a:lnTo>
                  <a:lnTo>
                    <a:pt x="403021" y="168973"/>
                  </a:lnTo>
                  <a:close/>
                </a:path>
                <a:path w="472440" h="525145">
                  <a:moveTo>
                    <a:pt x="403707" y="174637"/>
                  </a:moveTo>
                  <a:lnTo>
                    <a:pt x="403288" y="174205"/>
                  </a:lnTo>
                  <a:lnTo>
                    <a:pt x="398627" y="169367"/>
                  </a:lnTo>
                  <a:lnTo>
                    <a:pt x="399288" y="172237"/>
                  </a:lnTo>
                  <a:lnTo>
                    <a:pt x="400850" y="175171"/>
                  </a:lnTo>
                  <a:lnTo>
                    <a:pt x="402196" y="174205"/>
                  </a:lnTo>
                  <a:lnTo>
                    <a:pt x="403707" y="174637"/>
                  </a:lnTo>
                  <a:close/>
                </a:path>
                <a:path w="472440" h="525145">
                  <a:moveTo>
                    <a:pt x="404050" y="227406"/>
                  </a:moveTo>
                  <a:lnTo>
                    <a:pt x="403936" y="226326"/>
                  </a:lnTo>
                  <a:lnTo>
                    <a:pt x="403644" y="226682"/>
                  </a:lnTo>
                  <a:lnTo>
                    <a:pt x="404050" y="227406"/>
                  </a:lnTo>
                  <a:close/>
                </a:path>
                <a:path w="472440" h="525145">
                  <a:moveTo>
                    <a:pt x="404431" y="167144"/>
                  </a:moveTo>
                  <a:lnTo>
                    <a:pt x="403923" y="166370"/>
                  </a:lnTo>
                  <a:lnTo>
                    <a:pt x="403440" y="166014"/>
                  </a:lnTo>
                  <a:lnTo>
                    <a:pt x="403313" y="167424"/>
                  </a:lnTo>
                  <a:lnTo>
                    <a:pt x="403771" y="167309"/>
                  </a:lnTo>
                  <a:lnTo>
                    <a:pt x="404101" y="167233"/>
                  </a:lnTo>
                  <a:lnTo>
                    <a:pt x="404431" y="167144"/>
                  </a:lnTo>
                  <a:close/>
                </a:path>
                <a:path w="472440" h="525145">
                  <a:moveTo>
                    <a:pt x="405218" y="169214"/>
                  </a:moveTo>
                  <a:lnTo>
                    <a:pt x="404444" y="168998"/>
                  </a:lnTo>
                  <a:lnTo>
                    <a:pt x="403694" y="168910"/>
                  </a:lnTo>
                  <a:lnTo>
                    <a:pt x="403021" y="168973"/>
                  </a:lnTo>
                  <a:lnTo>
                    <a:pt x="403479" y="169138"/>
                  </a:lnTo>
                  <a:lnTo>
                    <a:pt x="404177" y="169240"/>
                  </a:lnTo>
                  <a:lnTo>
                    <a:pt x="405218" y="169214"/>
                  </a:lnTo>
                  <a:close/>
                </a:path>
                <a:path w="472440" h="525145">
                  <a:moveTo>
                    <a:pt x="408965" y="226682"/>
                  </a:moveTo>
                  <a:lnTo>
                    <a:pt x="408825" y="225412"/>
                  </a:lnTo>
                  <a:lnTo>
                    <a:pt x="408546" y="222872"/>
                  </a:lnTo>
                  <a:lnTo>
                    <a:pt x="402869" y="216522"/>
                  </a:lnTo>
                  <a:lnTo>
                    <a:pt x="403936" y="226326"/>
                  </a:lnTo>
                  <a:lnTo>
                    <a:pt x="404685" y="225412"/>
                  </a:lnTo>
                  <a:lnTo>
                    <a:pt x="407568" y="227952"/>
                  </a:lnTo>
                  <a:lnTo>
                    <a:pt x="407441" y="229222"/>
                  </a:lnTo>
                  <a:lnTo>
                    <a:pt x="407403" y="230390"/>
                  </a:lnTo>
                  <a:lnTo>
                    <a:pt x="408965" y="226682"/>
                  </a:lnTo>
                  <a:close/>
                </a:path>
                <a:path w="472440" h="525145">
                  <a:moveTo>
                    <a:pt x="409397" y="158432"/>
                  </a:moveTo>
                  <a:lnTo>
                    <a:pt x="408876" y="159029"/>
                  </a:lnTo>
                  <a:lnTo>
                    <a:pt x="409168" y="159232"/>
                  </a:lnTo>
                  <a:lnTo>
                    <a:pt x="409397" y="158432"/>
                  </a:lnTo>
                  <a:close/>
                </a:path>
                <a:path w="472440" h="525145">
                  <a:moveTo>
                    <a:pt x="410540" y="234302"/>
                  </a:moveTo>
                  <a:lnTo>
                    <a:pt x="407390" y="230492"/>
                  </a:lnTo>
                  <a:lnTo>
                    <a:pt x="410540" y="234302"/>
                  </a:lnTo>
                  <a:close/>
                </a:path>
                <a:path w="472440" h="525145">
                  <a:moveTo>
                    <a:pt x="411607" y="161290"/>
                  </a:moveTo>
                  <a:lnTo>
                    <a:pt x="410603" y="160261"/>
                  </a:lnTo>
                  <a:lnTo>
                    <a:pt x="409168" y="159232"/>
                  </a:lnTo>
                  <a:lnTo>
                    <a:pt x="408571" y="161302"/>
                  </a:lnTo>
                  <a:lnTo>
                    <a:pt x="409282" y="160261"/>
                  </a:lnTo>
                  <a:lnTo>
                    <a:pt x="410502" y="160972"/>
                  </a:lnTo>
                  <a:lnTo>
                    <a:pt x="411607" y="161290"/>
                  </a:lnTo>
                  <a:close/>
                </a:path>
                <a:path w="472440" h="525145">
                  <a:moveTo>
                    <a:pt x="416483" y="227723"/>
                  </a:moveTo>
                  <a:lnTo>
                    <a:pt x="415277" y="225894"/>
                  </a:lnTo>
                  <a:lnTo>
                    <a:pt x="416382" y="222491"/>
                  </a:lnTo>
                  <a:lnTo>
                    <a:pt x="413067" y="223024"/>
                  </a:lnTo>
                  <a:lnTo>
                    <a:pt x="414286" y="224866"/>
                  </a:lnTo>
                  <a:lnTo>
                    <a:pt x="413905" y="230695"/>
                  </a:lnTo>
                  <a:lnTo>
                    <a:pt x="416483" y="227723"/>
                  </a:lnTo>
                  <a:close/>
                </a:path>
                <a:path w="472440" h="525145">
                  <a:moveTo>
                    <a:pt x="419493" y="218922"/>
                  </a:moveTo>
                  <a:lnTo>
                    <a:pt x="418553" y="215684"/>
                  </a:lnTo>
                  <a:lnTo>
                    <a:pt x="417055" y="215252"/>
                  </a:lnTo>
                  <a:lnTo>
                    <a:pt x="416064" y="214223"/>
                  </a:lnTo>
                  <a:lnTo>
                    <a:pt x="414324" y="212966"/>
                  </a:lnTo>
                  <a:lnTo>
                    <a:pt x="419493" y="218922"/>
                  </a:lnTo>
                  <a:close/>
                </a:path>
                <a:path w="472440" h="525145">
                  <a:moveTo>
                    <a:pt x="420331" y="155638"/>
                  </a:moveTo>
                  <a:lnTo>
                    <a:pt x="417144" y="151739"/>
                  </a:lnTo>
                  <a:lnTo>
                    <a:pt x="418071" y="154978"/>
                  </a:lnTo>
                  <a:lnTo>
                    <a:pt x="420331" y="155638"/>
                  </a:lnTo>
                  <a:close/>
                </a:path>
                <a:path w="472440" h="525145">
                  <a:moveTo>
                    <a:pt x="422389" y="183337"/>
                  </a:moveTo>
                  <a:lnTo>
                    <a:pt x="421576" y="182283"/>
                  </a:lnTo>
                  <a:lnTo>
                    <a:pt x="421157" y="181610"/>
                  </a:lnTo>
                  <a:lnTo>
                    <a:pt x="421563" y="182372"/>
                  </a:lnTo>
                  <a:lnTo>
                    <a:pt x="422389" y="183337"/>
                  </a:lnTo>
                  <a:close/>
                </a:path>
                <a:path w="472440" h="525145">
                  <a:moveTo>
                    <a:pt x="424154" y="154495"/>
                  </a:moveTo>
                  <a:lnTo>
                    <a:pt x="423976" y="151472"/>
                  </a:lnTo>
                  <a:lnTo>
                    <a:pt x="420560" y="146786"/>
                  </a:lnTo>
                  <a:lnTo>
                    <a:pt x="424154" y="154495"/>
                  </a:lnTo>
                  <a:close/>
                </a:path>
                <a:path w="472440" h="525145">
                  <a:moveTo>
                    <a:pt x="424992" y="180962"/>
                  </a:moveTo>
                  <a:lnTo>
                    <a:pt x="423418" y="179692"/>
                  </a:lnTo>
                  <a:lnTo>
                    <a:pt x="420116" y="179692"/>
                  </a:lnTo>
                  <a:lnTo>
                    <a:pt x="420928" y="180962"/>
                  </a:lnTo>
                  <a:lnTo>
                    <a:pt x="424992" y="180962"/>
                  </a:lnTo>
                  <a:close/>
                </a:path>
                <a:path w="472440" h="525145">
                  <a:moveTo>
                    <a:pt x="426783" y="189052"/>
                  </a:moveTo>
                  <a:lnTo>
                    <a:pt x="426046" y="188290"/>
                  </a:lnTo>
                  <a:lnTo>
                    <a:pt x="425894" y="187579"/>
                  </a:lnTo>
                  <a:lnTo>
                    <a:pt x="425907" y="186931"/>
                  </a:lnTo>
                  <a:lnTo>
                    <a:pt x="424472" y="187921"/>
                  </a:lnTo>
                  <a:lnTo>
                    <a:pt x="422198" y="188252"/>
                  </a:lnTo>
                  <a:lnTo>
                    <a:pt x="423506" y="189611"/>
                  </a:lnTo>
                  <a:lnTo>
                    <a:pt x="426783" y="189052"/>
                  </a:lnTo>
                  <a:close/>
                </a:path>
                <a:path w="472440" h="525145">
                  <a:moveTo>
                    <a:pt x="427215" y="185750"/>
                  </a:moveTo>
                  <a:lnTo>
                    <a:pt x="426897" y="184632"/>
                  </a:lnTo>
                  <a:lnTo>
                    <a:pt x="426580" y="185013"/>
                  </a:lnTo>
                  <a:lnTo>
                    <a:pt x="425932" y="185864"/>
                  </a:lnTo>
                  <a:lnTo>
                    <a:pt x="425907" y="186931"/>
                  </a:lnTo>
                  <a:lnTo>
                    <a:pt x="426669" y="186423"/>
                  </a:lnTo>
                  <a:lnTo>
                    <a:pt x="427215" y="185750"/>
                  </a:lnTo>
                  <a:close/>
                </a:path>
                <a:path w="472440" h="525145">
                  <a:moveTo>
                    <a:pt x="427875" y="180962"/>
                  </a:moveTo>
                  <a:lnTo>
                    <a:pt x="426593" y="177152"/>
                  </a:lnTo>
                  <a:lnTo>
                    <a:pt x="423837" y="175882"/>
                  </a:lnTo>
                  <a:lnTo>
                    <a:pt x="421093" y="174612"/>
                  </a:lnTo>
                  <a:lnTo>
                    <a:pt x="420446" y="169532"/>
                  </a:lnTo>
                  <a:lnTo>
                    <a:pt x="417360" y="161912"/>
                  </a:lnTo>
                  <a:lnTo>
                    <a:pt x="421424" y="161912"/>
                  </a:lnTo>
                  <a:lnTo>
                    <a:pt x="418680" y="159372"/>
                  </a:lnTo>
                  <a:lnTo>
                    <a:pt x="417322" y="159372"/>
                  </a:lnTo>
                  <a:lnTo>
                    <a:pt x="413740" y="156832"/>
                  </a:lnTo>
                  <a:lnTo>
                    <a:pt x="416648" y="160642"/>
                  </a:lnTo>
                  <a:lnTo>
                    <a:pt x="415112" y="163182"/>
                  </a:lnTo>
                  <a:lnTo>
                    <a:pt x="413816" y="165722"/>
                  </a:lnTo>
                  <a:lnTo>
                    <a:pt x="417449" y="169532"/>
                  </a:lnTo>
                  <a:lnTo>
                    <a:pt x="412699" y="166992"/>
                  </a:lnTo>
                  <a:lnTo>
                    <a:pt x="410146" y="165722"/>
                  </a:lnTo>
                  <a:lnTo>
                    <a:pt x="407682" y="165722"/>
                  </a:lnTo>
                  <a:lnTo>
                    <a:pt x="403225" y="164452"/>
                  </a:lnTo>
                  <a:lnTo>
                    <a:pt x="404990" y="165722"/>
                  </a:lnTo>
                  <a:lnTo>
                    <a:pt x="407301" y="166992"/>
                  </a:lnTo>
                  <a:lnTo>
                    <a:pt x="404431" y="168262"/>
                  </a:lnTo>
                  <a:lnTo>
                    <a:pt x="404837" y="168262"/>
                  </a:lnTo>
                  <a:lnTo>
                    <a:pt x="405485" y="169532"/>
                  </a:lnTo>
                  <a:lnTo>
                    <a:pt x="405739" y="170802"/>
                  </a:lnTo>
                  <a:lnTo>
                    <a:pt x="405638" y="169532"/>
                  </a:lnTo>
                  <a:lnTo>
                    <a:pt x="406869" y="170802"/>
                  </a:lnTo>
                  <a:lnTo>
                    <a:pt x="408165" y="170802"/>
                  </a:lnTo>
                  <a:lnTo>
                    <a:pt x="409270" y="172072"/>
                  </a:lnTo>
                  <a:lnTo>
                    <a:pt x="412178" y="177152"/>
                  </a:lnTo>
                  <a:lnTo>
                    <a:pt x="408825" y="179692"/>
                  </a:lnTo>
                  <a:lnTo>
                    <a:pt x="409752" y="183502"/>
                  </a:lnTo>
                  <a:lnTo>
                    <a:pt x="407733" y="183502"/>
                  </a:lnTo>
                  <a:lnTo>
                    <a:pt x="408305" y="180962"/>
                  </a:lnTo>
                  <a:lnTo>
                    <a:pt x="405828" y="179692"/>
                  </a:lnTo>
                  <a:lnTo>
                    <a:pt x="407225" y="183502"/>
                  </a:lnTo>
                  <a:lnTo>
                    <a:pt x="403275" y="179692"/>
                  </a:lnTo>
                  <a:lnTo>
                    <a:pt x="400469" y="179692"/>
                  </a:lnTo>
                  <a:lnTo>
                    <a:pt x="400011" y="179692"/>
                  </a:lnTo>
                  <a:lnTo>
                    <a:pt x="399186" y="178422"/>
                  </a:lnTo>
                  <a:lnTo>
                    <a:pt x="399884" y="179692"/>
                  </a:lnTo>
                  <a:lnTo>
                    <a:pt x="397725" y="179692"/>
                  </a:lnTo>
                  <a:lnTo>
                    <a:pt x="398030" y="177152"/>
                  </a:lnTo>
                  <a:lnTo>
                    <a:pt x="396163" y="177152"/>
                  </a:lnTo>
                  <a:lnTo>
                    <a:pt x="396163" y="182232"/>
                  </a:lnTo>
                  <a:lnTo>
                    <a:pt x="393153" y="180962"/>
                  </a:lnTo>
                  <a:lnTo>
                    <a:pt x="396024" y="180962"/>
                  </a:lnTo>
                  <a:lnTo>
                    <a:pt x="396163" y="182232"/>
                  </a:lnTo>
                  <a:lnTo>
                    <a:pt x="396163" y="177152"/>
                  </a:lnTo>
                  <a:lnTo>
                    <a:pt x="395617" y="177152"/>
                  </a:lnTo>
                  <a:lnTo>
                    <a:pt x="389064" y="177152"/>
                  </a:lnTo>
                  <a:lnTo>
                    <a:pt x="389382" y="179692"/>
                  </a:lnTo>
                  <a:lnTo>
                    <a:pt x="387350" y="179692"/>
                  </a:lnTo>
                  <a:lnTo>
                    <a:pt x="388531" y="182537"/>
                  </a:lnTo>
                  <a:lnTo>
                    <a:pt x="386943" y="188582"/>
                  </a:lnTo>
                  <a:lnTo>
                    <a:pt x="385953" y="188582"/>
                  </a:lnTo>
                  <a:lnTo>
                    <a:pt x="383603" y="191122"/>
                  </a:lnTo>
                  <a:lnTo>
                    <a:pt x="381927" y="196202"/>
                  </a:lnTo>
                  <a:lnTo>
                    <a:pt x="381292" y="196735"/>
                  </a:lnTo>
                  <a:lnTo>
                    <a:pt x="379691" y="194475"/>
                  </a:lnTo>
                  <a:lnTo>
                    <a:pt x="377101" y="193903"/>
                  </a:lnTo>
                  <a:lnTo>
                    <a:pt x="375564" y="194056"/>
                  </a:lnTo>
                  <a:lnTo>
                    <a:pt x="374586" y="194576"/>
                  </a:lnTo>
                  <a:lnTo>
                    <a:pt x="371983" y="193738"/>
                  </a:lnTo>
                  <a:lnTo>
                    <a:pt x="369836" y="193713"/>
                  </a:lnTo>
                  <a:lnTo>
                    <a:pt x="371233" y="197586"/>
                  </a:lnTo>
                  <a:lnTo>
                    <a:pt x="371805" y="197815"/>
                  </a:lnTo>
                  <a:lnTo>
                    <a:pt x="372186" y="197840"/>
                  </a:lnTo>
                  <a:lnTo>
                    <a:pt x="372706" y="198005"/>
                  </a:lnTo>
                  <a:lnTo>
                    <a:pt x="372948" y="196557"/>
                  </a:lnTo>
                  <a:lnTo>
                    <a:pt x="373316" y="195237"/>
                  </a:lnTo>
                  <a:lnTo>
                    <a:pt x="374573" y="194589"/>
                  </a:lnTo>
                  <a:lnTo>
                    <a:pt x="378079" y="195694"/>
                  </a:lnTo>
                  <a:lnTo>
                    <a:pt x="380695" y="197256"/>
                  </a:lnTo>
                  <a:lnTo>
                    <a:pt x="378942" y="198742"/>
                  </a:lnTo>
                  <a:lnTo>
                    <a:pt x="372706" y="198742"/>
                  </a:lnTo>
                  <a:lnTo>
                    <a:pt x="372325" y="201282"/>
                  </a:lnTo>
                  <a:lnTo>
                    <a:pt x="372122" y="203822"/>
                  </a:lnTo>
                  <a:lnTo>
                    <a:pt x="368820" y="203822"/>
                  </a:lnTo>
                  <a:lnTo>
                    <a:pt x="365099" y="201282"/>
                  </a:lnTo>
                  <a:lnTo>
                    <a:pt x="364540" y="203822"/>
                  </a:lnTo>
                  <a:lnTo>
                    <a:pt x="356679" y="201282"/>
                  </a:lnTo>
                  <a:lnTo>
                    <a:pt x="359359" y="206362"/>
                  </a:lnTo>
                  <a:lnTo>
                    <a:pt x="353187" y="203822"/>
                  </a:lnTo>
                  <a:lnTo>
                    <a:pt x="349669" y="206362"/>
                  </a:lnTo>
                  <a:lnTo>
                    <a:pt x="347294" y="210172"/>
                  </a:lnTo>
                  <a:lnTo>
                    <a:pt x="344551" y="212712"/>
                  </a:lnTo>
                  <a:lnTo>
                    <a:pt x="348716" y="217792"/>
                  </a:lnTo>
                  <a:lnTo>
                    <a:pt x="346405" y="219062"/>
                  </a:lnTo>
                  <a:lnTo>
                    <a:pt x="345630" y="221602"/>
                  </a:lnTo>
                  <a:lnTo>
                    <a:pt x="344779" y="226682"/>
                  </a:lnTo>
                  <a:lnTo>
                    <a:pt x="348716" y="230492"/>
                  </a:lnTo>
                  <a:lnTo>
                    <a:pt x="349605" y="235572"/>
                  </a:lnTo>
                  <a:lnTo>
                    <a:pt x="340321" y="233032"/>
                  </a:lnTo>
                  <a:lnTo>
                    <a:pt x="337197" y="235572"/>
                  </a:lnTo>
                  <a:lnTo>
                    <a:pt x="335991" y="234302"/>
                  </a:lnTo>
                  <a:lnTo>
                    <a:pt x="332816" y="234302"/>
                  </a:lnTo>
                  <a:lnTo>
                    <a:pt x="331419" y="239382"/>
                  </a:lnTo>
                  <a:lnTo>
                    <a:pt x="330517" y="244462"/>
                  </a:lnTo>
                  <a:lnTo>
                    <a:pt x="326110" y="245732"/>
                  </a:lnTo>
                  <a:lnTo>
                    <a:pt x="326542" y="248272"/>
                  </a:lnTo>
                  <a:lnTo>
                    <a:pt x="325386" y="248272"/>
                  </a:lnTo>
                  <a:lnTo>
                    <a:pt x="323761" y="247002"/>
                  </a:lnTo>
                  <a:lnTo>
                    <a:pt x="323176" y="247002"/>
                  </a:lnTo>
                  <a:lnTo>
                    <a:pt x="321881" y="249542"/>
                  </a:lnTo>
                  <a:lnTo>
                    <a:pt x="321741" y="252082"/>
                  </a:lnTo>
                  <a:lnTo>
                    <a:pt x="318350" y="248272"/>
                  </a:lnTo>
                  <a:lnTo>
                    <a:pt x="317220" y="247002"/>
                  </a:lnTo>
                  <a:lnTo>
                    <a:pt x="317182" y="248272"/>
                  </a:lnTo>
                  <a:lnTo>
                    <a:pt x="314515" y="247002"/>
                  </a:lnTo>
                  <a:lnTo>
                    <a:pt x="318147" y="250812"/>
                  </a:lnTo>
                  <a:lnTo>
                    <a:pt x="321779" y="253352"/>
                  </a:lnTo>
                  <a:lnTo>
                    <a:pt x="321894" y="254622"/>
                  </a:lnTo>
                  <a:lnTo>
                    <a:pt x="322783" y="258432"/>
                  </a:lnTo>
                  <a:lnTo>
                    <a:pt x="319430" y="255892"/>
                  </a:lnTo>
                  <a:lnTo>
                    <a:pt x="318655" y="257162"/>
                  </a:lnTo>
                  <a:lnTo>
                    <a:pt x="317754" y="258432"/>
                  </a:lnTo>
                  <a:lnTo>
                    <a:pt x="313969" y="255892"/>
                  </a:lnTo>
                  <a:lnTo>
                    <a:pt x="316649" y="260972"/>
                  </a:lnTo>
                  <a:lnTo>
                    <a:pt x="311073" y="263512"/>
                  </a:lnTo>
                  <a:lnTo>
                    <a:pt x="317677" y="272402"/>
                  </a:lnTo>
                  <a:lnTo>
                    <a:pt x="316699" y="271132"/>
                  </a:lnTo>
                  <a:lnTo>
                    <a:pt x="312407" y="271132"/>
                  </a:lnTo>
                  <a:lnTo>
                    <a:pt x="313347" y="273672"/>
                  </a:lnTo>
                  <a:lnTo>
                    <a:pt x="307670" y="268592"/>
                  </a:lnTo>
                  <a:lnTo>
                    <a:pt x="311962" y="278752"/>
                  </a:lnTo>
                  <a:lnTo>
                    <a:pt x="307213" y="276212"/>
                  </a:lnTo>
                  <a:lnTo>
                    <a:pt x="304711" y="274942"/>
                  </a:lnTo>
                  <a:lnTo>
                    <a:pt x="302336" y="269862"/>
                  </a:lnTo>
                  <a:lnTo>
                    <a:pt x="303199" y="274942"/>
                  </a:lnTo>
                  <a:lnTo>
                    <a:pt x="303136" y="280022"/>
                  </a:lnTo>
                  <a:lnTo>
                    <a:pt x="304304" y="285102"/>
                  </a:lnTo>
                  <a:lnTo>
                    <a:pt x="301117" y="280022"/>
                  </a:lnTo>
                  <a:lnTo>
                    <a:pt x="300075" y="281292"/>
                  </a:lnTo>
                  <a:lnTo>
                    <a:pt x="302679" y="288912"/>
                  </a:lnTo>
                  <a:lnTo>
                    <a:pt x="299212" y="286372"/>
                  </a:lnTo>
                  <a:lnTo>
                    <a:pt x="293065" y="285102"/>
                  </a:lnTo>
                  <a:lnTo>
                    <a:pt x="287350" y="288912"/>
                  </a:lnTo>
                  <a:lnTo>
                    <a:pt x="286473" y="289610"/>
                  </a:lnTo>
                  <a:lnTo>
                    <a:pt x="286473" y="338442"/>
                  </a:lnTo>
                  <a:lnTo>
                    <a:pt x="285076" y="338442"/>
                  </a:lnTo>
                  <a:lnTo>
                    <a:pt x="282714" y="337172"/>
                  </a:lnTo>
                  <a:lnTo>
                    <a:pt x="282968" y="335902"/>
                  </a:lnTo>
                  <a:lnTo>
                    <a:pt x="283806" y="335902"/>
                  </a:lnTo>
                  <a:lnTo>
                    <a:pt x="285597" y="337172"/>
                  </a:lnTo>
                  <a:lnTo>
                    <a:pt x="286473" y="338442"/>
                  </a:lnTo>
                  <a:lnTo>
                    <a:pt x="286473" y="289610"/>
                  </a:lnTo>
                  <a:lnTo>
                    <a:pt x="280949" y="293992"/>
                  </a:lnTo>
                  <a:lnTo>
                    <a:pt x="272757" y="296532"/>
                  </a:lnTo>
                  <a:lnTo>
                    <a:pt x="276390" y="300342"/>
                  </a:lnTo>
                  <a:lnTo>
                    <a:pt x="274078" y="299072"/>
                  </a:lnTo>
                  <a:lnTo>
                    <a:pt x="271068" y="299072"/>
                  </a:lnTo>
                  <a:lnTo>
                    <a:pt x="272580" y="302882"/>
                  </a:lnTo>
                  <a:lnTo>
                    <a:pt x="271221" y="301612"/>
                  </a:lnTo>
                  <a:lnTo>
                    <a:pt x="269862" y="300342"/>
                  </a:lnTo>
                  <a:lnTo>
                    <a:pt x="267601" y="299072"/>
                  </a:lnTo>
                  <a:lnTo>
                    <a:pt x="266674" y="296532"/>
                  </a:lnTo>
                  <a:lnTo>
                    <a:pt x="265531" y="301612"/>
                  </a:lnTo>
                  <a:lnTo>
                    <a:pt x="257835" y="296532"/>
                  </a:lnTo>
                  <a:lnTo>
                    <a:pt x="261886" y="306692"/>
                  </a:lnTo>
                  <a:lnTo>
                    <a:pt x="259156" y="304152"/>
                  </a:lnTo>
                  <a:lnTo>
                    <a:pt x="259207" y="301612"/>
                  </a:lnTo>
                  <a:lnTo>
                    <a:pt x="257479" y="300342"/>
                  </a:lnTo>
                  <a:lnTo>
                    <a:pt x="258419" y="304152"/>
                  </a:lnTo>
                  <a:lnTo>
                    <a:pt x="254939" y="301612"/>
                  </a:lnTo>
                  <a:lnTo>
                    <a:pt x="255219" y="300342"/>
                  </a:lnTo>
                  <a:lnTo>
                    <a:pt x="254749" y="297802"/>
                  </a:lnTo>
                  <a:lnTo>
                    <a:pt x="254114" y="301612"/>
                  </a:lnTo>
                  <a:lnTo>
                    <a:pt x="256235" y="306692"/>
                  </a:lnTo>
                  <a:lnTo>
                    <a:pt x="260159" y="311772"/>
                  </a:lnTo>
                  <a:lnTo>
                    <a:pt x="264922" y="318122"/>
                  </a:lnTo>
                  <a:lnTo>
                    <a:pt x="259956" y="315582"/>
                  </a:lnTo>
                  <a:lnTo>
                    <a:pt x="259524" y="316852"/>
                  </a:lnTo>
                  <a:lnTo>
                    <a:pt x="262648" y="323202"/>
                  </a:lnTo>
                  <a:lnTo>
                    <a:pt x="259842" y="321932"/>
                  </a:lnTo>
                  <a:lnTo>
                    <a:pt x="256501" y="319392"/>
                  </a:lnTo>
                  <a:lnTo>
                    <a:pt x="257886" y="316852"/>
                  </a:lnTo>
                  <a:lnTo>
                    <a:pt x="256336" y="318122"/>
                  </a:lnTo>
                  <a:lnTo>
                    <a:pt x="247180" y="319392"/>
                  </a:lnTo>
                  <a:lnTo>
                    <a:pt x="251396" y="324472"/>
                  </a:lnTo>
                  <a:lnTo>
                    <a:pt x="267131" y="324472"/>
                  </a:lnTo>
                  <a:lnTo>
                    <a:pt x="267246" y="323202"/>
                  </a:lnTo>
                  <a:lnTo>
                    <a:pt x="267373" y="321932"/>
                  </a:lnTo>
                  <a:lnTo>
                    <a:pt x="268681" y="323202"/>
                  </a:lnTo>
                  <a:lnTo>
                    <a:pt x="270179" y="325742"/>
                  </a:lnTo>
                  <a:lnTo>
                    <a:pt x="271868" y="328282"/>
                  </a:lnTo>
                  <a:lnTo>
                    <a:pt x="271208" y="325742"/>
                  </a:lnTo>
                  <a:lnTo>
                    <a:pt x="274459" y="327012"/>
                  </a:lnTo>
                  <a:lnTo>
                    <a:pt x="276923" y="330822"/>
                  </a:lnTo>
                  <a:lnTo>
                    <a:pt x="279044" y="335902"/>
                  </a:lnTo>
                  <a:lnTo>
                    <a:pt x="274459" y="333362"/>
                  </a:lnTo>
                  <a:lnTo>
                    <a:pt x="276872" y="337172"/>
                  </a:lnTo>
                  <a:lnTo>
                    <a:pt x="279692" y="342252"/>
                  </a:lnTo>
                  <a:lnTo>
                    <a:pt x="283032" y="346062"/>
                  </a:lnTo>
                  <a:lnTo>
                    <a:pt x="282638" y="344792"/>
                  </a:lnTo>
                  <a:lnTo>
                    <a:pt x="282536" y="343522"/>
                  </a:lnTo>
                  <a:lnTo>
                    <a:pt x="282727" y="343522"/>
                  </a:lnTo>
                  <a:lnTo>
                    <a:pt x="283387" y="344792"/>
                  </a:lnTo>
                  <a:lnTo>
                    <a:pt x="284035" y="344792"/>
                  </a:lnTo>
                  <a:lnTo>
                    <a:pt x="285369" y="346062"/>
                  </a:lnTo>
                  <a:lnTo>
                    <a:pt x="284530" y="344792"/>
                  </a:lnTo>
                  <a:lnTo>
                    <a:pt x="284124" y="343522"/>
                  </a:lnTo>
                  <a:lnTo>
                    <a:pt x="283730" y="342252"/>
                  </a:lnTo>
                  <a:lnTo>
                    <a:pt x="290537" y="348602"/>
                  </a:lnTo>
                  <a:lnTo>
                    <a:pt x="288340" y="346062"/>
                  </a:lnTo>
                  <a:lnTo>
                    <a:pt x="296684" y="346062"/>
                  </a:lnTo>
                  <a:lnTo>
                    <a:pt x="295490" y="342252"/>
                  </a:lnTo>
                  <a:lnTo>
                    <a:pt x="294309" y="338442"/>
                  </a:lnTo>
                  <a:lnTo>
                    <a:pt x="291541" y="329552"/>
                  </a:lnTo>
                  <a:lnTo>
                    <a:pt x="290588" y="325742"/>
                  </a:lnTo>
                  <a:lnTo>
                    <a:pt x="289953" y="323202"/>
                  </a:lnTo>
                  <a:lnTo>
                    <a:pt x="290042" y="321932"/>
                  </a:lnTo>
                  <a:lnTo>
                    <a:pt x="290334" y="318122"/>
                  </a:lnTo>
                  <a:lnTo>
                    <a:pt x="290525" y="315582"/>
                  </a:lnTo>
                  <a:lnTo>
                    <a:pt x="293649" y="321932"/>
                  </a:lnTo>
                  <a:lnTo>
                    <a:pt x="297459" y="324472"/>
                  </a:lnTo>
                  <a:lnTo>
                    <a:pt x="299504" y="326999"/>
                  </a:lnTo>
                  <a:lnTo>
                    <a:pt x="306768" y="325742"/>
                  </a:lnTo>
                  <a:lnTo>
                    <a:pt x="306133" y="320662"/>
                  </a:lnTo>
                  <a:lnTo>
                    <a:pt x="309092" y="324472"/>
                  </a:lnTo>
                  <a:lnTo>
                    <a:pt x="310146" y="326136"/>
                  </a:lnTo>
                  <a:lnTo>
                    <a:pt x="309562" y="324472"/>
                  </a:lnTo>
                  <a:lnTo>
                    <a:pt x="308076" y="320662"/>
                  </a:lnTo>
                  <a:lnTo>
                    <a:pt x="307581" y="319392"/>
                  </a:lnTo>
                  <a:lnTo>
                    <a:pt x="308648" y="319392"/>
                  </a:lnTo>
                  <a:lnTo>
                    <a:pt x="309867" y="320662"/>
                  </a:lnTo>
                  <a:lnTo>
                    <a:pt x="309473" y="319392"/>
                  </a:lnTo>
                  <a:lnTo>
                    <a:pt x="308698" y="316852"/>
                  </a:lnTo>
                  <a:lnTo>
                    <a:pt x="314020" y="316852"/>
                  </a:lnTo>
                  <a:lnTo>
                    <a:pt x="315709" y="319392"/>
                  </a:lnTo>
                  <a:lnTo>
                    <a:pt x="315188" y="320662"/>
                  </a:lnTo>
                  <a:lnTo>
                    <a:pt x="318985" y="318122"/>
                  </a:lnTo>
                  <a:lnTo>
                    <a:pt x="319760" y="316852"/>
                  </a:lnTo>
                  <a:lnTo>
                    <a:pt x="320535" y="315582"/>
                  </a:lnTo>
                  <a:lnTo>
                    <a:pt x="322084" y="313042"/>
                  </a:lnTo>
                  <a:lnTo>
                    <a:pt x="323049" y="307962"/>
                  </a:lnTo>
                  <a:lnTo>
                    <a:pt x="322516" y="306692"/>
                  </a:lnTo>
                  <a:lnTo>
                    <a:pt x="320929" y="302882"/>
                  </a:lnTo>
                  <a:lnTo>
                    <a:pt x="320395" y="301612"/>
                  </a:lnTo>
                  <a:lnTo>
                    <a:pt x="321360" y="302882"/>
                  </a:lnTo>
                  <a:lnTo>
                    <a:pt x="328549" y="311772"/>
                  </a:lnTo>
                  <a:lnTo>
                    <a:pt x="329768" y="313042"/>
                  </a:lnTo>
                  <a:lnTo>
                    <a:pt x="323786" y="301612"/>
                  </a:lnTo>
                  <a:lnTo>
                    <a:pt x="323126" y="300342"/>
                  </a:lnTo>
                  <a:lnTo>
                    <a:pt x="317144" y="288912"/>
                  </a:lnTo>
                  <a:lnTo>
                    <a:pt x="315150" y="285102"/>
                  </a:lnTo>
                  <a:lnTo>
                    <a:pt x="312496" y="280022"/>
                  </a:lnTo>
                  <a:lnTo>
                    <a:pt x="318376" y="286372"/>
                  </a:lnTo>
                  <a:lnTo>
                    <a:pt x="326986" y="296532"/>
                  </a:lnTo>
                  <a:lnTo>
                    <a:pt x="332435" y="302882"/>
                  </a:lnTo>
                  <a:lnTo>
                    <a:pt x="334645" y="307708"/>
                  </a:lnTo>
                  <a:lnTo>
                    <a:pt x="323494" y="297167"/>
                  </a:lnTo>
                  <a:lnTo>
                    <a:pt x="335026" y="314286"/>
                  </a:lnTo>
                  <a:lnTo>
                    <a:pt x="331800" y="307975"/>
                  </a:lnTo>
                  <a:lnTo>
                    <a:pt x="333121" y="307936"/>
                  </a:lnTo>
                  <a:lnTo>
                    <a:pt x="334822" y="308102"/>
                  </a:lnTo>
                  <a:lnTo>
                    <a:pt x="335343" y="309232"/>
                  </a:lnTo>
                  <a:lnTo>
                    <a:pt x="339305" y="309232"/>
                  </a:lnTo>
                  <a:lnTo>
                    <a:pt x="339077" y="305422"/>
                  </a:lnTo>
                  <a:lnTo>
                    <a:pt x="328599" y="296532"/>
                  </a:lnTo>
                  <a:lnTo>
                    <a:pt x="328891" y="295262"/>
                  </a:lnTo>
                  <a:lnTo>
                    <a:pt x="338112" y="300342"/>
                  </a:lnTo>
                  <a:lnTo>
                    <a:pt x="334187" y="297802"/>
                  </a:lnTo>
                  <a:lnTo>
                    <a:pt x="342938" y="301612"/>
                  </a:lnTo>
                  <a:lnTo>
                    <a:pt x="340677" y="300342"/>
                  </a:lnTo>
                  <a:lnTo>
                    <a:pt x="338759" y="297802"/>
                  </a:lnTo>
                  <a:lnTo>
                    <a:pt x="336842" y="295262"/>
                  </a:lnTo>
                  <a:lnTo>
                    <a:pt x="332054" y="288912"/>
                  </a:lnTo>
                  <a:lnTo>
                    <a:pt x="333857" y="287642"/>
                  </a:lnTo>
                  <a:lnTo>
                    <a:pt x="335064" y="290182"/>
                  </a:lnTo>
                  <a:lnTo>
                    <a:pt x="343395" y="298945"/>
                  </a:lnTo>
                  <a:lnTo>
                    <a:pt x="339394" y="289293"/>
                  </a:lnTo>
                  <a:lnTo>
                    <a:pt x="346075" y="295262"/>
                  </a:lnTo>
                  <a:lnTo>
                    <a:pt x="347713" y="296456"/>
                  </a:lnTo>
                  <a:lnTo>
                    <a:pt x="352945" y="295262"/>
                  </a:lnTo>
                  <a:lnTo>
                    <a:pt x="352996" y="292722"/>
                  </a:lnTo>
                  <a:lnTo>
                    <a:pt x="349224" y="292722"/>
                  </a:lnTo>
                  <a:lnTo>
                    <a:pt x="350227" y="288912"/>
                  </a:lnTo>
                  <a:lnTo>
                    <a:pt x="349250" y="286372"/>
                  </a:lnTo>
                  <a:lnTo>
                    <a:pt x="347294" y="281292"/>
                  </a:lnTo>
                  <a:lnTo>
                    <a:pt x="346671" y="280022"/>
                  </a:lnTo>
                  <a:lnTo>
                    <a:pt x="346049" y="278752"/>
                  </a:lnTo>
                  <a:lnTo>
                    <a:pt x="344182" y="274942"/>
                  </a:lnTo>
                  <a:lnTo>
                    <a:pt x="344297" y="273672"/>
                  </a:lnTo>
                  <a:lnTo>
                    <a:pt x="344411" y="272402"/>
                  </a:lnTo>
                  <a:lnTo>
                    <a:pt x="344639" y="269862"/>
                  </a:lnTo>
                  <a:lnTo>
                    <a:pt x="346100" y="273672"/>
                  </a:lnTo>
                  <a:lnTo>
                    <a:pt x="355473" y="285102"/>
                  </a:lnTo>
                  <a:lnTo>
                    <a:pt x="358775" y="285102"/>
                  </a:lnTo>
                  <a:lnTo>
                    <a:pt x="354139" y="277482"/>
                  </a:lnTo>
                  <a:lnTo>
                    <a:pt x="349885" y="269862"/>
                  </a:lnTo>
                  <a:lnTo>
                    <a:pt x="347751" y="266052"/>
                  </a:lnTo>
                  <a:lnTo>
                    <a:pt x="343966" y="258432"/>
                  </a:lnTo>
                  <a:lnTo>
                    <a:pt x="342074" y="254622"/>
                  </a:lnTo>
                  <a:lnTo>
                    <a:pt x="341249" y="252082"/>
                  </a:lnTo>
                  <a:lnTo>
                    <a:pt x="340004" y="248272"/>
                  </a:lnTo>
                  <a:lnTo>
                    <a:pt x="339598" y="247002"/>
                  </a:lnTo>
                  <a:lnTo>
                    <a:pt x="343077" y="249542"/>
                  </a:lnTo>
                  <a:lnTo>
                    <a:pt x="342938" y="247002"/>
                  </a:lnTo>
                  <a:lnTo>
                    <a:pt x="342722" y="243192"/>
                  </a:lnTo>
                  <a:lnTo>
                    <a:pt x="347624" y="252082"/>
                  </a:lnTo>
                  <a:lnTo>
                    <a:pt x="353237" y="263512"/>
                  </a:lnTo>
                  <a:lnTo>
                    <a:pt x="358432" y="274942"/>
                  </a:lnTo>
                  <a:lnTo>
                    <a:pt x="362064" y="283832"/>
                  </a:lnTo>
                  <a:lnTo>
                    <a:pt x="365823" y="285102"/>
                  </a:lnTo>
                  <a:lnTo>
                    <a:pt x="365772" y="287642"/>
                  </a:lnTo>
                  <a:lnTo>
                    <a:pt x="367855" y="285102"/>
                  </a:lnTo>
                  <a:lnTo>
                    <a:pt x="371284" y="287642"/>
                  </a:lnTo>
                  <a:lnTo>
                    <a:pt x="370535" y="290182"/>
                  </a:lnTo>
                  <a:lnTo>
                    <a:pt x="370001" y="291452"/>
                  </a:lnTo>
                  <a:lnTo>
                    <a:pt x="377126" y="288912"/>
                  </a:lnTo>
                  <a:lnTo>
                    <a:pt x="371208" y="282562"/>
                  </a:lnTo>
                  <a:lnTo>
                    <a:pt x="375602" y="278752"/>
                  </a:lnTo>
                  <a:lnTo>
                    <a:pt x="370674" y="273672"/>
                  </a:lnTo>
                  <a:lnTo>
                    <a:pt x="370636" y="285102"/>
                  </a:lnTo>
                  <a:lnTo>
                    <a:pt x="366242" y="278752"/>
                  </a:lnTo>
                  <a:lnTo>
                    <a:pt x="362686" y="272402"/>
                  </a:lnTo>
                  <a:lnTo>
                    <a:pt x="361149" y="264782"/>
                  </a:lnTo>
                  <a:lnTo>
                    <a:pt x="362813" y="260972"/>
                  </a:lnTo>
                  <a:lnTo>
                    <a:pt x="366052" y="263512"/>
                  </a:lnTo>
                  <a:lnTo>
                    <a:pt x="372173" y="273672"/>
                  </a:lnTo>
                  <a:lnTo>
                    <a:pt x="374154" y="276212"/>
                  </a:lnTo>
                  <a:lnTo>
                    <a:pt x="372694" y="272402"/>
                  </a:lnTo>
                  <a:lnTo>
                    <a:pt x="374078" y="268592"/>
                  </a:lnTo>
                  <a:lnTo>
                    <a:pt x="375818" y="269862"/>
                  </a:lnTo>
                  <a:lnTo>
                    <a:pt x="377215" y="273672"/>
                  </a:lnTo>
                  <a:lnTo>
                    <a:pt x="378510" y="272402"/>
                  </a:lnTo>
                  <a:lnTo>
                    <a:pt x="377812" y="268592"/>
                  </a:lnTo>
                  <a:lnTo>
                    <a:pt x="377799" y="266052"/>
                  </a:lnTo>
                  <a:lnTo>
                    <a:pt x="382460" y="266052"/>
                  </a:lnTo>
                  <a:lnTo>
                    <a:pt x="391172" y="272402"/>
                  </a:lnTo>
                  <a:lnTo>
                    <a:pt x="387959" y="268592"/>
                  </a:lnTo>
                  <a:lnTo>
                    <a:pt x="385356" y="266052"/>
                  </a:lnTo>
                  <a:lnTo>
                    <a:pt x="380136" y="260972"/>
                  </a:lnTo>
                  <a:lnTo>
                    <a:pt x="370382" y="250812"/>
                  </a:lnTo>
                  <a:lnTo>
                    <a:pt x="363626" y="243192"/>
                  </a:lnTo>
                  <a:lnTo>
                    <a:pt x="361378" y="240652"/>
                  </a:lnTo>
                  <a:lnTo>
                    <a:pt x="356946" y="235572"/>
                  </a:lnTo>
                  <a:lnTo>
                    <a:pt x="355841" y="234302"/>
                  </a:lnTo>
                  <a:lnTo>
                    <a:pt x="356577" y="234302"/>
                  </a:lnTo>
                  <a:lnTo>
                    <a:pt x="366699" y="236842"/>
                  </a:lnTo>
                  <a:lnTo>
                    <a:pt x="370916" y="239382"/>
                  </a:lnTo>
                  <a:lnTo>
                    <a:pt x="377456" y="243192"/>
                  </a:lnTo>
                  <a:lnTo>
                    <a:pt x="380809" y="254622"/>
                  </a:lnTo>
                  <a:lnTo>
                    <a:pt x="386422" y="258432"/>
                  </a:lnTo>
                  <a:lnTo>
                    <a:pt x="384924" y="257162"/>
                  </a:lnTo>
                  <a:lnTo>
                    <a:pt x="383819" y="254622"/>
                  </a:lnTo>
                  <a:lnTo>
                    <a:pt x="383552" y="253352"/>
                  </a:lnTo>
                  <a:lnTo>
                    <a:pt x="385800" y="253352"/>
                  </a:lnTo>
                  <a:lnTo>
                    <a:pt x="387959" y="258432"/>
                  </a:lnTo>
                  <a:lnTo>
                    <a:pt x="389293" y="255892"/>
                  </a:lnTo>
                  <a:lnTo>
                    <a:pt x="387591" y="253352"/>
                  </a:lnTo>
                  <a:lnTo>
                    <a:pt x="388505" y="252082"/>
                  </a:lnTo>
                  <a:lnTo>
                    <a:pt x="388835" y="250812"/>
                  </a:lnTo>
                  <a:lnTo>
                    <a:pt x="385394" y="249542"/>
                  </a:lnTo>
                  <a:lnTo>
                    <a:pt x="385737" y="245732"/>
                  </a:lnTo>
                  <a:lnTo>
                    <a:pt x="388683" y="249542"/>
                  </a:lnTo>
                  <a:lnTo>
                    <a:pt x="390779" y="247002"/>
                  </a:lnTo>
                  <a:lnTo>
                    <a:pt x="389280" y="245732"/>
                  </a:lnTo>
                  <a:lnTo>
                    <a:pt x="386308" y="243192"/>
                  </a:lnTo>
                  <a:lnTo>
                    <a:pt x="382054" y="234302"/>
                  </a:lnTo>
                  <a:lnTo>
                    <a:pt x="380225" y="230492"/>
                  </a:lnTo>
                  <a:lnTo>
                    <a:pt x="380580" y="226682"/>
                  </a:lnTo>
                  <a:lnTo>
                    <a:pt x="381914" y="229222"/>
                  </a:lnTo>
                  <a:lnTo>
                    <a:pt x="385356" y="231762"/>
                  </a:lnTo>
                  <a:lnTo>
                    <a:pt x="385876" y="231330"/>
                  </a:lnTo>
                  <a:lnTo>
                    <a:pt x="386245" y="231546"/>
                  </a:lnTo>
                  <a:lnTo>
                    <a:pt x="386067" y="231432"/>
                  </a:lnTo>
                  <a:lnTo>
                    <a:pt x="385889" y="231317"/>
                  </a:lnTo>
                  <a:lnTo>
                    <a:pt x="389953" y="227952"/>
                  </a:lnTo>
                  <a:lnTo>
                    <a:pt x="394754" y="229222"/>
                  </a:lnTo>
                  <a:lnTo>
                    <a:pt x="396671" y="227952"/>
                  </a:lnTo>
                  <a:lnTo>
                    <a:pt x="398602" y="226682"/>
                  </a:lnTo>
                  <a:lnTo>
                    <a:pt x="400354" y="227952"/>
                  </a:lnTo>
                  <a:lnTo>
                    <a:pt x="403872" y="227952"/>
                  </a:lnTo>
                  <a:lnTo>
                    <a:pt x="405561" y="231762"/>
                  </a:lnTo>
                  <a:lnTo>
                    <a:pt x="405091" y="229222"/>
                  </a:lnTo>
                  <a:lnTo>
                    <a:pt x="404050" y="227406"/>
                  </a:lnTo>
                  <a:lnTo>
                    <a:pt x="404114" y="227952"/>
                  </a:lnTo>
                  <a:lnTo>
                    <a:pt x="403148" y="226682"/>
                  </a:lnTo>
                  <a:lnTo>
                    <a:pt x="393204" y="203822"/>
                  </a:lnTo>
                  <a:lnTo>
                    <a:pt x="393115" y="202552"/>
                  </a:lnTo>
                  <a:lnTo>
                    <a:pt x="394512" y="197472"/>
                  </a:lnTo>
                  <a:lnTo>
                    <a:pt x="399097" y="206362"/>
                  </a:lnTo>
                  <a:lnTo>
                    <a:pt x="398627" y="205092"/>
                  </a:lnTo>
                  <a:lnTo>
                    <a:pt x="400659" y="200012"/>
                  </a:lnTo>
                  <a:lnTo>
                    <a:pt x="399948" y="197472"/>
                  </a:lnTo>
                  <a:lnTo>
                    <a:pt x="398881" y="193662"/>
                  </a:lnTo>
                  <a:lnTo>
                    <a:pt x="397649" y="188582"/>
                  </a:lnTo>
                  <a:lnTo>
                    <a:pt x="401307" y="187312"/>
                  </a:lnTo>
                  <a:lnTo>
                    <a:pt x="407797" y="191122"/>
                  </a:lnTo>
                  <a:lnTo>
                    <a:pt x="410425" y="197472"/>
                  </a:lnTo>
                  <a:lnTo>
                    <a:pt x="414134" y="201282"/>
                  </a:lnTo>
                  <a:lnTo>
                    <a:pt x="413283" y="205092"/>
                  </a:lnTo>
                  <a:lnTo>
                    <a:pt x="407301" y="201282"/>
                  </a:lnTo>
                  <a:lnTo>
                    <a:pt x="405739" y="202552"/>
                  </a:lnTo>
                  <a:lnTo>
                    <a:pt x="410032" y="203822"/>
                  </a:lnTo>
                  <a:lnTo>
                    <a:pt x="410718" y="206362"/>
                  </a:lnTo>
                  <a:lnTo>
                    <a:pt x="410146" y="208902"/>
                  </a:lnTo>
                  <a:lnTo>
                    <a:pt x="407898" y="207632"/>
                  </a:lnTo>
                  <a:lnTo>
                    <a:pt x="413613" y="211442"/>
                  </a:lnTo>
                  <a:lnTo>
                    <a:pt x="414743" y="208902"/>
                  </a:lnTo>
                  <a:lnTo>
                    <a:pt x="416445" y="205092"/>
                  </a:lnTo>
                  <a:lnTo>
                    <a:pt x="418706" y="200012"/>
                  </a:lnTo>
                  <a:lnTo>
                    <a:pt x="427050" y="200012"/>
                  </a:lnTo>
                  <a:lnTo>
                    <a:pt x="426339" y="197472"/>
                  </a:lnTo>
                  <a:lnTo>
                    <a:pt x="426161" y="194932"/>
                  </a:lnTo>
                  <a:lnTo>
                    <a:pt x="423672" y="193662"/>
                  </a:lnTo>
                  <a:lnTo>
                    <a:pt x="422859" y="194932"/>
                  </a:lnTo>
                  <a:lnTo>
                    <a:pt x="417868" y="192392"/>
                  </a:lnTo>
                  <a:lnTo>
                    <a:pt x="420535" y="187312"/>
                  </a:lnTo>
                  <a:lnTo>
                    <a:pt x="416991" y="187312"/>
                  </a:lnTo>
                  <a:lnTo>
                    <a:pt x="416509" y="183502"/>
                  </a:lnTo>
                  <a:lnTo>
                    <a:pt x="416356" y="182232"/>
                  </a:lnTo>
                  <a:lnTo>
                    <a:pt x="414489" y="175882"/>
                  </a:lnTo>
                  <a:lnTo>
                    <a:pt x="419303" y="175882"/>
                  </a:lnTo>
                  <a:lnTo>
                    <a:pt x="424992" y="180962"/>
                  </a:lnTo>
                  <a:lnTo>
                    <a:pt x="427875" y="180962"/>
                  </a:lnTo>
                  <a:close/>
                </a:path>
                <a:path w="472440" h="525145">
                  <a:moveTo>
                    <a:pt x="428955" y="171577"/>
                  </a:moveTo>
                  <a:lnTo>
                    <a:pt x="428840" y="171754"/>
                  </a:lnTo>
                  <a:lnTo>
                    <a:pt x="424319" y="166039"/>
                  </a:lnTo>
                  <a:lnTo>
                    <a:pt x="424675" y="172097"/>
                  </a:lnTo>
                  <a:lnTo>
                    <a:pt x="428244" y="175818"/>
                  </a:lnTo>
                  <a:lnTo>
                    <a:pt x="428269" y="173456"/>
                  </a:lnTo>
                  <a:lnTo>
                    <a:pt x="428955" y="171577"/>
                  </a:lnTo>
                  <a:close/>
                </a:path>
                <a:path w="472440" h="525145">
                  <a:moveTo>
                    <a:pt x="430276" y="169989"/>
                  </a:moveTo>
                  <a:lnTo>
                    <a:pt x="428510" y="167690"/>
                  </a:lnTo>
                  <a:lnTo>
                    <a:pt x="429387" y="169976"/>
                  </a:lnTo>
                  <a:lnTo>
                    <a:pt x="429145" y="171170"/>
                  </a:lnTo>
                  <a:lnTo>
                    <a:pt x="429387" y="170624"/>
                  </a:lnTo>
                  <a:lnTo>
                    <a:pt x="429717" y="170154"/>
                  </a:lnTo>
                  <a:lnTo>
                    <a:pt x="430276" y="169989"/>
                  </a:lnTo>
                  <a:close/>
                </a:path>
                <a:path w="472440" h="525145">
                  <a:moveTo>
                    <a:pt x="431380" y="149707"/>
                  </a:moveTo>
                  <a:lnTo>
                    <a:pt x="429895" y="149847"/>
                  </a:lnTo>
                  <a:lnTo>
                    <a:pt x="427901" y="148932"/>
                  </a:lnTo>
                  <a:lnTo>
                    <a:pt x="424091" y="147053"/>
                  </a:lnTo>
                  <a:lnTo>
                    <a:pt x="424395" y="150075"/>
                  </a:lnTo>
                  <a:lnTo>
                    <a:pt x="425361" y="151714"/>
                  </a:lnTo>
                  <a:lnTo>
                    <a:pt x="426377" y="153047"/>
                  </a:lnTo>
                  <a:lnTo>
                    <a:pt x="430771" y="150075"/>
                  </a:lnTo>
                  <a:lnTo>
                    <a:pt x="430999" y="150876"/>
                  </a:lnTo>
                  <a:lnTo>
                    <a:pt x="431380" y="149707"/>
                  </a:lnTo>
                  <a:close/>
                </a:path>
                <a:path w="472440" h="525145">
                  <a:moveTo>
                    <a:pt x="432866" y="143916"/>
                  </a:moveTo>
                  <a:lnTo>
                    <a:pt x="431292" y="143014"/>
                  </a:lnTo>
                  <a:lnTo>
                    <a:pt x="428637" y="141795"/>
                  </a:lnTo>
                  <a:lnTo>
                    <a:pt x="429425" y="142989"/>
                  </a:lnTo>
                  <a:lnTo>
                    <a:pt x="430618" y="143446"/>
                  </a:lnTo>
                  <a:lnTo>
                    <a:pt x="431749" y="143725"/>
                  </a:lnTo>
                  <a:lnTo>
                    <a:pt x="432866" y="143916"/>
                  </a:lnTo>
                  <a:close/>
                </a:path>
                <a:path w="472440" h="525145">
                  <a:moveTo>
                    <a:pt x="435406" y="187833"/>
                  </a:moveTo>
                  <a:lnTo>
                    <a:pt x="433895" y="187401"/>
                  </a:lnTo>
                  <a:lnTo>
                    <a:pt x="432104" y="188366"/>
                  </a:lnTo>
                  <a:lnTo>
                    <a:pt x="435406" y="187833"/>
                  </a:lnTo>
                  <a:close/>
                </a:path>
                <a:path w="472440" h="525145">
                  <a:moveTo>
                    <a:pt x="436956" y="162013"/>
                  </a:moveTo>
                  <a:lnTo>
                    <a:pt x="433387" y="158762"/>
                  </a:lnTo>
                  <a:lnTo>
                    <a:pt x="426961" y="153771"/>
                  </a:lnTo>
                  <a:lnTo>
                    <a:pt x="428358" y="155473"/>
                  </a:lnTo>
                  <a:lnTo>
                    <a:pt x="429717" y="156984"/>
                  </a:lnTo>
                  <a:lnTo>
                    <a:pt x="429742" y="160934"/>
                  </a:lnTo>
                  <a:lnTo>
                    <a:pt x="432244" y="162382"/>
                  </a:lnTo>
                  <a:lnTo>
                    <a:pt x="436956" y="162013"/>
                  </a:lnTo>
                  <a:close/>
                </a:path>
                <a:path w="472440" h="525145">
                  <a:moveTo>
                    <a:pt x="437019" y="183832"/>
                  </a:moveTo>
                  <a:lnTo>
                    <a:pt x="432320" y="179501"/>
                  </a:lnTo>
                  <a:lnTo>
                    <a:pt x="434987" y="183984"/>
                  </a:lnTo>
                  <a:lnTo>
                    <a:pt x="437019" y="183832"/>
                  </a:lnTo>
                  <a:close/>
                </a:path>
                <a:path w="472440" h="525145">
                  <a:moveTo>
                    <a:pt x="438035" y="169748"/>
                  </a:moveTo>
                  <a:lnTo>
                    <a:pt x="436422" y="167297"/>
                  </a:lnTo>
                  <a:lnTo>
                    <a:pt x="433400" y="166420"/>
                  </a:lnTo>
                  <a:lnTo>
                    <a:pt x="438035" y="169748"/>
                  </a:lnTo>
                  <a:close/>
                </a:path>
                <a:path w="472440" h="525145">
                  <a:moveTo>
                    <a:pt x="438632" y="170167"/>
                  </a:moveTo>
                  <a:lnTo>
                    <a:pt x="438035" y="169748"/>
                  </a:lnTo>
                  <a:lnTo>
                    <a:pt x="438518" y="170459"/>
                  </a:lnTo>
                  <a:lnTo>
                    <a:pt x="438632" y="170167"/>
                  </a:lnTo>
                  <a:close/>
                </a:path>
                <a:path w="472440" h="525145">
                  <a:moveTo>
                    <a:pt x="438823" y="163703"/>
                  </a:moveTo>
                  <a:lnTo>
                    <a:pt x="438315" y="161899"/>
                  </a:lnTo>
                  <a:lnTo>
                    <a:pt x="436956" y="162013"/>
                  </a:lnTo>
                  <a:lnTo>
                    <a:pt x="438823" y="163703"/>
                  </a:lnTo>
                  <a:close/>
                </a:path>
                <a:path w="472440" h="525145">
                  <a:moveTo>
                    <a:pt x="441261" y="136283"/>
                  </a:moveTo>
                  <a:lnTo>
                    <a:pt x="441223" y="135991"/>
                  </a:lnTo>
                  <a:lnTo>
                    <a:pt x="440182" y="135369"/>
                  </a:lnTo>
                  <a:lnTo>
                    <a:pt x="440588" y="135763"/>
                  </a:lnTo>
                  <a:lnTo>
                    <a:pt x="441261" y="136283"/>
                  </a:lnTo>
                  <a:close/>
                </a:path>
                <a:path w="472440" h="525145">
                  <a:moveTo>
                    <a:pt x="442658" y="138112"/>
                  </a:moveTo>
                  <a:lnTo>
                    <a:pt x="442544" y="137147"/>
                  </a:lnTo>
                  <a:lnTo>
                    <a:pt x="442188" y="136956"/>
                  </a:lnTo>
                  <a:lnTo>
                    <a:pt x="441693" y="136613"/>
                  </a:lnTo>
                  <a:lnTo>
                    <a:pt x="441261" y="136283"/>
                  </a:lnTo>
                  <a:lnTo>
                    <a:pt x="441350" y="137248"/>
                  </a:lnTo>
                  <a:lnTo>
                    <a:pt x="441896" y="138557"/>
                  </a:lnTo>
                  <a:lnTo>
                    <a:pt x="442341" y="139750"/>
                  </a:lnTo>
                  <a:lnTo>
                    <a:pt x="442569" y="138976"/>
                  </a:lnTo>
                  <a:lnTo>
                    <a:pt x="442658" y="138112"/>
                  </a:lnTo>
                  <a:close/>
                </a:path>
                <a:path w="472440" h="525145">
                  <a:moveTo>
                    <a:pt x="444042" y="179425"/>
                  </a:moveTo>
                  <a:lnTo>
                    <a:pt x="443966" y="179146"/>
                  </a:lnTo>
                  <a:lnTo>
                    <a:pt x="442976" y="178117"/>
                  </a:lnTo>
                  <a:lnTo>
                    <a:pt x="444042" y="179425"/>
                  </a:lnTo>
                  <a:close/>
                </a:path>
                <a:path w="472440" h="525145">
                  <a:moveTo>
                    <a:pt x="444804" y="155600"/>
                  </a:moveTo>
                  <a:lnTo>
                    <a:pt x="443191" y="154444"/>
                  </a:lnTo>
                  <a:lnTo>
                    <a:pt x="441312" y="153085"/>
                  </a:lnTo>
                  <a:lnTo>
                    <a:pt x="441147" y="150075"/>
                  </a:lnTo>
                  <a:lnTo>
                    <a:pt x="438264" y="154444"/>
                  </a:lnTo>
                  <a:lnTo>
                    <a:pt x="440169" y="146939"/>
                  </a:lnTo>
                  <a:lnTo>
                    <a:pt x="435406" y="146939"/>
                  </a:lnTo>
                  <a:lnTo>
                    <a:pt x="435444" y="146494"/>
                  </a:lnTo>
                  <a:lnTo>
                    <a:pt x="435533" y="145567"/>
                  </a:lnTo>
                  <a:lnTo>
                    <a:pt x="436041" y="144754"/>
                  </a:lnTo>
                  <a:lnTo>
                    <a:pt x="436422" y="144145"/>
                  </a:lnTo>
                  <a:lnTo>
                    <a:pt x="435483" y="144145"/>
                  </a:lnTo>
                  <a:lnTo>
                    <a:pt x="434162" y="144119"/>
                  </a:lnTo>
                  <a:lnTo>
                    <a:pt x="433755" y="144056"/>
                  </a:lnTo>
                  <a:lnTo>
                    <a:pt x="432879" y="143916"/>
                  </a:lnTo>
                  <a:lnTo>
                    <a:pt x="433184" y="144094"/>
                  </a:lnTo>
                  <a:lnTo>
                    <a:pt x="433857" y="144487"/>
                  </a:lnTo>
                  <a:lnTo>
                    <a:pt x="434187" y="144754"/>
                  </a:lnTo>
                  <a:lnTo>
                    <a:pt x="433743" y="144627"/>
                  </a:lnTo>
                  <a:lnTo>
                    <a:pt x="433743" y="144780"/>
                  </a:lnTo>
                  <a:lnTo>
                    <a:pt x="434225" y="145364"/>
                  </a:lnTo>
                  <a:lnTo>
                    <a:pt x="434936" y="146469"/>
                  </a:lnTo>
                  <a:lnTo>
                    <a:pt x="433095" y="146596"/>
                  </a:lnTo>
                  <a:lnTo>
                    <a:pt x="433806" y="145580"/>
                  </a:lnTo>
                  <a:lnTo>
                    <a:pt x="433717" y="144754"/>
                  </a:lnTo>
                  <a:lnTo>
                    <a:pt x="433247" y="144145"/>
                  </a:lnTo>
                  <a:lnTo>
                    <a:pt x="431393" y="149694"/>
                  </a:lnTo>
                  <a:lnTo>
                    <a:pt x="432701" y="149555"/>
                  </a:lnTo>
                  <a:lnTo>
                    <a:pt x="433603" y="148539"/>
                  </a:lnTo>
                  <a:lnTo>
                    <a:pt x="434886" y="146596"/>
                  </a:lnTo>
                  <a:lnTo>
                    <a:pt x="437972" y="151142"/>
                  </a:lnTo>
                  <a:lnTo>
                    <a:pt x="437603" y="154584"/>
                  </a:lnTo>
                  <a:lnTo>
                    <a:pt x="442709" y="157962"/>
                  </a:lnTo>
                  <a:lnTo>
                    <a:pt x="444804" y="155600"/>
                  </a:lnTo>
                  <a:close/>
                </a:path>
                <a:path w="472440" h="525145">
                  <a:moveTo>
                    <a:pt x="446163" y="182003"/>
                  </a:moveTo>
                  <a:lnTo>
                    <a:pt x="444042" y="179425"/>
                  </a:lnTo>
                  <a:lnTo>
                    <a:pt x="444665" y="181584"/>
                  </a:lnTo>
                  <a:lnTo>
                    <a:pt x="446163" y="182003"/>
                  </a:lnTo>
                  <a:close/>
                </a:path>
                <a:path w="472440" h="525145">
                  <a:moveTo>
                    <a:pt x="447598" y="174993"/>
                  </a:moveTo>
                  <a:lnTo>
                    <a:pt x="446341" y="172669"/>
                  </a:lnTo>
                  <a:lnTo>
                    <a:pt x="445439" y="170980"/>
                  </a:lnTo>
                  <a:lnTo>
                    <a:pt x="445211" y="170548"/>
                  </a:lnTo>
                  <a:lnTo>
                    <a:pt x="439966" y="164744"/>
                  </a:lnTo>
                  <a:lnTo>
                    <a:pt x="438823" y="163703"/>
                  </a:lnTo>
                  <a:lnTo>
                    <a:pt x="439597" y="166420"/>
                  </a:lnTo>
                  <a:lnTo>
                    <a:pt x="439585" y="167297"/>
                  </a:lnTo>
                  <a:lnTo>
                    <a:pt x="438861" y="170980"/>
                  </a:lnTo>
                  <a:lnTo>
                    <a:pt x="438518" y="170459"/>
                  </a:lnTo>
                  <a:lnTo>
                    <a:pt x="436194" y="176149"/>
                  </a:lnTo>
                  <a:lnTo>
                    <a:pt x="442874" y="182537"/>
                  </a:lnTo>
                  <a:lnTo>
                    <a:pt x="442976" y="178117"/>
                  </a:lnTo>
                  <a:lnTo>
                    <a:pt x="442099" y="172669"/>
                  </a:lnTo>
                  <a:lnTo>
                    <a:pt x="447598" y="174993"/>
                  </a:lnTo>
                  <a:close/>
                </a:path>
                <a:path w="472440" h="525145">
                  <a:moveTo>
                    <a:pt x="451485" y="171653"/>
                  </a:moveTo>
                  <a:lnTo>
                    <a:pt x="451243" y="170853"/>
                  </a:lnTo>
                  <a:lnTo>
                    <a:pt x="449275" y="168783"/>
                  </a:lnTo>
                  <a:lnTo>
                    <a:pt x="448233" y="169964"/>
                  </a:lnTo>
                  <a:lnTo>
                    <a:pt x="448932" y="172415"/>
                  </a:lnTo>
                  <a:lnTo>
                    <a:pt x="450951" y="172237"/>
                  </a:lnTo>
                  <a:lnTo>
                    <a:pt x="450723" y="171437"/>
                  </a:lnTo>
                  <a:lnTo>
                    <a:pt x="451485" y="171653"/>
                  </a:lnTo>
                  <a:close/>
                </a:path>
                <a:path w="472440" h="525145">
                  <a:moveTo>
                    <a:pt x="456476" y="153009"/>
                  </a:moveTo>
                  <a:lnTo>
                    <a:pt x="453758" y="150736"/>
                  </a:lnTo>
                  <a:lnTo>
                    <a:pt x="452526" y="148907"/>
                  </a:lnTo>
                  <a:lnTo>
                    <a:pt x="451154" y="153720"/>
                  </a:lnTo>
                  <a:lnTo>
                    <a:pt x="455904" y="155829"/>
                  </a:lnTo>
                  <a:lnTo>
                    <a:pt x="453936" y="153771"/>
                  </a:lnTo>
                  <a:lnTo>
                    <a:pt x="456476" y="153009"/>
                  </a:lnTo>
                  <a:close/>
                </a:path>
                <a:path w="472440" h="525145">
                  <a:moveTo>
                    <a:pt x="459638" y="142405"/>
                  </a:moveTo>
                  <a:lnTo>
                    <a:pt x="457784" y="140766"/>
                  </a:lnTo>
                  <a:lnTo>
                    <a:pt x="458012" y="141566"/>
                  </a:lnTo>
                  <a:lnTo>
                    <a:pt x="459638" y="142405"/>
                  </a:lnTo>
                  <a:close/>
                </a:path>
                <a:path w="472440" h="525145">
                  <a:moveTo>
                    <a:pt x="471246" y="149275"/>
                  </a:moveTo>
                  <a:lnTo>
                    <a:pt x="470814" y="147713"/>
                  </a:lnTo>
                  <a:lnTo>
                    <a:pt x="470649" y="146011"/>
                  </a:lnTo>
                  <a:lnTo>
                    <a:pt x="470547" y="144970"/>
                  </a:lnTo>
                  <a:lnTo>
                    <a:pt x="470522" y="144665"/>
                  </a:lnTo>
                  <a:lnTo>
                    <a:pt x="467067" y="144183"/>
                  </a:lnTo>
                  <a:lnTo>
                    <a:pt x="467283" y="144970"/>
                  </a:lnTo>
                  <a:lnTo>
                    <a:pt x="464515" y="144932"/>
                  </a:lnTo>
                  <a:lnTo>
                    <a:pt x="459638" y="142405"/>
                  </a:lnTo>
                  <a:lnTo>
                    <a:pt x="461505" y="144056"/>
                  </a:lnTo>
                  <a:lnTo>
                    <a:pt x="464299" y="146380"/>
                  </a:lnTo>
                  <a:lnTo>
                    <a:pt x="468452" y="149034"/>
                  </a:lnTo>
                  <a:lnTo>
                    <a:pt x="468223" y="148221"/>
                  </a:lnTo>
                  <a:lnTo>
                    <a:pt x="466991" y="146380"/>
                  </a:lnTo>
                  <a:lnTo>
                    <a:pt x="468261" y="146011"/>
                  </a:lnTo>
                  <a:lnTo>
                    <a:pt x="470128" y="146545"/>
                  </a:lnTo>
                  <a:lnTo>
                    <a:pt x="470001" y="147967"/>
                  </a:lnTo>
                  <a:lnTo>
                    <a:pt x="471246" y="149275"/>
                  </a:lnTo>
                  <a:close/>
                </a:path>
                <a:path w="472440" h="525145">
                  <a:moveTo>
                    <a:pt x="472211" y="150114"/>
                  </a:moveTo>
                  <a:lnTo>
                    <a:pt x="471766" y="149860"/>
                  </a:lnTo>
                  <a:lnTo>
                    <a:pt x="471512" y="149555"/>
                  </a:lnTo>
                  <a:lnTo>
                    <a:pt x="471246" y="149275"/>
                  </a:lnTo>
                  <a:lnTo>
                    <a:pt x="471449" y="149987"/>
                  </a:lnTo>
                  <a:lnTo>
                    <a:pt x="471652" y="150418"/>
                  </a:lnTo>
                  <a:lnTo>
                    <a:pt x="472211" y="15011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" name="object 3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8629223" y="2952449"/>
              <a:ext cx="103278" cy="125225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8341157" y="2573172"/>
              <a:ext cx="577850" cy="522605"/>
            </a:xfrm>
            <a:custGeom>
              <a:avLst/>
              <a:gdLst/>
              <a:ahLst/>
              <a:cxnLst/>
              <a:rect l="l" t="t" r="r" b="b"/>
              <a:pathLst>
                <a:path w="577850" h="522605">
                  <a:moveTo>
                    <a:pt x="21958" y="362953"/>
                  </a:moveTo>
                  <a:lnTo>
                    <a:pt x="20802" y="362953"/>
                  </a:lnTo>
                  <a:lnTo>
                    <a:pt x="20853" y="363181"/>
                  </a:lnTo>
                  <a:lnTo>
                    <a:pt x="21958" y="362953"/>
                  </a:lnTo>
                  <a:close/>
                </a:path>
                <a:path w="577850" h="522605">
                  <a:moveTo>
                    <a:pt x="24218" y="457060"/>
                  </a:moveTo>
                  <a:lnTo>
                    <a:pt x="23888" y="456933"/>
                  </a:lnTo>
                  <a:lnTo>
                    <a:pt x="23749" y="457200"/>
                  </a:lnTo>
                  <a:lnTo>
                    <a:pt x="24218" y="457060"/>
                  </a:lnTo>
                  <a:close/>
                </a:path>
                <a:path w="577850" h="522605">
                  <a:moveTo>
                    <a:pt x="26720" y="213461"/>
                  </a:moveTo>
                  <a:lnTo>
                    <a:pt x="26390" y="212140"/>
                  </a:lnTo>
                  <a:lnTo>
                    <a:pt x="25107" y="211594"/>
                  </a:lnTo>
                  <a:lnTo>
                    <a:pt x="25019" y="213385"/>
                  </a:lnTo>
                  <a:lnTo>
                    <a:pt x="25565" y="214541"/>
                  </a:lnTo>
                  <a:lnTo>
                    <a:pt x="26593" y="215214"/>
                  </a:lnTo>
                  <a:lnTo>
                    <a:pt x="26720" y="213461"/>
                  </a:lnTo>
                  <a:close/>
                </a:path>
                <a:path w="577850" h="522605">
                  <a:moveTo>
                    <a:pt x="65608" y="406133"/>
                  </a:moveTo>
                  <a:lnTo>
                    <a:pt x="65392" y="403745"/>
                  </a:lnTo>
                  <a:lnTo>
                    <a:pt x="62953" y="404812"/>
                  </a:lnTo>
                  <a:lnTo>
                    <a:pt x="65608" y="406133"/>
                  </a:lnTo>
                  <a:close/>
                </a:path>
                <a:path w="577850" h="522605">
                  <a:moveTo>
                    <a:pt x="66141" y="304063"/>
                  </a:moveTo>
                  <a:lnTo>
                    <a:pt x="65100" y="303657"/>
                  </a:lnTo>
                  <a:lnTo>
                    <a:pt x="65074" y="303796"/>
                  </a:lnTo>
                  <a:lnTo>
                    <a:pt x="65392" y="303974"/>
                  </a:lnTo>
                  <a:lnTo>
                    <a:pt x="65773" y="304025"/>
                  </a:lnTo>
                  <a:lnTo>
                    <a:pt x="66141" y="304063"/>
                  </a:lnTo>
                  <a:close/>
                </a:path>
                <a:path w="577850" h="522605">
                  <a:moveTo>
                    <a:pt x="67017" y="390893"/>
                  </a:moveTo>
                  <a:lnTo>
                    <a:pt x="66167" y="389623"/>
                  </a:lnTo>
                  <a:lnTo>
                    <a:pt x="66573" y="391388"/>
                  </a:lnTo>
                  <a:lnTo>
                    <a:pt x="67017" y="390893"/>
                  </a:lnTo>
                  <a:close/>
                </a:path>
                <a:path w="577850" h="522605">
                  <a:moveTo>
                    <a:pt x="68580" y="333743"/>
                  </a:moveTo>
                  <a:lnTo>
                    <a:pt x="66243" y="329933"/>
                  </a:lnTo>
                  <a:lnTo>
                    <a:pt x="68580" y="333743"/>
                  </a:lnTo>
                  <a:close/>
                </a:path>
                <a:path w="577850" h="522605">
                  <a:moveTo>
                    <a:pt x="68681" y="402323"/>
                  </a:moveTo>
                  <a:lnTo>
                    <a:pt x="65151" y="401053"/>
                  </a:lnTo>
                  <a:lnTo>
                    <a:pt x="65392" y="403745"/>
                  </a:lnTo>
                  <a:lnTo>
                    <a:pt x="68681" y="402323"/>
                  </a:lnTo>
                  <a:close/>
                </a:path>
                <a:path w="577850" h="522605">
                  <a:moveTo>
                    <a:pt x="70739" y="250964"/>
                  </a:moveTo>
                  <a:lnTo>
                    <a:pt x="70662" y="250240"/>
                  </a:lnTo>
                  <a:lnTo>
                    <a:pt x="70446" y="249656"/>
                  </a:lnTo>
                  <a:lnTo>
                    <a:pt x="70167" y="249135"/>
                  </a:lnTo>
                  <a:lnTo>
                    <a:pt x="70739" y="250964"/>
                  </a:lnTo>
                  <a:close/>
                </a:path>
                <a:path w="577850" h="522605">
                  <a:moveTo>
                    <a:pt x="71755" y="306247"/>
                  </a:moveTo>
                  <a:lnTo>
                    <a:pt x="71716" y="302831"/>
                  </a:lnTo>
                  <a:lnTo>
                    <a:pt x="68897" y="304330"/>
                  </a:lnTo>
                  <a:lnTo>
                    <a:pt x="66141" y="304063"/>
                  </a:lnTo>
                  <a:lnTo>
                    <a:pt x="71755" y="306247"/>
                  </a:lnTo>
                  <a:close/>
                </a:path>
                <a:path w="577850" h="522605">
                  <a:moveTo>
                    <a:pt x="72136" y="244843"/>
                  </a:moveTo>
                  <a:lnTo>
                    <a:pt x="71196" y="246113"/>
                  </a:lnTo>
                  <a:lnTo>
                    <a:pt x="72136" y="244843"/>
                  </a:lnTo>
                  <a:close/>
                </a:path>
                <a:path w="577850" h="522605">
                  <a:moveTo>
                    <a:pt x="73202" y="234683"/>
                  </a:moveTo>
                  <a:lnTo>
                    <a:pt x="73088" y="233807"/>
                  </a:lnTo>
                  <a:lnTo>
                    <a:pt x="73037" y="232473"/>
                  </a:lnTo>
                  <a:lnTo>
                    <a:pt x="71335" y="233413"/>
                  </a:lnTo>
                  <a:lnTo>
                    <a:pt x="73202" y="234683"/>
                  </a:lnTo>
                  <a:close/>
                </a:path>
                <a:path w="577850" h="522605">
                  <a:moveTo>
                    <a:pt x="73660" y="232143"/>
                  </a:moveTo>
                  <a:lnTo>
                    <a:pt x="73037" y="232143"/>
                  </a:lnTo>
                  <a:lnTo>
                    <a:pt x="73037" y="232473"/>
                  </a:lnTo>
                  <a:lnTo>
                    <a:pt x="73660" y="232143"/>
                  </a:lnTo>
                  <a:close/>
                </a:path>
                <a:path w="577850" h="522605">
                  <a:moveTo>
                    <a:pt x="74739" y="273240"/>
                  </a:moveTo>
                  <a:lnTo>
                    <a:pt x="71843" y="271132"/>
                  </a:lnTo>
                  <a:lnTo>
                    <a:pt x="71729" y="272783"/>
                  </a:lnTo>
                  <a:lnTo>
                    <a:pt x="74739" y="273240"/>
                  </a:lnTo>
                  <a:close/>
                </a:path>
                <a:path w="577850" h="522605">
                  <a:moveTo>
                    <a:pt x="75971" y="242100"/>
                  </a:moveTo>
                  <a:lnTo>
                    <a:pt x="74269" y="240296"/>
                  </a:lnTo>
                  <a:lnTo>
                    <a:pt x="74993" y="241515"/>
                  </a:lnTo>
                  <a:lnTo>
                    <a:pt x="75641" y="242303"/>
                  </a:lnTo>
                  <a:lnTo>
                    <a:pt x="75971" y="242100"/>
                  </a:lnTo>
                  <a:close/>
                </a:path>
                <a:path w="577850" h="522605">
                  <a:moveTo>
                    <a:pt x="75984" y="255422"/>
                  </a:moveTo>
                  <a:lnTo>
                    <a:pt x="69037" y="252488"/>
                  </a:lnTo>
                  <a:lnTo>
                    <a:pt x="75590" y="255752"/>
                  </a:lnTo>
                  <a:lnTo>
                    <a:pt x="75984" y="255422"/>
                  </a:lnTo>
                  <a:close/>
                </a:path>
                <a:path w="577850" h="522605">
                  <a:moveTo>
                    <a:pt x="78320" y="277799"/>
                  </a:moveTo>
                  <a:lnTo>
                    <a:pt x="77368" y="276034"/>
                  </a:lnTo>
                  <a:lnTo>
                    <a:pt x="76923" y="276809"/>
                  </a:lnTo>
                  <a:lnTo>
                    <a:pt x="78219" y="277799"/>
                  </a:lnTo>
                  <a:close/>
                </a:path>
                <a:path w="577850" h="522605">
                  <a:moveTo>
                    <a:pt x="80098" y="274053"/>
                  </a:moveTo>
                  <a:lnTo>
                    <a:pt x="74739" y="273240"/>
                  </a:lnTo>
                  <a:lnTo>
                    <a:pt x="75869" y="274053"/>
                  </a:lnTo>
                  <a:lnTo>
                    <a:pt x="80098" y="274053"/>
                  </a:lnTo>
                  <a:close/>
                </a:path>
                <a:path w="577850" h="522605">
                  <a:moveTo>
                    <a:pt x="80416" y="453123"/>
                  </a:moveTo>
                  <a:lnTo>
                    <a:pt x="80289" y="446773"/>
                  </a:lnTo>
                  <a:lnTo>
                    <a:pt x="70523" y="446773"/>
                  </a:lnTo>
                  <a:lnTo>
                    <a:pt x="68122" y="445503"/>
                  </a:lnTo>
                  <a:lnTo>
                    <a:pt x="72605" y="439153"/>
                  </a:lnTo>
                  <a:lnTo>
                    <a:pt x="67195" y="442963"/>
                  </a:lnTo>
                  <a:lnTo>
                    <a:pt x="67195" y="446773"/>
                  </a:lnTo>
                  <a:lnTo>
                    <a:pt x="68872" y="449313"/>
                  </a:lnTo>
                  <a:lnTo>
                    <a:pt x="66852" y="454393"/>
                  </a:lnTo>
                  <a:lnTo>
                    <a:pt x="59207" y="454393"/>
                  </a:lnTo>
                  <a:lnTo>
                    <a:pt x="58064" y="450583"/>
                  </a:lnTo>
                  <a:lnTo>
                    <a:pt x="56349" y="448043"/>
                  </a:lnTo>
                  <a:lnTo>
                    <a:pt x="57619" y="446773"/>
                  </a:lnTo>
                  <a:lnTo>
                    <a:pt x="58889" y="445503"/>
                  </a:lnTo>
                  <a:lnTo>
                    <a:pt x="19088" y="445503"/>
                  </a:lnTo>
                  <a:lnTo>
                    <a:pt x="15176" y="445503"/>
                  </a:lnTo>
                  <a:lnTo>
                    <a:pt x="9969" y="445503"/>
                  </a:lnTo>
                  <a:lnTo>
                    <a:pt x="12547" y="449313"/>
                  </a:lnTo>
                  <a:lnTo>
                    <a:pt x="13093" y="446773"/>
                  </a:lnTo>
                  <a:lnTo>
                    <a:pt x="18173" y="449313"/>
                  </a:lnTo>
                  <a:lnTo>
                    <a:pt x="21615" y="448043"/>
                  </a:lnTo>
                  <a:lnTo>
                    <a:pt x="24269" y="453123"/>
                  </a:lnTo>
                  <a:lnTo>
                    <a:pt x="24688" y="456933"/>
                  </a:lnTo>
                  <a:lnTo>
                    <a:pt x="24218" y="457060"/>
                  </a:lnTo>
                  <a:lnTo>
                    <a:pt x="24561" y="457200"/>
                  </a:lnTo>
                  <a:lnTo>
                    <a:pt x="75120" y="457200"/>
                  </a:lnTo>
                  <a:lnTo>
                    <a:pt x="74231" y="455663"/>
                  </a:lnTo>
                  <a:lnTo>
                    <a:pt x="77317" y="454393"/>
                  </a:lnTo>
                  <a:lnTo>
                    <a:pt x="80416" y="453123"/>
                  </a:lnTo>
                  <a:close/>
                </a:path>
                <a:path w="577850" h="522605">
                  <a:moveTo>
                    <a:pt x="86182" y="237223"/>
                  </a:moveTo>
                  <a:lnTo>
                    <a:pt x="85496" y="237223"/>
                  </a:lnTo>
                  <a:lnTo>
                    <a:pt x="84480" y="237223"/>
                  </a:lnTo>
                  <a:lnTo>
                    <a:pt x="85940" y="238023"/>
                  </a:lnTo>
                  <a:lnTo>
                    <a:pt x="86182" y="237223"/>
                  </a:lnTo>
                  <a:close/>
                </a:path>
                <a:path w="577850" h="522605">
                  <a:moveTo>
                    <a:pt x="86499" y="235953"/>
                  </a:moveTo>
                  <a:lnTo>
                    <a:pt x="85026" y="235623"/>
                  </a:lnTo>
                  <a:lnTo>
                    <a:pt x="84493" y="233807"/>
                  </a:lnTo>
                  <a:lnTo>
                    <a:pt x="84480" y="235496"/>
                  </a:lnTo>
                  <a:lnTo>
                    <a:pt x="83337" y="235242"/>
                  </a:lnTo>
                  <a:lnTo>
                    <a:pt x="84480" y="236296"/>
                  </a:lnTo>
                  <a:lnTo>
                    <a:pt x="85217" y="236296"/>
                  </a:lnTo>
                  <a:lnTo>
                    <a:pt x="86410" y="236296"/>
                  </a:lnTo>
                  <a:lnTo>
                    <a:pt x="86499" y="235953"/>
                  </a:lnTo>
                  <a:close/>
                </a:path>
                <a:path w="577850" h="522605">
                  <a:moveTo>
                    <a:pt x="98069" y="246113"/>
                  </a:moveTo>
                  <a:lnTo>
                    <a:pt x="96088" y="243573"/>
                  </a:lnTo>
                  <a:lnTo>
                    <a:pt x="93764" y="242303"/>
                  </a:lnTo>
                  <a:lnTo>
                    <a:pt x="85940" y="238023"/>
                  </a:lnTo>
                  <a:lnTo>
                    <a:pt x="85801" y="238493"/>
                  </a:lnTo>
                  <a:lnTo>
                    <a:pt x="85585" y="239763"/>
                  </a:lnTo>
                  <a:lnTo>
                    <a:pt x="93179" y="246113"/>
                  </a:lnTo>
                  <a:lnTo>
                    <a:pt x="92494" y="242303"/>
                  </a:lnTo>
                  <a:lnTo>
                    <a:pt x="98069" y="246113"/>
                  </a:lnTo>
                  <a:close/>
                </a:path>
                <a:path w="577850" h="522605">
                  <a:moveTo>
                    <a:pt x="98412" y="241439"/>
                  </a:moveTo>
                  <a:lnTo>
                    <a:pt x="97548" y="239636"/>
                  </a:lnTo>
                  <a:lnTo>
                    <a:pt x="96227" y="237934"/>
                  </a:lnTo>
                  <a:lnTo>
                    <a:pt x="95745" y="238061"/>
                  </a:lnTo>
                  <a:lnTo>
                    <a:pt x="94767" y="238252"/>
                  </a:lnTo>
                  <a:lnTo>
                    <a:pt x="98412" y="241439"/>
                  </a:lnTo>
                  <a:close/>
                </a:path>
                <a:path w="577850" h="522605">
                  <a:moveTo>
                    <a:pt x="100774" y="229946"/>
                  </a:moveTo>
                  <a:lnTo>
                    <a:pt x="98653" y="226301"/>
                  </a:lnTo>
                  <a:lnTo>
                    <a:pt x="97409" y="227063"/>
                  </a:lnTo>
                  <a:lnTo>
                    <a:pt x="100774" y="229946"/>
                  </a:lnTo>
                  <a:close/>
                </a:path>
                <a:path w="577850" h="522605">
                  <a:moveTo>
                    <a:pt x="107797" y="235953"/>
                  </a:moveTo>
                  <a:lnTo>
                    <a:pt x="100774" y="229946"/>
                  </a:lnTo>
                  <a:lnTo>
                    <a:pt x="101320" y="230873"/>
                  </a:lnTo>
                  <a:lnTo>
                    <a:pt x="103708" y="235953"/>
                  </a:lnTo>
                  <a:lnTo>
                    <a:pt x="107797" y="235953"/>
                  </a:lnTo>
                  <a:close/>
                </a:path>
                <a:path w="577850" h="522605">
                  <a:moveTo>
                    <a:pt x="113639" y="220116"/>
                  </a:moveTo>
                  <a:lnTo>
                    <a:pt x="111544" y="221983"/>
                  </a:lnTo>
                  <a:lnTo>
                    <a:pt x="112864" y="223253"/>
                  </a:lnTo>
                  <a:lnTo>
                    <a:pt x="113284" y="221983"/>
                  </a:lnTo>
                  <a:lnTo>
                    <a:pt x="113639" y="220116"/>
                  </a:lnTo>
                  <a:close/>
                </a:path>
                <a:path w="577850" h="522605">
                  <a:moveTo>
                    <a:pt x="114414" y="219443"/>
                  </a:moveTo>
                  <a:lnTo>
                    <a:pt x="113868" y="218998"/>
                  </a:lnTo>
                  <a:lnTo>
                    <a:pt x="113639" y="220116"/>
                  </a:lnTo>
                  <a:lnTo>
                    <a:pt x="114414" y="219443"/>
                  </a:lnTo>
                  <a:close/>
                </a:path>
                <a:path w="577850" h="522605">
                  <a:moveTo>
                    <a:pt x="137782" y="173723"/>
                  </a:moveTo>
                  <a:lnTo>
                    <a:pt x="137401" y="172453"/>
                  </a:lnTo>
                  <a:lnTo>
                    <a:pt x="134708" y="173723"/>
                  </a:lnTo>
                  <a:lnTo>
                    <a:pt x="137782" y="173723"/>
                  </a:lnTo>
                  <a:close/>
                </a:path>
                <a:path w="577850" h="522605">
                  <a:moveTo>
                    <a:pt x="144195" y="458800"/>
                  </a:moveTo>
                  <a:lnTo>
                    <a:pt x="142138" y="458203"/>
                  </a:lnTo>
                  <a:lnTo>
                    <a:pt x="143459" y="459473"/>
                  </a:lnTo>
                  <a:lnTo>
                    <a:pt x="144195" y="458800"/>
                  </a:lnTo>
                  <a:close/>
                </a:path>
                <a:path w="577850" h="522605">
                  <a:moveTo>
                    <a:pt x="153416" y="214833"/>
                  </a:moveTo>
                  <a:lnTo>
                    <a:pt x="149809" y="211277"/>
                  </a:lnTo>
                  <a:lnTo>
                    <a:pt x="150622" y="212521"/>
                  </a:lnTo>
                  <a:lnTo>
                    <a:pt x="151777" y="213702"/>
                  </a:lnTo>
                  <a:lnTo>
                    <a:pt x="153416" y="214833"/>
                  </a:lnTo>
                  <a:close/>
                </a:path>
                <a:path w="577850" h="522605">
                  <a:moveTo>
                    <a:pt x="153581" y="171183"/>
                  </a:moveTo>
                  <a:lnTo>
                    <a:pt x="151104" y="171183"/>
                  </a:lnTo>
                  <a:lnTo>
                    <a:pt x="138430" y="166103"/>
                  </a:lnTo>
                  <a:lnTo>
                    <a:pt x="138201" y="173723"/>
                  </a:lnTo>
                  <a:lnTo>
                    <a:pt x="149872" y="173723"/>
                  </a:lnTo>
                  <a:lnTo>
                    <a:pt x="149174" y="172453"/>
                  </a:lnTo>
                  <a:lnTo>
                    <a:pt x="153581" y="171183"/>
                  </a:lnTo>
                  <a:close/>
                </a:path>
                <a:path w="577850" h="522605">
                  <a:moveTo>
                    <a:pt x="154978" y="456857"/>
                  </a:moveTo>
                  <a:lnTo>
                    <a:pt x="154698" y="456819"/>
                  </a:lnTo>
                  <a:lnTo>
                    <a:pt x="154305" y="456946"/>
                  </a:lnTo>
                  <a:lnTo>
                    <a:pt x="154495" y="457200"/>
                  </a:lnTo>
                  <a:lnTo>
                    <a:pt x="154736" y="457314"/>
                  </a:lnTo>
                  <a:lnTo>
                    <a:pt x="154914" y="457606"/>
                  </a:lnTo>
                  <a:lnTo>
                    <a:pt x="154978" y="456857"/>
                  </a:lnTo>
                  <a:close/>
                </a:path>
                <a:path w="577850" h="522605">
                  <a:moveTo>
                    <a:pt x="157988" y="188429"/>
                  </a:moveTo>
                  <a:lnTo>
                    <a:pt x="155346" y="192024"/>
                  </a:lnTo>
                  <a:lnTo>
                    <a:pt x="155879" y="193128"/>
                  </a:lnTo>
                  <a:lnTo>
                    <a:pt x="156146" y="193700"/>
                  </a:lnTo>
                  <a:lnTo>
                    <a:pt x="157988" y="188429"/>
                  </a:lnTo>
                  <a:close/>
                </a:path>
                <a:path w="577850" h="522605">
                  <a:moveTo>
                    <a:pt x="201993" y="215315"/>
                  </a:moveTo>
                  <a:lnTo>
                    <a:pt x="198374" y="214363"/>
                  </a:lnTo>
                  <a:lnTo>
                    <a:pt x="201764" y="215633"/>
                  </a:lnTo>
                  <a:lnTo>
                    <a:pt x="201993" y="215315"/>
                  </a:lnTo>
                  <a:close/>
                </a:path>
                <a:path w="577850" h="522605">
                  <a:moveTo>
                    <a:pt x="203708" y="212877"/>
                  </a:moveTo>
                  <a:lnTo>
                    <a:pt x="201993" y="215315"/>
                  </a:lnTo>
                  <a:lnTo>
                    <a:pt x="203200" y="215633"/>
                  </a:lnTo>
                  <a:lnTo>
                    <a:pt x="203708" y="212877"/>
                  </a:lnTo>
                  <a:close/>
                </a:path>
                <a:path w="577850" h="522605">
                  <a:moveTo>
                    <a:pt x="209219" y="207860"/>
                  </a:moveTo>
                  <a:lnTo>
                    <a:pt x="208661" y="206743"/>
                  </a:lnTo>
                  <a:lnTo>
                    <a:pt x="208203" y="209283"/>
                  </a:lnTo>
                  <a:lnTo>
                    <a:pt x="209219" y="207860"/>
                  </a:lnTo>
                  <a:close/>
                </a:path>
                <a:path w="577850" h="522605">
                  <a:moveTo>
                    <a:pt x="210477" y="206743"/>
                  </a:moveTo>
                  <a:lnTo>
                    <a:pt x="210032" y="206743"/>
                  </a:lnTo>
                  <a:lnTo>
                    <a:pt x="209219" y="207860"/>
                  </a:lnTo>
                  <a:lnTo>
                    <a:pt x="209296" y="208013"/>
                  </a:lnTo>
                  <a:lnTo>
                    <a:pt x="210477" y="206743"/>
                  </a:lnTo>
                  <a:close/>
                </a:path>
                <a:path w="577850" h="522605">
                  <a:moveTo>
                    <a:pt x="221665" y="469265"/>
                  </a:moveTo>
                  <a:lnTo>
                    <a:pt x="220764" y="469633"/>
                  </a:lnTo>
                  <a:lnTo>
                    <a:pt x="221246" y="470357"/>
                  </a:lnTo>
                  <a:lnTo>
                    <a:pt x="221665" y="469265"/>
                  </a:lnTo>
                  <a:close/>
                </a:path>
                <a:path w="577850" h="522605">
                  <a:moveTo>
                    <a:pt x="223888" y="468363"/>
                  </a:moveTo>
                  <a:lnTo>
                    <a:pt x="222986" y="465823"/>
                  </a:lnTo>
                  <a:lnTo>
                    <a:pt x="221665" y="469265"/>
                  </a:lnTo>
                  <a:lnTo>
                    <a:pt x="223888" y="468363"/>
                  </a:lnTo>
                  <a:close/>
                </a:path>
                <a:path w="577850" h="522605">
                  <a:moveTo>
                    <a:pt x="232714" y="512546"/>
                  </a:moveTo>
                  <a:lnTo>
                    <a:pt x="231940" y="512889"/>
                  </a:lnTo>
                  <a:lnTo>
                    <a:pt x="230682" y="512889"/>
                  </a:lnTo>
                  <a:lnTo>
                    <a:pt x="229501" y="512965"/>
                  </a:lnTo>
                  <a:lnTo>
                    <a:pt x="230073" y="513346"/>
                  </a:lnTo>
                  <a:lnTo>
                    <a:pt x="231051" y="513308"/>
                  </a:lnTo>
                  <a:lnTo>
                    <a:pt x="232714" y="512546"/>
                  </a:lnTo>
                  <a:close/>
                </a:path>
                <a:path w="577850" h="522605">
                  <a:moveTo>
                    <a:pt x="249059" y="215887"/>
                  </a:moveTo>
                  <a:lnTo>
                    <a:pt x="246976" y="200012"/>
                  </a:lnTo>
                  <a:lnTo>
                    <a:pt x="242811" y="220459"/>
                  </a:lnTo>
                  <a:lnTo>
                    <a:pt x="245503" y="213601"/>
                  </a:lnTo>
                  <a:lnTo>
                    <a:pt x="247040" y="214439"/>
                  </a:lnTo>
                  <a:lnTo>
                    <a:pt x="249059" y="215900"/>
                  </a:lnTo>
                  <a:close/>
                </a:path>
                <a:path w="577850" h="522605">
                  <a:moveTo>
                    <a:pt x="249275" y="522185"/>
                  </a:moveTo>
                  <a:lnTo>
                    <a:pt x="246976" y="517842"/>
                  </a:lnTo>
                  <a:lnTo>
                    <a:pt x="245719" y="519493"/>
                  </a:lnTo>
                  <a:lnTo>
                    <a:pt x="249275" y="522185"/>
                  </a:lnTo>
                  <a:close/>
                </a:path>
                <a:path w="577850" h="522605">
                  <a:moveTo>
                    <a:pt x="249326" y="216077"/>
                  </a:moveTo>
                  <a:lnTo>
                    <a:pt x="249072" y="215900"/>
                  </a:lnTo>
                  <a:lnTo>
                    <a:pt x="249123" y="216344"/>
                  </a:lnTo>
                  <a:lnTo>
                    <a:pt x="249250" y="216141"/>
                  </a:lnTo>
                  <a:close/>
                </a:path>
                <a:path w="577850" h="522605">
                  <a:moveTo>
                    <a:pt x="250736" y="505193"/>
                  </a:moveTo>
                  <a:lnTo>
                    <a:pt x="247611" y="506463"/>
                  </a:lnTo>
                  <a:lnTo>
                    <a:pt x="247751" y="505193"/>
                  </a:lnTo>
                  <a:lnTo>
                    <a:pt x="248183" y="501383"/>
                  </a:lnTo>
                  <a:lnTo>
                    <a:pt x="248462" y="498843"/>
                  </a:lnTo>
                  <a:lnTo>
                    <a:pt x="246329" y="491223"/>
                  </a:lnTo>
                  <a:lnTo>
                    <a:pt x="244729" y="486143"/>
                  </a:lnTo>
                  <a:lnTo>
                    <a:pt x="243535" y="482333"/>
                  </a:lnTo>
                  <a:lnTo>
                    <a:pt x="242709" y="475983"/>
                  </a:lnTo>
                  <a:lnTo>
                    <a:pt x="242392" y="473443"/>
                  </a:lnTo>
                  <a:lnTo>
                    <a:pt x="238379" y="475983"/>
                  </a:lnTo>
                  <a:lnTo>
                    <a:pt x="235953" y="473443"/>
                  </a:lnTo>
                  <a:lnTo>
                    <a:pt x="234746" y="472173"/>
                  </a:lnTo>
                  <a:lnTo>
                    <a:pt x="233540" y="470903"/>
                  </a:lnTo>
                  <a:lnTo>
                    <a:pt x="228130" y="467093"/>
                  </a:lnTo>
                  <a:lnTo>
                    <a:pt x="222453" y="472173"/>
                  </a:lnTo>
                  <a:lnTo>
                    <a:pt x="221246" y="470357"/>
                  </a:lnTo>
                  <a:lnTo>
                    <a:pt x="221043" y="470903"/>
                  </a:lnTo>
                  <a:lnTo>
                    <a:pt x="218706" y="472173"/>
                  </a:lnTo>
                  <a:lnTo>
                    <a:pt x="214363" y="469633"/>
                  </a:lnTo>
                  <a:lnTo>
                    <a:pt x="214858" y="468363"/>
                  </a:lnTo>
                  <a:lnTo>
                    <a:pt x="206768" y="468363"/>
                  </a:lnTo>
                  <a:lnTo>
                    <a:pt x="199859" y="467093"/>
                  </a:lnTo>
                  <a:lnTo>
                    <a:pt x="192659" y="464553"/>
                  </a:lnTo>
                  <a:lnTo>
                    <a:pt x="183743" y="460743"/>
                  </a:lnTo>
                  <a:lnTo>
                    <a:pt x="184759" y="467093"/>
                  </a:lnTo>
                  <a:lnTo>
                    <a:pt x="181813" y="465823"/>
                  </a:lnTo>
                  <a:lnTo>
                    <a:pt x="181190" y="464553"/>
                  </a:lnTo>
                  <a:lnTo>
                    <a:pt x="179819" y="463283"/>
                  </a:lnTo>
                  <a:lnTo>
                    <a:pt x="179628" y="467093"/>
                  </a:lnTo>
                  <a:lnTo>
                    <a:pt x="182295" y="468363"/>
                  </a:lnTo>
                  <a:lnTo>
                    <a:pt x="185013" y="468363"/>
                  </a:lnTo>
                  <a:lnTo>
                    <a:pt x="185000" y="473443"/>
                  </a:lnTo>
                  <a:lnTo>
                    <a:pt x="182537" y="470903"/>
                  </a:lnTo>
                  <a:lnTo>
                    <a:pt x="180073" y="468363"/>
                  </a:lnTo>
                  <a:lnTo>
                    <a:pt x="172821" y="467093"/>
                  </a:lnTo>
                  <a:lnTo>
                    <a:pt x="165823" y="465823"/>
                  </a:lnTo>
                  <a:lnTo>
                    <a:pt x="161607" y="459473"/>
                  </a:lnTo>
                  <a:lnTo>
                    <a:pt x="157086" y="459473"/>
                  </a:lnTo>
                  <a:lnTo>
                    <a:pt x="162941" y="465823"/>
                  </a:lnTo>
                  <a:lnTo>
                    <a:pt x="158419" y="465823"/>
                  </a:lnTo>
                  <a:lnTo>
                    <a:pt x="157213" y="462013"/>
                  </a:lnTo>
                  <a:lnTo>
                    <a:pt x="156070" y="467093"/>
                  </a:lnTo>
                  <a:lnTo>
                    <a:pt x="153098" y="467093"/>
                  </a:lnTo>
                  <a:lnTo>
                    <a:pt x="151599" y="462013"/>
                  </a:lnTo>
                  <a:lnTo>
                    <a:pt x="151498" y="458203"/>
                  </a:lnTo>
                  <a:lnTo>
                    <a:pt x="152209" y="459473"/>
                  </a:lnTo>
                  <a:lnTo>
                    <a:pt x="153543" y="458203"/>
                  </a:lnTo>
                  <a:lnTo>
                    <a:pt x="154317" y="458203"/>
                  </a:lnTo>
                  <a:lnTo>
                    <a:pt x="150469" y="453123"/>
                  </a:lnTo>
                  <a:lnTo>
                    <a:pt x="144195" y="458800"/>
                  </a:lnTo>
                  <a:lnTo>
                    <a:pt x="146481" y="459473"/>
                  </a:lnTo>
                  <a:lnTo>
                    <a:pt x="140309" y="462013"/>
                  </a:lnTo>
                  <a:lnTo>
                    <a:pt x="133451" y="460743"/>
                  </a:lnTo>
                  <a:lnTo>
                    <a:pt x="126644" y="462013"/>
                  </a:lnTo>
                  <a:lnTo>
                    <a:pt x="118021" y="462013"/>
                  </a:lnTo>
                  <a:lnTo>
                    <a:pt x="115646" y="463283"/>
                  </a:lnTo>
                  <a:lnTo>
                    <a:pt x="113284" y="463283"/>
                  </a:lnTo>
                  <a:lnTo>
                    <a:pt x="110794" y="465823"/>
                  </a:lnTo>
                  <a:lnTo>
                    <a:pt x="111036" y="468363"/>
                  </a:lnTo>
                  <a:lnTo>
                    <a:pt x="109461" y="469379"/>
                  </a:lnTo>
                  <a:lnTo>
                    <a:pt x="109461" y="503923"/>
                  </a:lnTo>
                  <a:lnTo>
                    <a:pt x="106667" y="505968"/>
                  </a:lnTo>
                  <a:lnTo>
                    <a:pt x="105003" y="501383"/>
                  </a:lnTo>
                  <a:lnTo>
                    <a:pt x="109461" y="503923"/>
                  </a:lnTo>
                  <a:lnTo>
                    <a:pt x="109461" y="469379"/>
                  </a:lnTo>
                  <a:lnTo>
                    <a:pt x="107073" y="470903"/>
                  </a:lnTo>
                  <a:lnTo>
                    <a:pt x="105676" y="469633"/>
                  </a:lnTo>
                  <a:lnTo>
                    <a:pt x="104101" y="467093"/>
                  </a:lnTo>
                  <a:lnTo>
                    <a:pt x="103327" y="465823"/>
                  </a:lnTo>
                  <a:lnTo>
                    <a:pt x="102158" y="464553"/>
                  </a:lnTo>
                  <a:lnTo>
                    <a:pt x="98209" y="464553"/>
                  </a:lnTo>
                  <a:lnTo>
                    <a:pt x="98704" y="463283"/>
                  </a:lnTo>
                  <a:lnTo>
                    <a:pt x="96367" y="465823"/>
                  </a:lnTo>
                  <a:lnTo>
                    <a:pt x="93675" y="467093"/>
                  </a:lnTo>
                  <a:lnTo>
                    <a:pt x="91821" y="465823"/>
                  </a:lnTo>
                  <a:lnTo>
                    <a:pt x="93332" y="464553"/>
                  </a:lnTo>
                  <a:lnTo>
                    <a:pt x="94856" y="463283"/>
                  </a:lnTo>
                  <a:lnTo>
                    <a:pt x="91262" y="458203"/>
                  </a:lnTo>
                  <a:lnTo>
                    <a:pt x="95034" y="455663"/>
                  </a:lnTo>
                  <a:lnTo>
                    <a:pt x="86055" y="456933"/>
                  </a:lnTo>
                  <a:lnTo>
                    <a:pt x="90106" y="458203"/>
                  </a:lnTo>
                  <a:lnTo>
                    <a:pt x="80098" y="464553"/>
                  </a:lnTo>
                  <a:lnTo>
                    <a:pt x="81546" y="459473"/>
                  </a:lnTo>
                  <a:lnTo>
                    <a:pt x="77609" y="462013"/>
                  </a:lnTo>
                  <a:lnTo>
                    <a:pt x="76263" y="464553"/>
                  </a:lnTo>
                  <a:lnTo>
                    <a:pt x="71932" y="462013"/>
                  </a:lnTo>
                  <a:lnTo>
                    <a:pt x="77165" y="460743"/>
                  </a:lnTo>
                  <a:lnTo>
                    <a:pt x="75692" y="458203"/>
                  </a:lnTo>
                  <a:lnTo>
                    <a:pt x="27076" y="458203"/>
                  </a:lnTo>
                  <a:lnTo>
                    <a:pt x="23279" y="458203"/>
                  </a:lnTo>
                  <a:lnTo>
                    <a:pt x="20396" y="458203"/>
                  </a:lnTo>
                  <a:lnTo>
                    <a:pt x="20916" y="459473"/>
                  </a:lnTo>
                  <a:lnTo>
                    <a:pt x="20358" y="459473"/>
                  </a:lnTo>
                  <a:lnTo>
                    <a:pt x="20383" y="460743"/>
                  </a:lnTo>
                  <a:lnTo>
                    <a:pt x="21996" y="462013"/>
                  </a:lnTo>
                  <a:lnTo>
                    <a:pt x="23355" y="464553"/>
                  </a:lnTo>
                  <a:lnTo>
                    <a:pt x="25209" y="467093"/>
                  </a:lnTo>
                  <a:lnTo>
                    <a:pt x="26873" y="469633"/>
                  </a:lnTo>
                  <a:lnTo>
                    <a:pt x="28041" y="467093"/>
                  </a:lnTo>
                  <a:lnTo>
                    <a:pt x="29273" y="464553"/>
                  </a:lnTo>
                  <a:lnTo>
                    <a:pt x="30543" y="462013"/>
                  </a:lnTo>
                  <a:lnTo>
                    <a:pt x="35852" y="463283"/>
                  </a:lnTo>
                  <a:lnTo>
                    <a:pt x="35242" y="469633"/>
                  </a:lnTo>
                  <a:lnTo>
                    <a:pt x="36207" y="467537"/>
                  </a:lnTo>
                  <a:lnTo>
                    <a:pt x="40589" y="474713"/>
                  </a:lnTo>
                  <a:lnTo>
                    <a:pt x="46621" y="479793"/>
                  </a:lnTo>
                  <a:lnTo>
                    <a:pt x="52514" y="486143"/>
                  </a:lnTo>
                  <a:lnTo>
                    <a:pt x="59639" y="488683"/>
                  </a:lnTo>
                  <a:lnTo>
                    <a:pt x="60096" y="491223"/>
                  </a:lnTo>
                  <a:lnTo>
                    <a:pt x="67729" y="489953"/>
                  </a:lnTo>
                  <a:lnTo>
                    <a:pt x="72021" y="492493"/>
                  </a:lnTo>
                  <a:lnTo>
                    <a:pt x="77851" y="496303"/>
                  </a:lnTo>
                  <a:lnTo>
                    <a:pt x="76987" y="493763"/>
                  </a:lnTo>
                  <a:lnTo>
                    <a:pt x="78320" y="489953"/>
                  </a:lnTo>
                  <a:lnTo>
                    <a:pt x="79667" y="486143"/>
                  </a:lnTo>
                  <a:lnTo>
                    <a:pt x="84023" y="489953"/>
                  </a:lnTo>
                  <a:lnTo>
                    <a:pt x="81559" y="497573"/>
                  </a:lnTo>
                  <a:lnTo>
                    <a:pt x="84404" y="501383"/>
                  </a:lnTo>
                  <a:lnTo>
                    <a:pt x="89128" y="505193"/>
                  </a:lnTo>
                  <a:lnTo>
                    <a:pt x="92329" y="512813"/>
                  </a:lnTo>
                  <a:lnTo>
                    <a:pt x="91186" y="507733"/>
                  </a:lnTo>
                  <a:lnTo>
                    <a:pt x="95542" y="509003"/>
                  </a:lnTo>
                  <a:lnTo>
                    <a:pt x="103708" y="509003"/>
                  </a:lnTo>
                  <a:lnTo>
                    <a:pt x="104825" y="508596"/>
                  </a:lnTo>
                  <a:lnTo>
                    <a:pt x="107505" y="512813"/>
                  </a:lnTo>
                  <a:lnTo>
                    <a:pt x="117132" y="511543"/>
                  </a:lnTo>
                  <a:lnTo>
                    <a:pt x="126047" y="512813"/>
                  </a:lnTo>
                  <a:lnTo>
                    <a:pt x="134683" y="515353"/>
                  </a:lnTo>
                  <a:lnTo>
                    <a:pt x="143471" y="515353"/>
                  </a:lnTo>
                  <a:lnTo>
                    <a:pt x="143649" y="512813"/>
                  </a:lnTo>
                  <a:lnTo>
                    <a:pt x="142659" y="511543"/>
                  </a:lnTo>
                  <a:lnTo>
                    <a:pt x="141668" y="510273"/>
                  </a:lnTo>
                  <a:lnTo>
                    <a:pt x="144208" y="506463"/>
                  </a:lnTo>
                  <a:lnTo>
                    <a:pt x="150482" y="517893"/>
                  </a:lnTo>
                  <a:lnTo>
                    <a:pt x="152819" y="516623"/>
                  </a:lnTo>
                  <a:lnTo>
                    <a:pt x="152654" y="506463"/>
                  </a:lnTo>
                  <a:lnTo>
                    <a:pt x="152641" y="505193"/>
                  </a:lnTo>
                  <a:lnTo>
                    <a:pt x="156921" y="512813"/>
                  </a:lnTo>
                  <a:lnTo>
                    <a:pt x="155409" y="507733"/>
                  </a:lnTo>
                  <a:lnTo>
                    <a:pt x="156984" y="506463"/>
                  </a:lnTo>
                  <a:lnTo>
                    <a:pt x="174586" y="510273"/>
                  </a:lnTo>
                  <a:lnTo>
                    <a:pt x="192417" y="509003"/>
                  </a:lnTo>
                  <a:lnTo>
                    <a:pt x="210312" y="509003"/>
                  </a:lnTo>
                  <a:lnTo>
                    <a:pt x="228117" y="517893"/>
                  </a:lnTo>
                  <a:lnTo>
                    <a:pt x="224917" y="514083"/>
                  </a:lnTo>
                  <a:lnTo>
                    <a:pt x="229501" y="514083"/>
                  </a:lnTo>
                  <a:lnTo>
                    <a:pt x="227914" y="512813"/>
                  </a:lnTo>
                  <a:lnTo>
                    <a:pt x="229120" y="509003"/>
                  </a:lnTo>
                  <a:lnTo>
                    <a:pt x="229527" y="507733"/>
                  </a:lnTo>
                  <a:lnTo>
                    <a:pt x="229374" y="506463"/>
                  </a:lnTo>
                  <a:lnTo>
                    <a:pt x="229222" y="505193"/>
                  </a:lnTo>
                  <a:lnTo>
                    <a:pt x="239102" y="514083"/>
                  </a:lnTo>
                  <a:lnTo>
                    <a:pt x="241528" y="510273"/>
                  </a:lnTo>
                  <a:lnTo>
                    <a:pt x="245198" y="509003"/>
                  </a:lnTo>
                  <a:lnTo>
                    <a:pt x="248729" y="509003"/>
                  </a:lnTo>
                  <a:lnTo>
                    <a:pt x="250063" y="506463"/>
                  </a:lnTo>
                  <a:lnTo>
                    <a:pt x="250736" y="505193"/>
                  </a:lnTo>
                  <a:close/>
                </a:path>
                <a:path w="577850" h="522605">
                  <a:moveTo>
                    <a:pt x="255511" y="510679"/>
                  </a:moveTo>
                  <a:lnTo>
                    <a:pt x="253149" y="511746"/>
                  </a:lnTo>
                  <a:lnTo>
                    <a:pt x="252539" y="509892"/>
                  </a:lnTo>
                  <a:lnTo>
                    <a:pt x="253377" y="518134"/>
                  </a:lnTo>
                  <a:lnTo>
                    <a:pt x="255511" y="510679"/>
                  </a:lnTo>
                  <a:close/>
                </a:path>
                <a:path w="577850" h="522605">
                  <a:moveTo>
                    <a:pt x="262521" y="216903"/>
                  </a:moveTo>
                  <a:lnTo>
                    <a:pt x="261353" y="214033"/>
                  </a:lnTo>
                  <a:lnTo>
                    <a:pt x="261289" y="214363"/>
                  </a:lnTo>
                  <a:lnTo>
                    <a:pt x="262521" y="216903"/>
                  </a:lnTo>
                  <a:close/>
                </a:path>
                <a:path w="577850" h="522605">
                  <a:moveTo>
                    <a:pt x="265264" y="215265"/>
                  </a:moveTo>
                  <a:lnTo>
                    <a:pt x="264236" y="216903"/>
                  </a:lnTo>
                  <a:lnTo>
                    <a:pt x="265239" y="215633"/>
                  </a:lnTo>
                  <a:lnTo>
                    <a:pt x="265264" y="215265"/>
                  </a:lnTo>
                  <a:close/>
                </a:path>
                <a:path w="577850" h="522605">
                  <a:moveTo>
                    <a:pt x="282981" y="221183"/>
                  </a:moveTo>
                  <a:lnTo>
                    <a:pt x="279514" y="222948"/>
                  </a:lnTo>
                  <a:lnTo>
                    <a:pt x="279095" y="221157"/>
                  </a:lnTo>
                  <a:lnTo>
                    <a:pt x="276860" y="229298"/>
                  </a:lnTo>
                  <a:lnTo>
                    <a:pt x="278752" y="233489"/>
                  </a:lnTo>
                  <a:lnTo>
                    <a:pt x="280708" y="222948"/>
                  </a:lnTo>
                  <a:lnTo>
                    <a:pt x="280835" y="222326"/>
                  </a:lnTo>
                  <a:lnTo>
                    <a:pt x="281063" y="223164"/>
                  </a:lnTo>
                  <a:lnTo>
                    <a:pt x="281863" y="222326"/>
                  </a:lnTo>
                  <a:lnTo>
                    <a:pt x="282981" y="221183"/>
                  </a:lnTo>
                  <a:close/>
                </a:path>
                <a:path w="577850" h="522605">
                  <a:moveTo>
                    <a:pt x="284403" y="224929"/>
                  </a:moveTo>
                  <a:lnTo>
                    <a:pt x="281076" y="223189"/>
                  </a:lnTo>
                  <a:lnTo>
                    <a:pt x="282232" y="227266"/>
                  </a:lnTo>
                  <a:lnTo>
                    <a:pt x="284403" y="224929"/>
                  </a:lnTo>
                  <a:close/>
                </a:path>
                <a:path w="577850" h="522605">
                  <a:moveTo>
                    <a:pt x="284937" y="219964"/>
                  </a:moveTo>
                  <a:lnTo>
                    <a:pt x="283933" y="220370"/>
                  </a:lnTo>
                  <a:lnTo>
                    <a:pt x="283375" y="220789"/>
                  </a:lnTo>
                  <a:lnTo>
                    <a:pt x="282981" y="221183"/>
                  </a:lnTo>
                  <a:lnTo>
                    <a:pt x="283527" y="220891"/>
                  </a:lnTo>
                  <a:lnTo>
                    <a:pt x="284162" y="220510"/>
                  </a:lnTo>
                  <a:lnTo>
                    <a:pt x="284937" y="219964"/>
                  </a:lnTo>
                  <a:close/>
                </a:path>
                <a:path w="577850" h="522605">
                  <a:moveTo>
                    <a:pt x="294157" y="233654"/>
                  </a:moveTo>
                  <a:lnTo>
                    <a:pt x="293941" y="233413"/>
                  </a:lnTo>
                  <a:lnTo>
                    <a:pt x="293662" y="233807"/>
                  </a:lnTo>
                  <a:lnTo>
                    <a:pt x="294157" y="233654"/>
                  </a:lnTo>
                  <a:close/>
                </a:path>
                <a:path w="577850" h="522605">
                  <a:moveTo>
                    <a:pt x="303199" y="233413"/>
                  </a:moveTo>
                  <a:lnTo>
                    <a:pt x="294919" y="233413"/>
                  </a:lnTo>
                  <a:lnTo>
                    <a:pt x="294157" y="233654"/>
                  </a:lnTo>
                  <a:lnTo>
                    <a:pt x="298399" y="238493"/>
                  </a:lnTo>
                  <a:lnTo>
                    <a:pt x="303199" y="233413"/>
                  </a:lnTo>
                  <a:close/>
                </a:path>
                <a:path w="577850" h="522605">
                  <a:moveTo>
                    <a:pt x="306997" y="170586"/>
                  </a:moveTo>
                  <a:lnTo>
                    <a:pt x="305765" y="164655"/>
                  </a:lnTo>
                  <a:lnTo>
                    <a:pt x="304165" y="156375"/>
                  </a:lnTo>
                  <a:lnTo>
                    <a:pt x="302552" y="161810"/>
                  </a:lnTo>
                  <a:lnTo>
                    <a:pt x="301612" y="167335"/>
                  </a:lnTo>
                  <a:lnTo>
                    <a:pt x="304444" y="167271"/>
                  </a:lnTo>
                  <a:lnTo>
                    <a:pt x="305981" y="168821"/>
                  </a:lnTo>
                  <a:lnTo>
                    <a:pt x="306997" y="170586"/>
                  </a:lnTo>
                  <a:close/>
                </a:path>
                <a:path w="577850" h="522605">
                  <a:moveTo>
                    <a:pt x="317919" y="251739"/>
                  </a:moveTo>
                  <a:lnTo>
                    <a:pt x="316560" y="252361"/>
                  </a:lnTo>
                  <a:lnTo>
                    <a:pt x="315595" y="253301"/>
                  </a:lnTo>
                  <a:lnTo>
                    <a:pt x="315836" y="254685"/>
                  </a:lnTo>
                  <a:lnTo>
                    <a:pt x="316242" y="253517"/>
                  </a:lnTo>
                  <a:lnTo>
                    <a:pt x="317030" y="252564"/>
                  </a:lnTo>
                  <a:lnTo>
                    <a:pt x="317919" y="251739"/>
                  </a:lnTo>
                  <a:close/>
                </a:path>
                <a:path w="577850" h="522605">
                  <a:moveTo>
                    <a:pt x="320344" y="251193"/>
                  </a:moveTo>
                  <a:lnTo>
                    <a:pt x="320040" y="251193"/>
                  </a:lnTo>
                  <a:lnTo>
                    <a:pt x="317931" y="252463"/>
                  </a:lnTo>
                  <a:lnTo>
                    <a:pt x="320344" y="251193"/>
                  </a:lnTo>
                  <a:close/>
                </a:path>
                <a:path w="577850" h="522605">
                  <a:moveTo>
                    <a:pt x="332816" y="294055"/>
                  </a:moveTo>
                  <a:lnTo>
                    <a:pt x="332536" y="293103"/>
                  </a:lnTo>
                  <a:lnTo>
                    <a:pt x="331825" y="293103"/>
                  </a:lnTo>
                  <a:lnTo>
                    <a:pt x="332816" y="294055"/>
                  </a:lnTo>
                  <a:close/>
                </a:path>
                <a:path w="577850" h="522605">
                  <a:moveTo>
                    <a:pt x="333603" y="306006"/>
                  </a:moveTo>
                  <a:lnTo>
                    <a:pt x="331419" y="305536"/>
                  </a:lnTo>
                  <a:lnTo>
                    <a:pt x="327317" y="299237"/>
                  </a:lnTo>
                  <a:lnTo>
                    <a:pt x="327812" y="305155"/>
                  </a:lnTo>
                  <a:lnTo>
                    <a:pt x="329984" y="305625"/>
                  </a:lnTo>
                  <a:lnTo>
                    <a:pt x="331800" y="310286"/>
                  </a:lnTo>
                  <a:lnTo>
                    <a:pt x="333603" y="306006"/>
                  </a:lnTo>
                  <a:close/>
                </a:path>
                <a:path w="577850" h="522605">
                  <a:moveTo>
                    <a:pt x="337477" y="293497"/>
                  </a:moveTo>
                  <a:lnTo>
                    <a:pt x="337451" y="293103"/>
                  </a:lnTo>
                  <a:lnTo>
                    <a:pt x="336892" y="292862"/>
                  </a:lnTo>
                  <a:lnTo>
                    <a:pt x="337477" y="293497"/>
                  </a:lnTo>
                  <a:close/>
                </a:path>
                <a:path w="577850" h="522605">
                  <a:moveTo>
                    <a:pt x="340283" y="317538"/>
                  </a:moveTo>
                  <a:lnTo>
                    <a:pt x="332397" y="317398"/>
                  </a:lnTo>
                  <a:lnTo>
                    <a:pt x="335445" y="319595"/>
                  </a:lnTo>
                  <a:lnTo>
                    <a:pt x="336765" y="318338"/>
                  </a:lnTo>
                  <a:lnTo>
                    <a:pt x="338188" y="318249"/>
                  </a:lnTo>
                  <a:lnTo>
                    <a:pt x="340283" y="317538"/>
                  </a:lnTo>
                  <a:close/>
                </a:path>
                <a:path w="577850" h="522605">
                  <a:moveTo>
                    <a:pt x="344322" y="234022"/>
                  </a:moveTo>
                  <a:lnTo>
                    <a:pt x="332371" y="239433"/>
                  </a:lnTo>
                  <a:lnTo>
                    <a:pt x="333044" y="240360"/>
                  </a:lnTo>
                  <a:lnTo>
                    <a:pt x="344322" y="234022"/>
                  </a:lnTo>
                  <a:close/>
                </a:path>
                <a:path w="577850" h="522605">
                  <a:moveTo>
                    <a:pt x="344728" y="266814"/>
                  </a:moveTo>
                  <a:lnTo>
                    <a:pt x="343928" y="267385"/>
                  </a:lnTo>
                  <a:lnTo>
                    <a:pt x="344728" y="266966"/>
                  </a:lnTo>
                  <a:lnTo>
                    <a:pt x="344728" y="266814"/>
                  </a:lnTo>
                  <a:close/>
                </a:path>
                <a:path w="577850" h="522605">
                  <a:moveTo>
                    <a:pt x="345351" y="301993"/>
                  </a:moveTo>
                  <a:lnTo>
                    <a:pt x="339458" y="295643"/>
                  </a:lnTo>
                  <a:lnTo>
                    <a:pt x="337477" y="293497"/>
                  </a:lnTo>
                  <a:lnTo>
                    <a:pt x="337667" y="295643"/>
                  </a:lnTo>
                  <a:lnTo>
                    <a:pt x="334175" y="295643"/>
                  </a:lnTo>
                  <a:lnTo>
                    <a:pt x="333146" y="294373"/>
                  </a:lnTo>
                  <a:lnTo>
                    <a:pt x="332816" y="294055"/>
                  </a:lnTo>
                  <a:lnTo>
                    <a:pt x="334441" y="299453"/>
                  </a:lnTo>
                  <a:lnTo>
                    <a:pt x="337591" y="303263"/>
                  </a:lnTo>
                  <a:lnTo>
                    <a:pt x="345351" y="301993"/>
                  </a:lnTo>
                  <a:close/>
                </a:path>
                <a:path w="577850" h="522605">
                  <a:moveTo>
                    <a:pt x="346862" y="362381"/>
                  </a:moveTo>
                  <a:lnTo>
                    <a:pt x="345071" y="366661"/>
                  </a:lnTo>
                  <a:lnTo>
                    <a:pt x="346392" y="365404"/>
                  </a:lnTo>
                  <a:lnTo>
                    <a:pt x="346862" y="362381"/>
                  </a:lnTo>
                  <a:close/>
                </a:path>
                <a:path w="577850" h="522605">
                  <a:moveTo>
                    <a:pt x="348716" y="315963"/>
                  </a:moveTo>
                  <a:lnTo>
                    <a:pt x="346735" y="318503"/>
                  </a:lnTo>
                  <a:lnTo>
                    <a:pt x="346976" y="319036"/>
                  </a:lnTo>
                  <a:lnTo>
                    <a:pt x="348716" y="315963"/>
                  </a:lnTo>
                  <a:close/>
                </a:path>
                <a:path w="577850" h="522605">
                  <a:moveTo>
                    <a:pt x="349859" y="401650"/>
                  </a:moveTo>
                  <a:lnTo>
                    <a:pt x="349796" y="399161"/>
                  </a:lnTo>
                  <a:lnTo>
                    <a:pt x="347586" y="397484"/>
                  </a:lnTo>
                  <a:lnTo>
                    <a:pt x="346252" y="399897"/>
                  </a:lnTo>
                  <a:lnTo>
                    <a:pt x="346976" y="400481"/>
                  </a:lnTo>
                  <a:lnTo>
                    <a:pt x="346278" y="401078"/>
                  </a:lnTo>
                  <a:lnTo>
                    <a:pt x="347002" y="401662"/>
                  </a:lnTo>
                  <a:lnTo>
                    <a:pt x="349859" y="401650"/>
                  </a:lnTo>
                  <a:close/>
                </a:path>
                <a:path w="577850" h="522605">
                  <a:moveTo>
                    <a:pt x="352869" y="305498"/>
                  </a:moveTo>
                  <a:lnTo>
                    <a:pt x="351040" y="300837"/>
                  </a:lnTo>
                  <a:lnTo>
                    <a:pt x="348869" y="300367"/>
                  </a:lnTo>
                  <a:lnTo>
                    <a:pt x="347535" y="301637"/>
                  </a:lnTo>
                  <a:lnTo>
                    <a:pt x="348399" y="303364"/>
                  </a:lnTo>
                  <a:lnTo>
                    <a:pt x="349923" y="304482"/>
                  </a:lnTo>
                  <a:lnTo>
                    <a:pt x="350761" y="306209"/>
                  </a:lnTo>
                  <a:lnTo>
                    <a:pt x="352869" y="305498"/>
                  </a:lnTo>
                  <a:close/>
                </a:path>
                <a:path w="577850" h="522605">
                  <a:moveTo>
                    <a:pt x="353110" y="360260"/>
                  </a:moveTo>
                  <a:lnTo>
                    <a:pt x="353047" y="359511"/>
                  </a:lnTo>
                  <a:lnTo>
                    <a:pt x="352831" y="357924"/>
                  </a:lnTo>
                  <a:lnTo>
                    <a:pt x="352056" y="356819"/>
                  </a:lnTo>
                  <a:lnTo>
                    <a:pt x="351929" y="358190"/>
                  </a:lnTo>
                  <a:lnTo>
                    <a:pt x="352069" y="359498"/>
                  </a:lnTo>
                  <a:lnTo>
                    <a:pt x="353110" y="360260"/>
                  </a:lnTo>
                  <a:close/>
                </a:path>
                <a:path w="577850" h="522605">
                  <a:moveTo>
                    <a:pt x="353339" y="371551"/>
                  </a:moveTo>
                  <a:lnTo>
                    <a:pt x="348208" y="370052"/>
                  </a:lnTo>
                  <a:lnTo>
                    <a:pt x="346976" y="372503"/>
                  </a:lnTo>
                  <a:lnTo>
                    <a:pt x="353339" y="371551"/>
                  </a:lnTo>
                  <a:close/>
                </a:path>
                <a:path w="577850" h="522605">
                  <a:moveTo>
                    <a:pt x="353529" y="351294"/>
                  </a:moveTo>
                  <a:lnTo>
                    <a:pt x="351650" y="351396"/>
                  </a:lnTo>
                  <a:lnTo>
                    <a:pt x="349885" y="355663"/>
                  </a:lnTo>
                  <a:lnTo>
                    <a:pt x="350951" y="355600"/>
                  </a:lnTo>
                  <a:lnTo>
                    <a:pt x="351586" y="356146"/>
                  </a:lnTo>
                  <a:lnTo>
                    <a:pt x="352056" y="356806"/>
                  </a:lnTo>
                  <a:lnTo>
                    <a:pt x="352272" y="354177"/>
                  </a:lnTo>
                  <a:lnTo>
                    <a:pt x="353529" y="351294"/>
                  </a:lnTo>
                  <a:close/>
                </a:path>
                <a:path w="577850" h="522605">
                  <a:moveTo>
                    <a:pt x="359194" y="356806"/>
                  </a:moveTo>
                  <a:lnTo>
                    <a:pt x="358343" y="356489"/>
                  </a:lnTo>
                  <a:lnTo>
                    <a:pt x="357073" y="356450"/>
                  </a:lnTo>
                  <a:lnTo>
                    <a:pt x="358394" y="356590"/>
                  </a:lnTo>
                  <a:lnTo>
                    <a:pt x="359194" y="356806"/>
                  </a:lnTo>
                  <a:close/>
                </a:path>
                <a:path w="577850" h="522605">
                  <a:moveTo>
                    <a:pt x="359752" y="357149"/>
                  </a:moveTo>
                  <a:lnTo>
                    <a:pt x="359244" y="356831"/>
                  </a:lnTo>
                  <a:lnTo>
                    <a:pt x="359752" y="357149"/>
                  </a:lnTo>
                  <a:close/>
                </a:path>
                <a:path w="577850" h="522605">
                  <a:moveTo>
                    <a:pt x="364705" y="379107"/>
                  </a:moveTo>
                  <a:lnTo>
                    <a:pt x="362419" y="377799"/>
                  </a:lnTo>
                  <a:lnTo>
                    <a:pt x="361683" y="376326"/>
                  </a:lnTo>
                  <a:lnTo>
                    <a:pt x="361924" y="377151"/>
                  </a:lnTo>
                  <a:lnTo>
                    <a:pt x="362064" y="377990"/>
                  </a:lnTo>
                  <a:lnTo>
                    <a:pt x="361810" y="378802"/>
                  </a:lnTo>
                  <a:lnTo>
                    <a:pt x="364705" y="379107"/>
                  </a:lnTo>
                  <a:close/>
                </a:path>
                <a:path w="577850" h="522605">
                  <a:moveTo>
                    <a:pt x="368719" y="376008"/>
                  </a:moveTo>
                  <a:lnTo>
                    <a:pt x="363956" y="370332"/>
                  </a:lnTo>
                  <a:lnTo>
                    <a:pt x="358800" y="370636"/>
                  </a:lnTo>
                  <a:lnTo>
                    <a:pt x="360553" y="373024"/>
                  </a:lnTo>
                  <a:lnTo>
                    <a:pt x="361505" y="375704"/>
                  </a:lnTo>
                  <a:lnTo>
                    <a:pt x="361492" y="375539"/>
                  </a:lnTo>
                  <a:lnTo>
                    <a:pt x="361442" y="375386"/>
                  </a:lnTo>
                  <a:lnTo>
                    <a:pt x="361505" y="375221"/>
                  </a:lnTo>
                  <a:lnTo>
                    <a:pt x="368719" y="376008"/>
                  </a:lnTo>
                  <a:close/>
                </a:path>
                <a:path w="577850" h="522605">
                  <a:moveTo>
                    <a:pt x="380682" y="348983"/>
                  </a:moveTo>
                  <a:lnTo>
                    <a:pt x="380250" y="349338"/>
                  </a:lnTo>
                  <a:lnTo>
                    <a:pt x="379717" y="350024"/>
                  </a:lnTo>
                  <a:lnTo>
                    <a:pt x="379044" y="351231"/>
                  </a:lnTo>
                  <a:lnTo>
                    <a:pt x="379717" y="350570"/>
                  </a:lnTo>
                  <a:lnTo>
                    <a:pt x="380288" y="349808"/>
                  </a:lnTo>
                  <a:lnTo>
                    <a:pt x="380682" y="348983"/>
                  </a:lnTo>
                  <a:close/>
                </a:path>
                <a:path w="577850" h="522605">
                  <a:moveTo>
                    <a:pt x="381546" y="348576"/>
                  </a:moveTo>
                  <a:lnTo>
                    <a:pt x="381393" y="347332"/>
                  </a:lnTo>
                  <a:lnTo>
                    <a:pt x="381254" y="346125"/>
                  </a:lnTo>
                  <a:lnTo>
                    <a:pt x="381342" y="347129"/>
                  </a:lnTo>
                  <a:lnTo>
                    <a:pt x="381076" y="348068"/>
                  </a:lnTo>
                  <a:lnTo>
                    <a:pt x="380682" y="348970"/>
                  </a:lnTo>
                  <a:lnTo>
                    <a:pt x="381050" y="348627"/>
                  </a:lnTo>
                  <a:lnTo>
                    <a:pt x="381368" y="348488"/>
                  </a:lnTo>
                  <a:lnTo>
                    <a:pt x="381546" y="348576"/>
                  </a:lnTo>
                  <a:close/>
                </a:path>
                <a:path w="577850" h="522605">
                  <a:moveTo>
                    <a:pt x="382155" y="348869"/>
                  </a:moveTo>
                  <a:lnTo>
                    <a:pt x="381546" y="348589"/>
                  </a:lnTo>
                  <a:lnTo>
                    <a:pt x="381901" y="350354"/>
                  </a:lnTo>
                  <a:lnTo>
                    <a:pt x="382155" y="348869"/>
                  </a:lnTo>
                  <a:close/>
                </a:path>
                <a:path w="577850" h="522605">
                  <a:moveTo>
                    <a:pt x="382612" y="352437"/>
                  </a:moveTo>
                  <a:lnTo>
                    <a:pt x="381647" y="350875"/>
                  </a:lnTo>
                  <a:lnTo>
                    <a:pt x="381266" y="351967"/>
                  </a:lnTo>
                  <a:lnTo>
                    <a:pt x="381114" y="352412"/>
                  </a:lnTo>
                  <a:lnTo>
                    <a:pt x="382028" y="352640"/>
                  </a:lnTo>
                  <a:lnTo>
                    <a:pt x="382612" y="352437"/>
                  </a:lnTo>
                  <a:close/>
                </a:path>
                <a:path w="577850" h="522605">
                  <a:moveTo>
                    <a:pt x="383311" y="343636"/>
                  </a:moveTo>
                  <a:lnTo>
                    <a:pt x="380733" y="341477"/>
                  </a:lnTo>
                  <a:lnTo>
                    <a:pt x="377482" y="340309"/>
                  </a:lnTo>
                  <a:lnTo>
                    <a:pt x="377317" y="342798"/>
                  </a:lnTo>
                  <a:lnTo>
                    <a:pt x="375983" y="344068"/>
                  </a:lnTo>
                  <a:lnTo>
                    <a:pt x="383311" y="343636"/>
                  </a:lnTo>
                  <a:close/>
                </a:path>
                <a:path w="577850" h="522605">
                  <a:moveTo>
                    <a:pt x="383870" y="365734"/>
                  </a:moveTo>
                  <a:lnTo>
                    <a:pt x="382727" y="362991"/>
                  </a:lnTo>
                  <a:lnTo>
                    <a:pt x="383019" y="364832"/>
                  </a:lnTo>
                  <a:lnTo>
                    <a:pt x="381685" y="365493"/>
                  </a:lnTo>
                  <a:lnTo>
                    <a:pt x="380707" y="366420"/>
                  </a:lnTo>
                  <a:lnTo>
                    <a:pt x="382143" y="366331"/>
                  </a:lnTo>
                  <a:lnTo>
                    <a:pt x="383870" y="365734"/>
                  </a:lnTo>
                  <a:close/>
                </a:path>
                <a:path w="577850" h="522605">
                  <a:moveTo>
                    <a:pt x="383908" y="343598"/>
                  </a:moveTo>
                  <a:lnTo>
                    <a:pt x="383311" y="343636"/>
                  </a:lnTo>
                  <a:lnTo>
                    <a:pt x="381800" y="344309"/>
                  </a:lnTo>
                  <a:lnTo>
                    <a:pt x="383908" y="343598"/>
                  </a:lnTo>
                  <a:close/>
                </a:path>
                <a:path w="577850" h="522605">
                  <a:moveTo>
                    <a:pt x="384238" y="286588"/>
                  </a:moveTo>
                  <a:lnTo>
                    <a:pt x="380415" y="284276"/>
                  </a:lnTo>
                  <a:lnTo>
                    <a:pt x="379869" y="284695"/>
                  </a:lnTo>
                  <a:lnTo>
                    <a:pt x="379590" y="285102"/>
                  </a:lnTo>
                  <a:lnTo>
                    <a:pt x="379120" y="285521"/>
                  </a:lnTo>
                  <a:lnTo>
                    <a:pt x="380047" y="287248"/>
                  </a:lnTo>
                  <a:lnTo>
                    <a:pt x="380784" y="288988"/>
                  </a:lnTo>
                  <a:lnTo>
                    <a:pt x="380428" y="291084"/>
                  </a:lnTo>
                  <a:lnTo>
                    <a:pt x="382790" y="288988"/>
                  </a:lnTo>
                  <a:lnTo>
                    <a:pt x="384238" y="286588"/>
                  </a:lnTo>
                  <a:close/>
                </a:path>
                <a:path w="577850" h="522605">
                  <a:moveTo>
                    <a:pt x="384314" y="366801"/>
                  </a:moveTo>
                  <a:lnTo>
                    <a:pt x="384213" y="365607"/>
                  </a:lnTo>
                  <a:lnTo>
                    <a:pt x="383870" y="365734"/>
                  </a:lnTo>
                  <a:lnTo>
                    <a:pt x="384314" y="366801"/>
                  </a:lnTo>
                  <a:close/>
                </a:path>
                <a:path w="577850" h="522605">
                  <a:moveTo>
                    <a:pt x="385127" y="252463"/>
                  </a:moveTo>
                  <a:lnTo>
                    <a:pt x="384606" y="246113"/>
                  </a:lnTo>
                  <a:lnTo>
                    <a:pt x="381711" y="239763"/>
                  </a:lnTo>
                  <a:lnTo>
                    <a:pt x="379006" y="233413"/>
                  </a:lnTo>
                  <a:lnTo>
                    <a:pt x="374370" y="228333"/>
                  </a:lnTo>
                  <a:lnTo>
                    <a:pt x="373392" y="223253"/>
                  </a:lnTo>
                  <a:lnTo>
                    <a:pt x="367499" y="225793"/>
                  </a:lnTo>
                  <a:lnTo>
                    <a:pt x="365861" y="221983"/>
                  </a:lnTo>
                  <a:lnTo>
                    <a:pt x="365315" y="220713"/>
                  </a:lnTo>
                  <a:lnTo>
                    <a:pt x="360705" y="216903"/>
                  </a:lnTo>
                  <a:lnTo>
                    <a:pt x="354711" y="213093"/>
                  </a:lnTo>
                  <a:lnTo>
                    <a:pt x="350304" y="216903"/>
                  </a:lnTo>
                  <a:lnTo>
                    <a:pt x="346379" y="213093"/>
                  </a:lnTo>
                  <a:lnTo>
                    <a:pt x="343916" y="207860"/>
                  </a:lnTo>
                  <a:lnTo>
                    <a:pt x="341464" y="201663"/>
                  </a:lnTo>
                  <a:lnTo>
                    <a:pt x="337273" y="196583"/>
                  </a:lnTo>
                  <a:lnTo>
                    <a:pt x="339204" y="195313"/>
                  </a:lnTo>
                  <a:lnTo>
                    <a:pt x="340664" y="196583"/>
                  </a:lnTo>
                  <a:lnTo>
                    <a:pt x="340817" y="199123"/>
                  </a:lnTo>
                  <a:lnTo>
                    <a:pt x="341045" y="195313"/>
                  </a:lnTo>
                  <a:lnTo>
                    <a:pt x="341350" y="190233"/>
                  </a:lnTo>
                  <a:lnTo>
                    <a:pt x="335153" y="187693"/>
                  </a:lnTo>
                  <a:lnTo>
                    <a:pt x="322516" y="185153"/>
                  </a:lnTo>
                  <a:lnTo>
                    <a:pt x="316382" y="185153"/>
                  </a:lnTo>
                  <a:lnTo>
                    <a:pt x="314426" y="178803"/>
                  </a:lnTo>
                  <a:lnTo>
                    <a:pt x="311302" y="178803"/>
                  </a:lnTo>
                  <a:lnTo>
                    <a:pt x="310019" y="177533"/>
                  </a:lnTo>
                  <a:lnTo>
                    <a:pt x="309092" y="176263"/>
                  </a:lnTo>
                  <a:lnTo>
                    <a:pt x="309587" y="176263"/>
                  </a:lnTo>
                  <a:lnTo>
                    <a:pt x="308889" y="174993"/>
                  </a:lnTo>
                  <a:lnTo>
                    <a:pt x="307771" y="172453"/>
                  </a:lnTo>
                  <a:lnTo>
                    <a:pt x="307009" y="171183"/>
                  </a:lnTo>
                  <a:lnTo>
                    <a:pt x="307403" y="172453"/>
                  </a:lnTo>
                  <a:lnTo>
                    <a:pt x="307822" y="174993"/>
                  </a:lnTo>
                  <a:lnTo>
                    <a:pt x="306565" y="174993"/>
                  </a:lnTo>
                  <a:lnTo>
                    <a:pt x="303631" y="173723"/>
                  </a:lnTo>
                  <a:lnTo>
                    <a:pt x="300469" y="173723"/>
                  </a:lnTo>
                  <a:lnTo>
                    <a:pt x="301625" y="167373"/>
                  </a:lnTo>
                  <a:lnTo>
                    <a:pt x="300913" y="167373"/>
                  </a:lnTo>
                  <a:lnTo>
                    <a:pt x="298945" y="164833"/>
                  </a:lnTo>
                  <a:lnTo>
                    <a:pt x="297726" y="169913"/>
                  </a:lnTo>
                  <a:lnTo>
                    <a:pt x="297446" y="174993"/>
                  </a:lnTo>
                  <a:lnTo>
                    <a:pt x="295757" y="174993"/>
                  </a:lnTo>
                  <a:lnTo>
                    <a:pt x="294144" y="176263"/>
                  </a:lnTo>
                  <a:lnTo>
                    <a:pt x="292747" y="176263"/>
                  </a:lnTo>
                  <a:lnTo>
                    <a:pt x="291985" y="172453"/>
                  </a:lnTo>
                  <a:lnTo>
                    <a:pt x="289280" y="172453"/>
                  </a:lnTo>
                  <a:lnTo>
                    <a:pt x="286346" y="171183"/>
                  </a:lnTo>
                  <a:lnTo>
                    <a:pt x="284899" y="167373"/>
                  </a:lnTo>
                  <a:lnTo>
                    <a:pt x="281838" y="171183"/>
                  </a:lnTo>
                  <a:lnTo>
                    <a:pt x="269976" y="167373"/>
                  </a:lnTo>
                  <a:lnTo>
                    <a:pt x="268033" y="176161"/>
                  </a:lnTo>
                  <a:lnTo>
                    <a:pt x="267462" y="178803"/>
                  </a:lnTo>
                  <a:lnTo>
                    <a:pt x="267538" y="177533"/>
                  </a:lnTo>
                  <a:lnTo>
                    <a:pt x="266865" y="176263"/>
                  </a:lnTo>
                  <a:lnTo>
                    <a:pt x="268008" y="176263"/>
                  </a:lnTo>
                  <a:lnTo>
                    <a:pt x="265582" y="174993"/>
                  </a:lnTo>
                  <a:lnTo>
                    <a:pt x="262623" y="173723"/>
                  </a:lnTo>
                  <a:lnTo>
                    <a:pt x="259930" y="176263"/>
                  </a:lnTo>
                  <a:lnTo>
                    <a:pt x="258953" y="168643"/>
                  </a:lnTo>
                  <a:lnTo>
                    <a:pt x="256489" y="172453"/>
                  </a:lnTo>
                  <a:lnTo>
                    <a:pt x="254584" y="174993"/>
                  </a:lnTo>
                  <a:lnTo>
                    <a:pt x="252907" y="178803"/>
                  </a:lnTo>
                  <a:lnTo>
                    <a:pt x="252095" y="177533"/>
                  </a:lnTo>
                  <a:lnTo>
                    <a:pt x="249656" y="173723"/>
                  </a:lnTo>
                  <a:lnTo>
                    <a:pt x="248310" y="171183"/>
                  </a:lnTo>
                  <a:lnTo>
                    <a:pt x="251536" y="164833"/>
                  </a:lnTo>
                  <a:lnTo>
                    <a:pt x="247154" y="169913"/>
                  </a:lnTo>
                  <a:lnTo>
                    <a:pt x="244614" y="171183"/>
                  </a:lnTo>
                  <a:lnTo>
                    <a:pt x="242290" y="173723"/>
                  </a:lnTo>
                  <a:lnTo>
                    <a:pt x="238569" y="177533"/>
                  </a:lnTo>
                  <a:lnTo>
                    <a:pt x="238899" y="172453"/>
                  </a:lnTo>
                  <a:lnTo>
                    <a:pt x="236524" y="173723"/>
                  </a:lnTo>
                  <a:lnTo>
                    <a:pt x="232740" y="180073"/>
                  </a:lnTo>
                  <a:lnTo>
                    <a:pt x="232257" y="178803"/>
                  </a:lnTo>
                  <a:lnTo>
                    <a:pt x="231305" y="176263"/>
                  </a:lnTo>
                  <a:lnTo>
                    <a:pt x="224751" y="171183"/>
                  </a:lnTo>
                  <a:lnTo>
                    <a:pt x="214490" y="169913"/>
                  </a:lnTo>
                  <a:lnTo>
                    <a:pt x="202679" y="169913"/>
                  </a:lnTo>
                  <a:lnTo>
                    <a:pt x="191452" y="166103"/>
                  </a:lnTo>
                  <a:lnTo>
                    <a:pt x="191566" y="171183"/>
                  </a:lnTo>
                  <a:lnTo>
                    <a:pt x="190385" y="169913"/>
                  </a:lnTo>
                  <a:lnTo>
                    <a:pt x="189204" y="168643"/>
                  </a:lnTo>
                  <a:lnTo>
                    <a:pt x="186258" y="167373"/>
                  </a:lnTo>
                  <a:lnTo>
                    <a:pt x="184594" y="169913"/>
                  </a:lnTo>
                  <a:lnTo>
                    <a:pt x="183794" y="167373"/>
                  </a:lnTo>
                  <a:lnTo>
                    <a:pt x="182841" y="166103"/>
                  </a:lnTo>
                  <a:lnTo>
                    <a:pt x="181902" y="164833"/>
                  </a:lnTo>
                  <a:lnTo>
                    <a:pt x="184099" y="162293"/>
                  </a:lnTo>
                  <a:lnTo>
                    <a:pt x="179463" y="162293"/>
                  </a:lnTo>
                  <a:lnTo>
                    <a:pt x="175679" y="161023"/>
                  </a:lnTo>
                  <a:lnTo>
                    <a:pt x="172288" y="162293"/>
                  </a:lnTo>
                  <a:lnTo>
                    <a:pt x="168871" y="166103"/>
                  </a:lnTo>
                  <a:lnTo>
                    <a:pt x="168071" y="162293"/>
                  </a:lnTo>
                  <a:lnTo>
                    <a:pt x="170357" y="161023"/>
                  </a:lnTo>
                  <a:lnTo>
                    <a:pt x="169646" y="158483"/>
                  </a:lnTo>
                  <a:lnTo>
                    <a:pt x="167436" y="162293"/>
                  </a:lnTo>
                  <a:lnTo>
                    <a:pt x="166014" y="157213"/>
                  </a:lnTo>
                  <a:lnTo>
                    <a:pt x="167741" y="157213"/>
                  </a:lnTo>
                  <a:lnTo>
                    <a:pt x="168833" y="154673"/>
                  </a:lnTo>
                  <a:lnTo>
                    <a:pt x="165112" y="155346"/>
                  </a:lnTo>
                  <a:lnTo>
                    <a:pt x="165112" y="204203"/>
                  </a:lnTo>
                  <a:lnTo>
                    <a:pt x="164160" y="206743"/>
                  </a:lnTo>
                  <a:lnTo>
                    <a:pt x="162674" y="205473"/>
                  </a:lnTo>
                  <a:lnTo>
                    <a:pt x="161010" y="202933"/>
                  </a:lnTo>
                  <a:lnTo>
                    <a:pt x="163588" y="202933"/>
                  </a:lnTo>
                  <a:lnTo>
                    <a:pt x="165112" y="204203"/>
                  </a:lnTo>
                  <a:lnTo>
                    <a:pt x="165112" y="155346"/>
                  </a:lnTo>
                  <a:lnTo>
                    <a:pt x="161734" y="155943"/>
                  </a:lnTo>
                  <a:lnTo>
                    <a:pt x="161023" y="166103"/>
                  </a:lnTo>
                  <a:lnTo>
                    <a:pt x="160502" y="176263"/>
                  </a:lnTo>
                  <a:lnTo>
                    <a:pt x="156908" y="172453"/>
                  </a:lnTo>
                  <a:lnTo>
                    <a:pt x="155117" y="172453"/>
                  </a:lnTo>
                  <a:lnTo>
                    <a:pt x="152514" y="178803"/>
                  </a:lnTo>
                  <a:lnTo>
                    <a:pt x="151206" y="176161"/>
                  </a:lnTo>
                  <a:lnTo>
                    <a:pt x="150571" y="174993"/>
                  </a:lnTo>
                  <a:lnTo>
                    <a:pt x="138176" y="174993"/>
                  </a:lnTo>
                  <a:lnTo>
                    <a:pt x="134061" y="174993"/>
                  </a:lnTo>
                  <a:lnTo>
                    <a:pt x="128498" y="174993"/>
                  </a:lnTo>
                  <a:lnTo>
                    <a:pt x="122542" y="174993"/>
                  </a:lnTo>
                  <a:lnTo>
                    <a:pt x="124053" y="176263"/>
                  </a:lnTo>
                  <a:lnTo>
                    <a:pt x="122034" y="185153"/>
                  </a:lnTo>
                  <a:lnTo>
                    <a:pt x="120180" y="180073"/>
                  </a:lnTo>
                  <a:lnTo>
                    <a:pt x="119265" y="177533"/>
                  </a:lnTo>
                  <a:lnTo>
                    <a:pt x="114249" y="180073"/>
                  </a:lnTo>
                  <a:lnTo>
                    <a:pt x="114312" y="178803"/>
                  </a:lnTo>
                  <a:lnTo>
                    <a:pt x="108153" y="176263"/>
                  </a:lnTo>
                  <a:lnTo>
                    <a:pt x="105841" y="177533"/>
                  </a:lnTo>
                  <a:lnTo>
                    <a:pt x="103441" y="178803"/>
                  </a:lnTo>
                  <a:lnTo>
                    <a:pt x="97040" y="176263"/>
                  </a:lnTo>
                  <a:lnTo>
                    <a:pt x="99009" y="182613"/>
                  </a:lnTo>
                  <a:lnTo>
                    <a:pt x="99923" y="188963"/>
                  </a:lnTo>
                  <a:lnTo>
                    <a:pt x="97320" y="187693"/>
                  </a:lnTo>
                  <a:lnTo>
                    <a:pt x="89649" y="182613"/>
                  </a:lnTo>
                  <a:lnTo>
                    <a:pt x="84518" y="181343"/>
                  </a:lnTo>
                  <a:lnTo>
                    <a:pt x="82232" y="185153"/>
                  </a:lnTo>
                  <a:lnTo>
                    <a:pt x="85737" y="186423"/>
                  </a:lnTo>
                  <a:lnTo>
                    <a:pt x="82511" y="187693"/>
                  </a:lnTo>
                  <a:lnTo>
                    <a:pt x="79451" y="185153"/>
                  </a:lnTo>
                  <a:lnTo>
                    <a:pt x="76390" y="182613"/>
                  </a:lnTo>
                  <a:lnTo>
                    <a:pt x="69557" y="177533"/>
                  </a:lnTo>
                  <a:lnTo>
                    <a:pt x="62890" y="174993"/>
                  </a:lnTo>
                  <a:lnTo>
                    <a:pt x="64706" y="172453"/>
                  </a:lnTo>
                  <a:lnTo>
                    <a:pt x="65519" y="171183"/>
                  </a:lnTo>
                  <a:lnTo>
                    <a:pt x="60007" y="172453"/>
                  </a:lnTo>
                  <a:lnTo>
                    <a:pt x="60820" y="176263"/>
                  </a:lnTo>
                  <a:lnTo>
                    <a:pt x="63106" y="180073"/>
                  </a:lnTo>
                  <a:lnTo>
                    <a:pt x="62014" y="185153"/>
                  </a:lnTo>
                  <a:lnTo>
                    <a:pt x="58470" y="182613"/>
                  </a:lnTo>
                  <a:lnTo>
                    <a:pt x="58039" y="174993"/>
                  </a:lnTo>
                  <a:lnTo>
                    <a:pt x="52717" y="176263"/>
                  </a:lnTo>
                  <a:lnTo>
                    <a:pt x="50482" y="176263"/>
                  </a:lnTo>
                  <a:lnTo>
                    <a:pt x="49009" y="181343"/>
                  </a:lnTo>
                  <a:lnTo>
                    <a:pt x="47117" y="186423"/>
                  </a:lnTo>
                  <a:lnTo>
                    <a:pt x="45059" y="191503"/>
                  </a:lnTo>
                  <a:lnTo>
                    <a:pt x="43230" y="196583"/>
                  </a:lnTo>
                  <a:lnTo>
                    <a:pt x="37566" y="196583"/>
                  </a:lnTo>
                  <a:lnTo>
                    <a:pt x="41109" y="197853"/>
                  </a:lnTo>
                  <a:lnTo>
                    <a:pt x="44437" y="199123"/>
                  </a:lnTo>
                  <a:lnTo>
                    <a:pt x="43586" y="202933"/>
                  </a:lnTo>
                  <a:lnTo>
                    <a:pt x="39458" y="205473"/>
                  </a:lnTo>
                  <a:lnTo>
                    <a:pt x="33401" y="208013"/>
                  </a:lnTo>
                  <a:lnTo>
                    <a:pt x="28867" y="210553"/>
                  </a:lnTo>
                  <a:lnTo>
                    <a:pt x="29311" y="216903"/>
                  </a:lnTo>
                  <a:lnTo>
                    <a:pt x="27292" y="216903"/>
                  </a:lnTo>
                  <a:lnTo>
                    <a:pt x="26593" y="215633"/>
                  </a:lnTo>
                  <a:lnTo>
                    <a:pt x="26263" y="220713"/>
                  </a:lnTo>
                  <a:lnTo>
                    <a:pt x="22898" y="229603"/>
                  </a:lnTo>
                  <a:lnTo>
                    <a:pt x="27076" y="234683"/>
                  </a:lnTo>
                  <a:lnTo>
                    <a:pt x="16967" y="230873"/>
                  </a:lnTo>
                  <a:lnTo>
                    <a:pt x="16014" y="238493"/>
                  </a:lnTo>
                  <a:lnTo>
                    <a:pt x="16814" y="244779"/>
                  </a:lnTo>
                  <a:lnTo>
                    <a:pt x="17183" y="251193"/>
                  </a:lnTo>
                  <a:lnTo>
                    <a:pt x="19215" y="257543"/>
                  </a:lnTo>
                  <a:lnTo>
                    <a:pt x="9690" y="255003"/>
                  </a:lnTo>
                  <a:lnTo>
                    <a:pt x="8788" y="258813"/>
                  </a:lnTo>
                  <a:lnTo>
                    <a:pt x="8572" y="263893"/>
                  </a:lnTo>
                  <a:lnTo>
                    <a:pt x="8255" y="267703"/>
                  </a:lnTo>
                  <a:lnTo>
                    <a:pt x="6350" y="267703"/>
                  </a:lnTo>
                  <a:lnTo>
                    <a:pt x="3937" y="275323"/>
                  </a:lnTo>
                  <a:lnTo>
                    <a:pt x="8890" y="279133"/>
                  </a:lnTo>
                  <a:lnTo>
                    <a:pt x="13284" y="281673"/>
                  </a:lnTo>
                  <a:lnTo>
                    <a:pt x="11887" y="284213"/>
                  </a:lnTo>
                  <a:lnTo>
                    <a:pt x="10134" y="282943"/>
                  </a:lnTo>
                  <a:lnTo>
                    <a:pt x="9131" y="281673"/>
                  </a:lnTo>
                  <a:lnTo>
                    <a:pt x="5156" y="291833"/>
                  </a:lnTo>
                  <a:lnTo>
                    <a:pt x="6019" y="293103"/>
                  </a:lnTo>
                  <a:lnTo>
                    <a:pt x="15671" y="300723"/>
                  </a:lnTo>
                  <a:lnTo>
                    <a:pt x="9385" y="301993"/>
                  </a:lnTo>
                  <a:lnTo>
                    <a:pt x="9499" y="304533"/>
                  </a:lnTo>
                  <a:lnTo>
                    <a:pt x="6731" y="310883"/>
                  </a:lnTo>
                  <a:lnTo>
                    <a:pt x="4660" y="318503"/>
                  </a:lnTo>
                  <a:lnTo>
                    <a:pt x="6845" y="324853"/>
                  </a:lnTo>
                  <a:lnTo>
                    <a:pt x="4025" y="324853"/>
                  </a:lnTo>
                  <a:lnTo>
                    <a:pt x="4762" y="332473"/>
                  </a:lnTo>
                  <a:lnTo>
                    <a:pt x="927" y="341363"/>
                  </a:lnTo>
                  <a:lnTo>
                    <a:pt x="0" y="348983"/>
                  </a:lnTo>
                  <a:lnTo>
                    <a:pt x="9486" y="354063"/>
                  </a:lnTo>
                  <a:lnTo>
                    <a:pt x="15138" y="360413"/>
                  </a:lnTo>
                  <a:lnTo>
                    <a:pt x="17500" y="356603"/>
                  </a:lnTo>
                  <a:lnTo>
                    <a:pt x="21247" y="357873"/>
                  </a:lnTo>
                  <a:lnTo>
                    <a:pt x="25387" y="359143"/>
                  </a:lnTo>
                  <a:lnTo>
                    <a:pt x="28892" y="357873"/>
                  </a:lnTo>
                  <a:lnTo>
                    <a:pt x="30238" y="361683"/>
                  </a:lnTo>
                  <a:lnTo>
                    <a:pt x="21983" y="368033"/>
                  </a:lnTo>
                  <a:lnTo>
                    <a:pt x="20853" y="363181"/>
                  </a:lnTo>
                  <a:lnTo>
                    <a:pt x="16116" y="364223"/>
                  </a:lnTo>
                  <a:lnTo>
                    <a:pt x="14338" y="368033"/>
                  </a:lnTo>
                  <a:lnTo>
                    <a:pt x="13258" y="371843"/>
                  </a:lnTo>
                  <a:lnTo>
                    <a:pt x="9575" y="373113"/>
                  </a:lnTo>
                  <a:lnTo>
                    <a:pt x="9474" y="380961"/>
                  </a:lnTo>
                  <a:lnTo>
                    <a:pt x="8864" y="387083"/>
                  </a:lnTo>
                  <a:lnTo>
                    <a:pt x="6870" y="401053"/>
                  </a:lnTo>
                  <a:lnTo>
                    <a:pt x="6223" y="407403"/>
                  </a:lnTo>
                  <a:lnTo>
                    <a:pt x="6146" y="417563"/>
                  </a:lnTo>
                  <a:lnTo>
                    <a:pt x="7035" y="425183"/>
                  </a:lnTo>
                  <a:lnTo>
                    <a:pt x="8775" y="434073"/>
                  </a:lnTo>
                  <a:lnTo>
                    <a:pt x="11417" y="431533"/>
                  </a:lnTo>
                  <a:lnTo>
                    <a:pt x="16941" y="428993"/>
                  </a:lnTo>
                  <a:lnTo>
                    <a:pt x="17348" y="431533"/>
                  </a:lnTo>
                  <a:lnTo>
                    <a:pt x="18122" y="432803"/>
                  </a:lnTo>
                  <a:lnTo>
                    <a:pt x="18719" y="435343"/>
                  </a:lnTo>
                  <a:lnTo>
                    <a:pt x="17335" y="437883"/>
                  </a:lnTo>
                  <a:lnTo>
                    <a:pt x="12827" y="440423"/>
                  </a:lnTo>
                  <a:lnTo>
                    <a:pt x="11341" y="435343"/>
                  </a:lnTo>
                  <a:lnTo>
                    <a:pt x="7416" y="440423"/>
                  </a:lnTo>
                  <a:lnTo>
                    <a:pt x="18503" y="441693"/>
                  </a:lnTo>
                  <a:lnTo>
                    <a:pt x="20497" y="441693"/>
                  </a:lnTo>
                  <a:lnTo>
                    <a:pt x="19558" y="444233"/>
                  </a:lnTo>
                  <a:lnTo>
                    <a:pt x="60172" y="444233"/>
                  </a:lnTo>
                  <a:lnTo>
                    <a:pt x="63995" y="440423"/>
                  </a:lnTo>
                  <a:lnTo>
                    <a:pt x="67818" y="436613"/>
                  </a:lnTo>
                  <a:lnTo>
                    <a:pt x="65430" y="432803"/>
                  </a:lnTo>
                  <a:lnTo>
                    <a:pt x="65176" y="432396"/>
                  </a:lnTo>
                  <a:lnTo>
                    <a:pt x="65760" y="431533"/>
                  </a:lnTo>
                  <a:lnTo>
                    <a:pt x="66027" y="432803"/>
                  </a:lnTo>
                  <a:lnTo>
                    <a:pt x="67779" y="428993"/>
                  </a:lnTo>
                  <a:lnTo>
                    <a:pt x="59613" y="431533"/>
                  </a:lnTo>
                  <a:lnTo>
                    <a:pt x="60528" y="430263"/>
                  </a:lnTo>
                  <a:lnTo>
                    <a:pt x="63309" y="426453"/>
                  </a:lnTo>
                  <a:lnTo>
                    <a:pt x="59677" y="426453"/>
                  </a:lnTo>
                  <a:lnTo>
                    <a:pt x="58597" y="425183"/>
                  </a:lnTo>
                  <a:lnTo>
                    <a:pt x="57226" y="425183"/>
                  </a:lnTo>
                  <a:lnTo>
                    <a:pt x="52717" y="426453"/>
                  </a:lnTo>
                  <a:lnTo>
                    <a:pt x="54254" y="427723"/>
                  </a:lnTo>
                  <a:lnTo>
                    <a:pt x="55956" y="428993"/>
                  </a:lnTo>
                  <a:lnTo>
                    <a:pt x="57480" y="430263"/>
                  </a:lnTo>
                  <a:lnTo>
                    <a:pt x="53682" y="428993"/>
                  </a:lnTo>
                  <a:lnTo>
                    <a:pt x="41173" y="430263"/>
                  </a:lnTo>
                  <a:lnTo>
                    <a:pt x="41630" y="428993"/>
                  </a:lnTo>
                  <a:lnTo>
                    <a:pt x="44411" y="421373"/>
                  </a:lnTo>
                  <a:lnTo>
                    <a:pt x="46520" y="421373"/>
                  </a:lnTo>
                  <a:lnTo>
                    <a:pt x="49695" y="422643"/>
                  </a:lnTo>
                  <a:lnTo>
                    <a:pt x="51396" y="422643"/>
                  </a:lnTo>
                  <a:lnTo>
                    <a:pt x="51117" y="422998"/>
                  </a:lnTo>
                  <a:lnTo>
                    <a:pt x="53746" y="423545"/>
                  </a:lnTo>
                  <a:lnTo>
                    <a:pt x="53187" y="423087"/>
                  </a:lnTo>
                  <a:lnTo>
                    <a:pt x="51574" y="422567"/>
                  </a:lnTo>
                  <a:lnTo>
                    <a:pt x="52628" y="421373"/>
                  </a:lnTo>
                  <a:lnTo>
                    <a:pt x="53771" y="420103"/>
                  </a:lnTo>
                  <a:lnTo>
                    <a:pt x="48336" y="420103"/>
                  </a:lnTo>
                  <a:lnTo>
                    <a:pt x="50901" y="417563"/>
                  </a:lnTo>
                  <a:lnTo>
                    <a:pt x="55765" y="417563"/>
                  </a:lnTo>
                  <a:lnTo>
                    <a:pt x="57759" y="420103"/>
                  </a:lnTo>
                  <a:lnTo>
                    <a:pt x="59550" y="422643"/>
                  </a:lnTo>
                  <a:lnTo>
                    <a:pt x="63855" y="423913"/>
                  </a:lnTo>
                  <a:lnTo>
                    <a:pt x="63893" y="422643"/>
                  </a:lnTo>
                  <a:lnTo>
                    <a:pt x="61785" y="421373"/>
                  </a:lnTo>
                  <a:lnTo>
                    <a:pt x="61112" y="420103"/>
                  </a:lnTo>
                  <a:lnTo>
                    <a:pt x="65443" y="418833"/>
                  </a:lnTo>
                  <a:lnTo>
                    <a:pt x="58610" y="420103"/>
                  </a:lnTo>
                  <a:lnTo>
                    <a:pt x="58394" y="418833"/>
                  </a:lnTo>
                  <a:lnTo>
                    <a:pt x="58521" y="417563"/>
                  </a:lnTo>
                  <a:lnTo>
                    <a:pt x="58648" y="416293"/>
                  </a:lnTo>
                  <a:lnTo>
                    <a:pt x="59855" y="412483"/>
                  </a:lnTo>
                  <a:lnTo>
                    <a:pt x="54127" y="412483"/>
                  </a:lnTo>
                  <a:lnTo>
                    <a:pt x="60096" y="411213"/>
                  </a:lnTo>
                  <a:lnTo>
                    <a:pt x="58940" y="411213"/>
                  </a:lnTo>
                  <a:lnTo>
                    <a:pt x="56007" y="409943"/>
                  </a:lnTo>
                  <a:lnTo>
                    <a:pt x="55968" y="408673"/>
                  </a:lnTo>
                  <a:lnTo>
                    <a:pt x="63931" y="408673"/>
                  </a:lnTo>
                  <a:lnTo>
                    <a:pt x="57023" y="407403"/>
                  </a:lnTo>
                  <a:lnTo>
                    <a:pt x="59931" y="406133"/>
                  </a:lnTo>
                  <a:lnTo>
                    <a:pt x="62953" y="404812"/>
                  </a:lnTo>
                  <a:lnTo>
                    <a:pt x="57924" y="402323"/>
                  </a:lnTo>
                  <a:lnTo>
                    <a:pt x="53848" y="406133"/>
                  </a:lnTo>
                  <a:lnTo>
                    <a:pt x="49377" y="402323"/>
                  </a:lnTo>
                  <a:lnTo>
                    <a:pt x="53428" y="399783"/>
                  </a:lnTo>
                  <a:lnTo>
                    <a:pt x="62331" y="397243"/>
                  </a:lnTo>
                  <a:lnTo>
                    <a:pt x="67627" y="395973"/>
                  </a:lnTo>
                  <a:lnTo>
                    <a:pt x="66573" y="391388"/>
                  </a:lnTo>
                  <a:lnTo>
                    <a:pt x="62547" y="395973"/>
                  </a:lnTo>
                  <a:lnTo>
                    <a:pt x="59753" y="393433"/>
                  </a:lnTo>
                  <a:lnTo>
                    <a:pt x="60998" y="390893"/>
                  </a:lnTo>
                  <a:lnTo>
                    <a:pt x="63309" y="387083"/>
                  </a:lnTo>
                  <a:lnTo>
                    <a:pt x="66471" y="385813"/>
                  </a:lnTo>
                  <a:lnTo>
                    <a:pt x="65227" y="376923"/>
                  </a:lnTo>
                  <a:lnTo>
                    <a:pt x="63398" y="380669"/>
                  </a:lnTo>
                  <a:lnTo>
                    <a:pt x="63258" y="380657"/>
                  </a:lnTo>
                  <a:lnTo>
                    <a:pt x="63258" y="380961"/>
                  </a:lnTo>
                  <a:lnTo>
                    <a:pt x="60274" y="387083"/>
                  </a:lnTo>
                  <a:lnTo>
                    <a:pt x="56578" y="383273"/>
                  </a:lnTo>
                  <a:lnTo>
                    <a:pt x="63258" y="380961"/>
                  </a:lnTo>
                  <a:lnTo>
                    <a:pt x="63258" y="380657"/>
                  </a:lnTo>
                  <a:lnTo>
                    <a:pt x="53581" y="379463"/>
                  </a:lnTo>
                  <a:lnTo>
                    <a:pt x="51231" y="375653"/>
                  </a:lnTo>
                  <a:lnTo>
                    <a:pt x="57365" y="375653"/>
                  </a:lnTo>
                  <a:lnTo>
                    <a:pt x="57099" y="370573"/>
                  </a:lnTo>
                  <a:lnTo>
                    <a:pt x="53035" y="369303"/>
                  </a:lnTo>
                  <a:lnTo>
                    <a:pt x="49136" y="368033"/>
                  </a:lnTo>
                  <a:lnTo>
                    <a:pt x="49339" y="364223"/>
                  </a:lnTo>
                  <a:lnTo>
                    <a:pt x="57835" y="368033"/>
                  </a:lnTo>
                  <a:lnTo>
                    <a:pt x="56184" y="364223"/>
                  </a:lnTo>
                  <a:lnTo>
                    <a:pt x="55638" y="362953"/>
                  </a:lnTo>
                  <a:lnTo>
                    <a:pt x="62611" y="364223"/>
                  </a:lnTo>
                  <a:lnTo>
                    <a:pt x="61315" y="362953"/>
                  </a:lnTo>
                  <a:lnTo>
                    <a:pt x="57442" y="359143"/>
                  </a:lnTo>
                  <a:lnTo>
                    <a:pt x="58775" y="357873"/>
                  </a:lnTo>
                  <a:lnTo>
                    <a:pt x="59258" y="356603"/>
                  </a:lnTo>
                  <a:lnTo>
                    <a:pt x="60236" y="354063"/>
                  </a:lnTo>
                  <a:lnTo>
                    <a:pt x="60731" y="352793"/>
                  </a:lnTo>
                  <a:lnTo>
                    <a:pt x="56413" y="354063"/>
                  </a:lnTo>
                  <a:lnTo>
                    <a:pt x="49618" y="352793"/>
                  </a:lnTo>
                  <a:lnTo>
                    <a:pt x="49428" y="347713"/>
                  </a:lnTo>
                  <a:lnTo>
                    <a:pt x="53060" y="345173"/>
                  </a:lnTo>
                  <a:lnTo>
                    <a:pt x="55245" y="350253"/>
                  </a:lnTo>
                  <a:lnTo>
                    <a:pt x="54533" y="345173"/>
                  </a:lnTo>
                  <a:lnTo>
                    <a:pt x="54368" y="343903"/>
                  </a:lnTo>
                  <a:lnTo>
                    <a:pt x="58204" y="345173"/>
                  </a:lnTo>
                  <a:lnTo>
                    <a:pt x="63017" y="346443"/>
                  </a:lnTo>
                  <a:lnTo>
                    <a:pt x="57378" y="348983"/>
                  </a:lnTo>
                  <a:lnTo>
                    <a:pt x="59372" y="348983"/>
                  </a:lnTo>
                  <a:lnTo>
                    <a:pt x="61214" y="350253"/>
                  </a:lnTo>
                  <a:lnTo>
                    <a:pt x="63195" y="350253"/>
                  </a:lnTo>
                  <a:lnTo>
                    <a:pt x="67373" y="347713"/>
                  </a:lnTo>
                  <a:lnTo>
                    <a:pt x="64947" y="343903"/>
                  </a:lnTo>
                  <a:lnTo>
                    <a:pt x="64147" y="342633"/>
                  </a:lnTo>
                  <a:lnTo>
                    <a:pt x="64084" y="340093"/>
                  </a:lnTo>
                  <a:lnTo>
                    <a:pt x="63855" y="341363"/>
                  </a:lnTo>
                  <a:lnTo>
                    <a:pt x="63525" y="342633"/>
                  </a:lnTo>
                  <a:lnTo>
                    <a:pt x="62661" y="342633"/>
                  </a:lnTo>
                  <a:lnTo>
                    <a:pt x="54165" y="333743"/>
                  </a:lnTo>
                  <a:lnTo>
                    <a:pt x="56464" y="332473"/>
                  </a:lnTo>
                  <a:lnTo>
                    <a:pt x="60121" y="335013"/>
                  </a:lnTo>
                  <a:lnTo>
                    <a:pt x="59461" y="333743"/>
                  </a:lnTo>
                  <a:lnTo>
                    <a:pt x="56642" y="332473"/>
                  </a:lnTo>
                  <a:lnTo>
                    <a:pt x="56121" y="329933"/>
                  </a:lnTo>
                  <a:lnTo>
                    <a:pt x="66205" y="329933"/>
                  </a:lnTo>
                  <a:lnTo>
                    <a:pt x="63055" y="324853"/>
                  </a:lnTo>
                  <a:lnTo>
                    <a:pt x="65227" y="324853"/>
                  </a:lnTo>
                  <a:lnTo>
                    <a:pt x="69011" y="321043"/>
                  </a:lnTo>
                  <a:lnTo>
                    <a:pt x="70840" y="322313"/>
                  </a:lnTo>
                  <a:lnTo>
                    <a:pt x="70764" y="321043"/>
                  </a:lnTo>
                  <a:lnTo>
                    <a:pt x="70624" y="318503"/>
                  </a:lnTo>
                  <a:lnTo>
                    <a:pt x="67589" y="313423"/>
                  </a:lnTo>
                  <a:lnTo>
                    <a:pt x="64719" y="309613"/>
                  </a:lnTo>
                  <a:lnTo>
                    <a:pt x="65036" y="304533"/>
                  </a:lnTo>
                  <a:lnTo>
                    <a:pt x="64071" y="304533"/>
                  </a:lnTo>
                  <a:lnTo>
                    <a:pt x="63157" y="303263"/>
                  </a:lnTo>
                  <a:lnTo>
                    <a:pt x="62433" y="301993"/>
                  </a:lnTo>
                  <a:lnTo>
                    <a:pt x="63563" y="296913"/>
                  </a:lnTo>
                  <a:lnTo>
                    <a:pt x="69672" y="291833"/>
                  </a:lnTo>
                  <a:lnTo>
                    <a:pt x="62852" y="284213"/>
                  </a:lnTo>
                  <a:lnTo>
                    <a:pt x="65798" y="282943"/>
                  </a:lnTo>
                  <a:lnTo>
                    <a:pt x="68846" y="281673"/>
                  </a:lnTo>
                  <a:lnTo>
                    <a:pt x="71882" y="281673"/>
                  </a:lnTo>
                  <a:lnTo>
                    <a:pt x="70205" y="278206"/>
                  </a:lnTo>
                  <a:lnTo>
                    <a:pt x="78092" y="278650"/>
                  </a:lnTo>
                  <a:lnTo>
                    <a:pt x="78270" y="278117"/>
                  </a:lnTo>
                  <a:lnTo>
                    <a:pt x="78219" y="277799"/>
                  </a:lnTo>
                  <a:lnTo>
                    <a:pt x="70142" y="278079"/>
                  </a:lnTo>
                  <a:lnTo>
                    <a:pt x="70053" y="277863"/>
                  </a:lnTo>
                  <a:lnTo>
                    <a:pt x="69710" y="278091"/>
                  </a:lnTo>
                  <a:lnTo>
                    <a:pt x="68834" y="278117"/>
                  </a:lnTo>
                  <a:lnTo>
                    <a:pt x="69596" y="278168"/>
                  </a:lnTo>
                  <a:lnTo>
                    <a:pt x="60439" y="284213"/>
                  </a:lnTo>
                  <a:lnTo>
                    <a:pt x="57404" y="279133"/>
                  </a:lnTo>
                  <a:lnTo>
                    <a:pt x="54762" y="274053"/>
                  </a:lnTo>
                  <a:lnTo>
                    <a:pt x="65074" y="277863"/>
                  </a:lnTo>
                  <a:lnTo>
                    <a:pt x="67678" y="276593"/>
                  </a:lnTo>
                  <a:lnTo>
                    <a:pt x="63449" y="274053"/>
                  </a:lnTo>
                  <a:lnTo>
                    <a:pt x="55003" y="268973"/>
                  </a:lnTo>
                  <a:lnTo>
                    <a:pt x="63220" y="266433"/>
                  </a:lnTo>
                  <a:lnTo>
                    <a:pt x="64541" y="267703"/>
                  </a:lnTo>
                  <a:lnTo>
                    <a:pt x="63017" y="268973"/>
                  </a:lnTo>
                  <a:lnTo>
                    <a:pt x="63347" y="270243"/>
                  </a:lnTo>
                  <a:lnTo>
                    <a:pt x="65214" y="268973"/>
                  </a:lnTo>
                  <a:lnTo>
                    <a:pt x="68859" y="268973"/>
                  </a:lnTo>
                  <a:lnTo>
                    <a:pt x="71843" y="271132"/>
                  </a:lnTo>
                  <a:lnTo>
                    <a:pt x="71996" y="268973"/>
                  </a:lnTo>
                  <a:lnTo>
                    <a:pt x="72097" y="267703"/>
                  </a:lnTo>
                  <a:lnTo>
                    <a:pt x="72364" y="266433"/>
                  </a:lnTo>
                  <a:lnTo>
                    <a:pt x="72631" y="265163"/>
                  </a:lnTo>
                  <a:lnTo>
                    <a:pt x="72859" y="262623"/>
                  </a:lnTo>
                  <a:lnTo>
                    <a:pt x="65151" y="258813"/>
                  </a:lnTo>
                  <a:lnTo>
                    <a:pt x="69811" y="258813"/>
                  </a:lnTo>
                  <a:lnTo>
                    <a:pt x="69418" y="260083"/>
                  </a:lnTo>
                  <a:lnTo>
                    <a:pt x="71716" y="258813"/>
                  </a:lnTo>
                  <a:lnTo>
                    <a:pt x="70573" y="257543"/>
                  </a:lnTo>
                  <a:lnTo>
                    <a:pt x="68300" y="255003"/>
                  </a:lnTo>
                  <a:lnTo>
                    <a:pt x="64160" y="251193"/>
                  </a:lnTo>
                  <a:lnTo>
                    <a:pt x="64262" y="248653"/>
                  </a:lnTo>
                  <a:lnTo>
                    <a:pt x="66382" y="247383"/>
                  </a:lnTo>
                  <a:lnTo>
                    <a:pt x="69062" y="247383"/>
                  </a:lnTo>
                  <a:lnTo>
                    <a:pt x="70180" y="249923"/>
                  </a:lnTo>
                  <a:lnTo>
                    <a:pt x="69557" y="247383"/>
                  </a:lnTo>
                  <a:lnTo>
                    <a:pt x="69303" y="246113"/>
                  </a:lnTo>
                  <a:lnTo>
                    <a:pt x="68961" y="243573"/>
                  </a:lnTo>
                  <a:lnTo>
                    <a:pt x="69938" y="243573"/>
                  </a:lnTo>
                  <a:lnTo>
                    <a:pt x="72034" y="244779"/>
                  </a:lnTo>
                  <a:lnTo>
                    <a:pt x="72402" y="243573"/>
                  </a:lnTo>
                  <a:lnTo>
                    <a:pt x="72796" y="242303"/>
                  </a:lnTo>
                  <a:lnTo>
                    <a:pt x="73926" y="241033"/>
                  </a:lnTo>
                  <a:lnTo>
                    <a:pt x="74269" y="241033"/>
                  </a:lnTo>
                  <a:lnTo>
                    <a:pt x="72809" y="238493"/>
                  </a:lnTo>
                  <a:lnTo>
                    <a:pt x="71170" y="234683"/>
                  </a:lnTo>
                  <a:lnTo>
                    <a:pt x="70662" y="232143"/>
                  </a:lnTo>
                  <a:lnTo>
                    <a:pt x="73037" y="232143"/>
                  </a:lnTo>
                  <a:lnTo>
                    <a:pt x="73037" y="229603"/>
                  </a:lnTo>
                  <a:lnTo>
                    <a:pt x="77139" y="232143"/>
                  </a:lnTo>
                  <a:lnTo>
                    <a:pt x="77800" y="237223"/>
                  </a:lnTo>
                  <a:lnTo>
                    <a:pt x="75793" y="238493"/>
                  </a:lnTo>
                  <a:lnTo>
                    <a:pt x="82956" y="243573"/>
                  </a:lnTo>
                  <a:lnTo>
                    <a:pt x="82613" y="242303"/>
                  </a:lnTo>
                  <a:lnTo>
                    <a:pt x="82054" y="239763"/>
                  </a:lnTo>
                  <a:lnTo>
                    <a:pt x="81495" y="238493"/>
                  </a:lnTo>
                  <a:lnTo>
                    <a:pt x="80772" y="234683"/>
                  </a:lnTo>
                  <a:lnTo>
                    <a:pt x="83337" y="235242"/>
                  </a:lnTo>
                  <a:lnTo>
                    <a:pt x="82715" y="234683"/>
                  </a:lnTo>
                  <a:lnTo>
                    <a:pt x="79844" y="229603"/>
                  </a:lnTo>
                  <a:lnTo>
                    <a:pt x="79133" y="228333"/>
                  </a:lnTo>
                  <a:lnTo>
                    <a:pt x="81991" y="230873"/>
                  </a:lnTo>
                  <a:lnTo>
                    <a:pt x="84378" y="230873"/>
                  </a:lnTo>
                  <a:lnTo>
                    <a:pt x="84493" y="233807"/>
                  </a:lnTo>
                  <a:lnTo>
                    <a:pt x="84505" y="230873"/>
                  </a:lnTo>
                  <a:lnTo>
                    <a:pt x="86106" y="232143"/>
                  </a:lnTo>
                  <a:lnTo>
                    <a:pt x="87388" y="232143"/>
                  </a:lnTo>
                  <a:lnTo>
                    <a:pt x="87274" y="228333"/>
                  </a:lnTo>
                  <a:lnTo>
                    <a:pt x="90589" y="233413"/>
                  </a:lnTo>
                  <a:lnTo>
                    <a:pt x="91262" y="230873"/>
                  </a:lnTo>
                  <a:lnTo>
                    <a:pt x="93091" y="229603"/>
                  </a:lnTo>
                  <a:lnTo>
                    <a:pt x="96812" y="235953"/>
                  </a:lnTo>
                  <a:lnTo>
                    <a:pt x="97675" y="233413"/>
                  </a:lnTo>
                  <a:lnTo>
                    <a:pt x="95694" y="229603"/>
                  </a:lnTo>
                  <a:lnTo>
                    <a:pt x="95618" y="228333"/>
                  </a:lnTo>
                  <a:lnTo>
                    <a:pt x="95478" y="225793"/>
                  </a:lnTo>
                  <a:lnTo>
                    <a:pt x="98361" y="225793"/>
                  </a:lnTo>
                  <a:lnTo>
                    <a:pt x="98653" y="226301"/>
                  </a:lnTo>
                  <a:lnTo>
                    <a:pt x="99504" y="225793"/>
                  </a:lnTo>
                  <a:lnTo>
                    <a:pt x="101600" y="224523"/>
                  </a:lnTo>
                  <a:lnTo>
                    <a:pt x="106108" y="225793"/>
                  </a:lnTo>
                  <a:lnTo>
                    <a:pt x="106476" y="224523"/>
                  </a:lnTo>
                  <a:lnTo>
                    <a:pt x="107226" y="221983"/>
                  </a:lnTo>
                  <a:lnTo>
                    <a:pt x="111277" y="216903"/>
                  </a:lnTo>
                  <a:lnTo>
                    <a:pt x="113868" y="218998"/>
                  </a:lnTo>
                  <a:lnTo>
                    <a:pt x="114350" y="216903"/>
                  </a:lnTo>
                  <a:lnTo>
                    <a:pt x="114973" y="216903"/>
                  </a:lnTo>
                  <a:lnTo>
                    <a:pt x="114985" y="219443"/>
                  </a:lnTo>
                  <a:lnTo>
                    <a:pt x="116801" y="216903"/>
                  </a:lnTo>
                  <a:lnTo>
                    <a:pt x="114287" y="211823"/>
                  </a:lnTo>
                  <a:lnTo>
                    <a:pt x="117741" y="209283"/>
                  </a:lnTo>
                  <a:lnTo>
                    <a:pt x="118097" y="205473"/>
                  </a:lnTo>
                  <a:lnTo>
                    <a:pt x="119976" y="208013"/>
                  </a:lnTo>
                  <a:lnTo>
                    <a:pt x="122618" y="211823"/>
                  </a:lnTo>
                  <a:lnTo>
                    <a:pt x="125501" y="214363"/>
                  </a:lnTo>
                  <a:lnTo>
                    <a:pt x="128930" y="216903"/>
                  </a:lnTo>
                  <a:lnTo>
                    <a:pt x="131737" y="211823"/>
                  </a:lnTo>
                  <a:lnTo>
                    <a:pt x="133121" y="214363"/>
                  </a:lnTo>
                  <a:lnTo>
                    <a:pt x="131064" y="216903"/>
                  </a:lnTo>
                  <a:lnTo>
                    <a:pt x="131483" y="220713"/>
                  </a:lnTo>
                  <a:lnTo>
                    <a:pt x="139192" y="213093"/>
                  </a:lnTo>
                  <a:lnTo>
                    <a:pt x="138099" y="215633"/>
                  </a:lnTo>
                  <a:lnTo>
                    <a:pt x="139903" y="213093"/>
                  </a:lnTo>
                  <a:lnTo>
                    <a:pt x="140804" y="211823"/>
                  </a:lnTo>
                  <a:lnTo>
                    <a:pt x="144424" y="206743"/>
                  </a:lnTo>
                  <a:lnTo>
                    <a:pt x="149809" y="211823"/>
                  </a:lnTo>
                  <a:lnTo>
                    <a:pt x="146634" y="206743"/>
                  </a:lnTo>
                  <a:lnTo>
                    <a:pt x="145846" y="205473"/>
                  </a:lnTo>
                  <a:lnTo>
                    <a:pt x="150914" y="199123"/>
                  </a:lnTo>
                  <a:lnTo>
                    <a:pt x="155346" y="192773"/>
                  </a:lnTo>
                  <a:lnTo>
                    <a:pt x="153936" y="190233"/>
                  </a:lnTo>
                  <a:lnTo>
                    <a:pt x="153339" y="188963"/>
                  </a:lnTo>
                  <a:lnTo>
                    <a:pt x="152742" y="187693"/>
                  </a:lnTo>
                  <a:lnTo>
                    <a:pt x="151930" y="186423"/>
                  </a:lnTo>
                  <a:lnTo>
                    <a:pt x="153695" y="185153"/>
                  </a:lnTo>
                  <a:lnTo>
                    <a:pt x="159004" y="181343"/>
                  </a:lnTo>
                  <a:lnTo>
                    <a:pt x="159867" y="182613"/>
                  </a:lnTo>
                  <a:lnTo>
                    <a:pt x="159143" y="185153"/>
                  </a:lnTo>
                  <a:lnTo>
                    <a:pt x="157988" y="188963"/>
                  </a:lnTo>
                  <a:lnTo>
                    <a:pt x="158927" y="187693"/>
                  </a:lnTo>
                  <a:lnTo>
                    <a:pt x="159283" y="187693"/>
                  </a:lnTo>
                  <a:lnTo>
                    <a:pt x="161823" y="190233"/>
                  </a:lnTo>
                  <a:lnTo>
                    <a:pt x="160502" y="195313"/>
                  </a:lnTo>
                  <a:lnTo>
                    <a:pt x="158699" y="199123"/>
                  </a:lnTo>
                  <a:lnTo>
                    <a:pt x="156146" y="194043"/>
                  </a:lnTo>
                  <a:lnTo>
                    <a:pt x="154393" y="199123"/>
                  </a:lnTo>
                  <a:lnTo>
                    <a:pt x="152768" y="204203"/>
                  </a:lnTo>
                  <a:lnTo>
                    <a:pt x="153085" y="208927"/>
                  </a:lnTo>
                  <a:lnTo>
                    <a:pt x="152615" y="209892"/>
                  </a:lnTo>
                  <a:lnTo>
                    <a:pt x="152603" y="211086"/>
                  </a:lnTo>
                  <a:lnTo>
                    <a:pt x="153670" y="212191"/>
                  </a:lnTo>
                  <a:lnTo>
                    <a:pt x="153301" y="211150"/>
                  </a:lnTo>
                  <a:lnTo>
                    <a:pt x="153200" y="210019"/>
                  </a:lnTo>
                  <a:lnTo>
                    <a:pt x="153136" y="209219"/>
                  </a:lnTo>
                  <a:lnTo>
                    <a:pt x="153581" y="208013"/>
                  </a:lnTo>
                  <a:lnTo>
                    <a:pt x="154470" y="208013"/>
                  </a:lnTo>
                  <a:lnTo>
                    <a:pt x="155448" y="206743"/>
                  </a:lnTo>
                  <a:lnTo>
                    <a:pt x="154990" y="208013"/>
                  </a:lnTo>
                  <a:lnTo>
                    <a:pt x="154698" y="209283"/>
                  </a:lnTo>
                  <a:lnTo>
                    <a:pt x="155143" y="211823"/>
                  </a:lnTo>
                  <a:lnTo>
                    <a:pt x="155892" y="209283"/>
                  </a:lnTo>
                  <a:lnTo>
                    <a:pt x="157048" y="208013"/>
                  </a:lnTo>
                  <a:lnTo>
                    <a:pt x="158648" y="216903"/>
                  </a:lnTo>
                  <a:lnTo>
                    <a:pt x="159042" y="213093"/>
                  </a:lnTo>
                  <a:lnTo>
                    <a:pt x="168300" y="218173"/>
                  </a:lnTo>
                  <a:lnTo>
                    <a:pt x="171932" y="213093"/>
                  </a:lnTo>
                  <a:lnTo>
                    <a:pt x="175552" y="208013"/>
                  </a:lnTo>
                  <a:lnTo>
                    <a:pt x="178282" y="204203"/>
                  </a:lnTo>
                  <a:lnTo>
                    <a:pt x="179247" y="202933"/>
                  </a:lnTo>
                  <a:lnTo>
                    <a:pt x="182168" y="199123"/>
                  </a:lnTo>
                  <a:lnTo>
                    <a:pt x="184099" y="196583"/>
                  </a:lnTo>
                  <a:lnTo>
                    <a:pt x="191185" y="192773"/>
                  </a:lnTo>
                  <a:lnTo>
                    <a:pt x="188582" y="199123"/>
                  </a:lnTo>
                  <a:lnTo>
                    <a:pt x="190627" y="202933"/>
                  </a:lnTo>
                  <a:lnTo>
                    <a:pt x="190487" y="211823"/>
                  </a:lnTo>
                  <a:lnTo>
                    <a:pt x="187909" y="208013"/>
                  </a:lnTo>
                  <a:lnTo>
                    <a:pt x="184658" y="209283"/>
                  </a:lnTo>
                  <a:lnTo>
                    <a:pt x="180911" y="211823"/>
                  </a:lnTo>
                  <a:lnTo>
                    <a:pt x="176898" y="213093"/>
                  </a:lnTo>
                  <a:lnTo>
                    <a:pt x="179743" y="214363"/>
                  </a:lnTo>
                  <a:lnTo>
                    <a:pt x="179120" y="218173"/>
                  </a:lnTo>
                  <a:lnTo>
                    <a:pt x="178396" y="219443"/>
                  </a:lnTo>
                  <a:lnTo>
                    <a:pt x="188112" y="211823"/>
                  </a:lnTo>
                  <a:lnTo>
                    <a:pt x="187883" y="218173"/>
                  </a:lnTo>
                  <a:lnTo>
                    <a:pt x="190169" y="215633"/>
                  </a:lnTo>
                  <a:lnTo>
                    <a:pt x="192709" y="219443"/>
                  </a:lnTo>
                  <a:lnTo>
                    <a:pt x="192900" y="215633"/>
                  </a:lnTo>
                  <a:lnTo>
                    <a:pt x="193090" y="211823"/>
                  </a:lnTo>
                  <a:lnTo>
                    <a:pt x="196100" y="209283"/>
                  </a:lnTo>
                  <a:lnTo>
                    <a:pt x="200215" y="208013"/>
                  </a:lnTo>
                  <a:lnTo>
                    <a:pt x="203898" y="206743"/>
                  </a:lnTo>
                  <a:lnTo>
                    <a:pt x="204152" y="210553"/>
                  </a:lnTo>
                  <a:lnTo>
                    <a:pt x="203708" y="212877"/>
                  </a:lnTo>
                  <a:lnTo>
                    <a:pt x="204457" y="211823"/>
                  </a:lnTo>
                  <a:lnTo>
                    <a:pt x="207124" y="206743"/>
                  </a:lnTo>
                  <a:lnTo>
                    <a:pt x="208661" y="206743"/>
                  </a:lnTo>
                  <a:lnTo>
                    <a:pt x="210032" y="206743"/>
                  </a:lnTo>
                  <a:lnTo>
                    <a:pt x="210947" y="205473"/>
                  </a:lnTo>
                  <a:lnTo>
                    <a:pt x="217678" y="208013"/>
                  </a:lnTo>
                  <a:lnTo>
                    <a:pt x="216090" y="211823"/>
                  </a:lnTo>
                  <a:lnTo>
                    <a:pt x="229882" y="211823"/>
                  </a:lnTo>
                  <a:lnTo>
                    <a:pt x="236575" y="208013"/>
                  </a:lnTo>
                  <a:lnTo>
                    <a:pt x="237896" y="205473"/>
                  </a:lnTo>
                  <a:lnTo>
                    <a:pt x="239877" y="201663"/>
                  </a:lnTo>
                  <a:lnTo>
                    <a:pt x="239826" y="204203"/>
                  </a:lnTo>
                  <a:lnTo>
                    <a:pt x="238848" y="214363"/>
                  </a:lnTo>
                  <a:lnTo>
                    <a:pt x="238379" y="216903"/>
                  </a:lnTo>
                  <a:lnTo>
                    <a:pt x="244144" y="201663"/>
                  </a:lnTo>
                  <a:lnTo>
                    <a:pt x="247523" y="192773"/>
                  </a:lnTo>
                  <a:lnTo>
                    <a:pt x="249440" y="187693"/>
                  </a:lnTo>
                  <a:lnTo>
                    <a:pt x="251853" y="181343"/>
                  </a:lnTo>
                  <a:lnTo>
                    <a:pt x="252336" y="180073"/>
                  </a:lnTo>
                  <a:lnTo>
                    <a:pt x="252374" y="191503"/>
                  </a:lnTo>
                  <a:lnTo>
                    <a:pt x="252615" y="196583"/>
                  </a:lnTo>
                  <a:lnTo>
                    <a:pt x="252691" y="202933"/>
                  </a:lnTo>
                  <a:lnTo>
                    <a:pt x="252361" y="210553"/>
                  </a:lnTo>
                  <a:lnTo>
                    <a:pt x="249339" y="216903"/>
                  </a:lnTo>
                  <a:lnTo>
                    <a:pt x="250964" y="218173"/>
                  </a:lnTo>
                  <a:lnTo>
                    <a:pt x="254025" y="219443"/>
                  </a:lnTo>
                  <a:lnTo>
                    <a:pt x="256895" y="216903"/>
                  </a:lnTo>
                  <a:lnTo>
                    <a:pt x="256146" y="215633"/>
                  </a:lnTo>
                  <a:lnTo>
                    <a:pt x="254368" y="202933"/>
                  </a:lnTo>
                  <a:lnTo>
                    <a:pt x="255943" y="201663"/>
                  </a:lnTo>
                  <a:lnTo>
                    <a:pt x="258038" y="208013"/>
                  </a:lnTo>
                  <a:lnTo>
                    <a:pt x="259245" y="210553"/>
                  </a:lnTo>
                  <a:lnTo>
                    <a:pt x="260451" y="211823"/>
                  </a:lnTo>
                  <a:lnTo>
                    <a:pt x="261353" y="214033"/>
                  </a:lnTo>
                  <a:lnTo>
                    <a:pt x="263994" y="201663"/>
                  </a:lnTo>
                  <a:lnTo>
                    <a:pt x="264274" y="200393"/>
                  </a:lnTo>
                  <a:lnTo>
                    <a:pt x="267081" y="201663"/>
                  </a:lnTo>
                  <a:lnTo>
                    <a:pt x="266382" y="202933"/>
                  </a:lnTo>
                  <a:lnTo>
                    <a:pt x="265264" y="215265"/>
                  </a:lnTo>
                  <a:lnTo>
                    <a:pt x="266763" y="212877"/>
                  </a:lnTo>
                  <a:lnTo>
                    <a:pt x="269481" y="208013"/>
                  </a:lnTo>
                  <a:lnTo>
                    <a:pt x="270446" y="206844"/>
                  </a:lnTo>
                  <a:lnTo>
                    <a:pt x="270116" y="212877"/>
                  </a:lnTo>
                  <a:lnTo>
                    <a:pt x="270014" y="216903"/>
                  </a:lnTo>
                  <a:lnTo>
                    <a:pt x="270116" y="219443"/>
                  </a:lnTo>
                  <a:lnTo>
                    <a:pt x="270217" y="216903"/>
                  </a:lnTo>
                  <a:lnTo>
                    <a:pt x="274548" y="220713"/>
                  </a:lnTo>
                  <a:lnTo>
                    <a:pt x="276237" y="220713"/>
                  </a:lnTo>
                  <a:lnTo>
                    <a:pt x="275882" y="219443"/>
                  </a:lnTo>
                  <a:lnTo>
                    <a:pt x="275475" y="218173"/>
                  </a:lnTo>
                  <a:lnTo>
                    <a:pt x="275005" y="216903"/>
                  </a:lnTo>
                  <a:lnTo>
                    <a:pt x="279298" y="215633"/>
                  </a:lnTo>
                  <a:lnTo>
                    <a:pt x="284403" y="210553"/>
                  </a:lnTo>
                  <a:lnTo>
                    <a:pt x="289941" y="204203"/>
                  </a:lnTo>
                  <a:lnTo>
                    <a:pt x="295516" y="204203"/>
                  </a:lnTo>
                  <a:lnTo>
                    <a:pt x="293179" y="205473"/>
                  </a:lnTo>
                  <a:lnTo>
                    <a:pt x="285610" y="219443"/>
                  </a:lnTo>
                  <a:lnTo>
                    <a:pt x="287629" y="221983"/>
                  </a:lnTo>
                  <a:lnTo>
                    <a:pt x="290029" y="219443"/>
                  </a:lnTo>
                  <a:lnTo>
                    <a:pt x="295643" y="213093"/>
                  </a:lnTo>
                  <a:lnTo>
                    <a:pt x="305371" y="204203"/>
                  </a:lnTo>
                  <a:lnTo>
                    <a:pt x="309549" y="200393"/>
                  </a:lnTo>
                  <a:lnTo>
                    <a:pt x="317614" y="196583"/>
                  </a:lnTo>
                  <a:lnTo>
                    <a:pt x="322935" y="196583"/>
                  </a:lnTo>
                  <a:lnTo>
                    <a:pt x="321652" y="201663"/>
                  </a:lnTo>
                  <a:lnTo>
                    <a:pt x="329780" y="201663"/>
                  </a:lnTo>
                  <a:lnTo>
                    <a:pt x="324459" y="204203"/>
                  </a:lnTo>
                  <a:lnTo>
                    <a:pt x="316064" y="208013"/>
                  </a:lnTo>
                  <a:lnTo>
                    <a:pt x="308229" y="213093"/>
                  </a:lnTo>
                  <a:lnTo>
                    <a:pt x="300482" y="216903"/>
                  </a:lnTo>
                  <a:lnTo>
                    <a:pt x="293471" y="221983"/>
                  </a:lnTo>
                  <a:lnTo>
                    <a:pt x="289471" y="225793"/>
                  </a:lnTo>
                  <a:lnTo>
                    <a:pt x="289699" y="229603"/>
                  </a:lnTo>
                  <a:lnTo>
                    <a:pt x="287439" y="229603"/>
                  </a:lnTo>
                  <a:lnTo>
                    <a:pt x="290410" y="230873"/>
                  </a:lnTo>
                  <a:lnTo>
                    <a:pt x="289090" y="234683"/>
                  </a:lnTo>
                  <a:lnTo>
                    <a:pt x="285686" y="235953"/>
                  </a:lnTo>
                  <a:lnTo>
                    <a:pt x="284835" y="234683"/>
                  </a:lnTo>
                  <a:lnTo>
                    <a:pt x="285623" y="235953"/>
                  </a:lnTo>
                  <a:lnTo>
                    <a:pt x="286410" y="237223"/>
                  </a:lnTo>
                  <a:lnTo>
                    <a:pt x="287566" y="239763"/>
                  </a:lnTo>
                  <a:lnTo>
                    <a:pt x="288823" y="241033"/>
                  </a:lnTo>
                  <a:lnTo>
                    <a:pt x="293077" y="234683"/>
                  </a:lnTo>
                  <a:lnTo>
                    <a:pt x="293662" y="233807"/>
                  </a:lnTo>
                  <a:lnTo>
                    <a:pt x="290982" y="234683"/>
                  </a:lnTo>
                  <a:lnTo>
                    <a:pt x="293357" y="230873"/>
                  </a:lnTo>
                  <a:lnTo>
                    <a:pt x="297865" y="225793"/>
                  </a:lnTo>
                  <a:lnTo>
                    <a:pt x="302742" y="224523"/>
                  </a:lnTo>
                  <a:lnTo>
                    <a:pt x="307530" y="221983"/>
                  </a:lnTo>
                  <a:lnTo>
                    <a:pt x="312521" y="221983"/>
                  </a:lnTo>
                  <a:lnTo>
                    <a:pt x="314604" y="224523"/>
                  </a:lnTo>
                  <a:lnTo>
                    <a:pt x="313309" y="228333"/>
                  </a:lnTo>
                  <a:lnTo>
                    <a:pt x="302945" y="234683"/>
                  </a:lnTo>
                  <a:lnTo>
                    <a:pt x="301091" y="235953"/>
                  </a:lnTo>
                  <a:lnTo>
                    <a:pt x="303657" y="234683"/>
                  </a:lnTo>
                  <a:lnTo>
                    <a:pt x="308889" y="237223"/>
                  </a:lnTo>
                  <a:lnTo>
                    <a:pt x="307721" y="238493"/>
                  </a:lnTo>
                  <a:lnTo>
                    <a:pt x="302666" y="239763"/>
                  </a:lnTo>
                  <a:lnTo>
                    <a:pt x="304317" y="241033"/>
                  </a:lnTo>
                  <a:lnTo>
                    <a:pt x="311124" y="241033"/>
                  </a:lnTo>
                  <a:lnTo>
                    <a:pt x="310718" y="244843"/>
                  </a:lnTo>
                  <a:lnTo>
                    <a:pt x="311213" y="246113"/>
                  </a:lnTo>
                  <a:lnTo>
                    <a:pt x="303453" y="253733"/>
                  </a:lnTo>
                  <a:lnTo>
                    <a:pt x="307886" y="251193"/>
                  </a:lnTo>
                  <a:lnTo>
                    <a:pt x="316179" y="244779"/>
                  </a:lnTo>
                  <a:lnTo>
                    <a:pt x="327545" y="235953"/>
                  </a:lnTo>
                  <a:lnTo>
                    <a:pt x="329844" y="234683"/>
                  </a:lnTo>
                  <a:lnTo>
                    <a:pt x="339013" y="229603"/>
                  </a:lnTo>
                  <a:lnTo>
                    <a:pt x="347167" y="225831"/>
                  </a:lnTo>
                  <a:lnTo>
                    <a:pt x="346684" y="229603"/>
                  </a:lnTo>
                  <a:lnTo>
                    <a:pt x="322770" y="249923"/>
                  </a:lnTo>
                  <a:lnTo>
                    <a:pt x="320344" y="251193"/>
                  </a:lnTo>
                  <a:lnTo>
                    <a:pt x="324307" y="251193"/>
                  </a:lnTo>
                  <a:lnTo>
                    <a:pt x="323151" y="253733"/>
                  </a:lnTo>
                  <a:lnTo>
                    <a:pt x="317525" y="253733"/>
                  </a:lnTo>
                  <a:lnTo>
                    <a:pt x="319773" y="256273"/>
                  </a:lnTo>
                  <a:lnTo>
                    <a:pt x="323557" y="256273"/>
                  </a:lnTo>
                  <a:lnTo>
                    <a:pt x="324345" y="257543"/>
                  </a:lnTo>
                  <a:lnTo>
                    <a:pt x="324675" y="258813"/>
                  </a:lnTo>
                  <a:lnTo>
                    <a:pt x="327088" y="255003"/>
                  </a:lnTo>
                  <a:lnTo>
                    <a:pt x="330466" y="257543"/>
                  </a:lnTo>
                  <a:lnTo>
                    <a:pt x="326898" y="258813"/>
                  </a:lnTo>
                  <a:lnTo>
                    <a:pt x="328129" y="262623"/>
                  </a:lnTo>
                  <a:lnTo>
                    <a:pt x="333057" y="260083"/>
                  </a:lnTo>
                  <a:lnTo>
                    <a:pt x="347649" y="261353"/>
                  </a:lnTo>
                  <a:lnTo>
                    <a:pt x="350837" y="265163"/>
                  </a:lnTo>
                  <a:lnTo>
                    <a:pt x="348640" y="265163"/>
                  </a:lnTo>
                  <a:lnTo>
                    <a:pt x="345960" y="266433"/>
                  </a:lnTo>
                  <a:lnTo>
                    <a:pt x="344741" y="267703"/>
                  </a:lnTo>
                  <a:lnTo>
                    <a:pt x="345046" y="271513"/>
                  </a:lnTo>
                  <a:lnTo>
                    <a:pt x="344284" y="275323"/>
                  </a:lnTo>
                  <a:lnTo>
                    <a:pt x="343217" y="277863"/>
                  </a:lnTo>
                  <a:lnTo>
                    <a:pt x="341439" y="284213"/>
                  </a:lnTo>
                  <a:lnTo>
                    <a:pt x="341350" y="288023"/>
                  </a:lnTo>
                  <a:lnTo>
                    <a:pt x="339255" y="288023"/>
                  </a:lnTo>
                  <a:lnTo>
                    <a:pt x="336715" y="291833"/>
                  </a:lnTo>
                  <a:lnTo>
                    <a:pt x="332981" y="290563"/>
                  </a:lnTo>
                  <a:lnTo>
                    <a:pt x="334518" y="291833"/>
                  </a:lnTo>
                  <a:lnTo>
                    <a:pt x="336892" y="292862"/>
                  </a:lnTo>
                  <a:lnTo>
                    <a:pt x="335940" y="291833"/>
                  </a:lnTo>
                  <a:lnTo>
                    <a:pt x="343966" y="293103"/>
                  </a:lnTo>
                  <a:lnTo>
                    <a:pt x="351536" y="295643"/>
                  </a:lnTo>
                  <a:lnTo>
                    <a:pt x="358038" y="299453"/>
                  </a:lnTo>
                  <a:lnTo>
                    <a:pt x="362839" y="305803"/>
                  </a:lnTo>
                  <a:lnTo>
                    <a:pt x="365493" y="312153"/>
                  </a:lnTo>
                  <a:lnTo>
                    <a:pt x="355904" y="308343"/>
                  </a:lnTo>
                  <a:lnTo>
                    <a:pt x="357428" y="309613"/>
                  </a:lnTo>
                  <a:lnTo>
                    <a:pt x="359435" y="315963"/>
                  </a:lnTo>
                  <a:lnTo>
                    <a:pt x="365112" y="319773"/>
                  </a:lnTo>
                  <a:lnTo>
                    <a:pt x="369697" y="323583"/>
                  </a:lnTo>
                  <a:lnTo>
                    <a:pt x="368414" y="329933"/>
                  </a:lnTo>
                  <a:lnTo>
                    <a:pt x="361581" y="333743"/>
                  </a:lnTo>
                  <a:lnTo>
                    <a:pt x="357073" y="331203"/>
                  </a:lnTo>
                  <a:lnTo>
                    <a:pt x="354825" y="329933"/>
                  </a:lnTo>
                  <a:lnTo>
                    <a:pt x="349897" y="331203"/>
                  </a:lnTo>
                  <a:lnTo>
                    <a:pt x="347319" y="326123"/>
                  </a:lnTo>
                  <a:lnTo>
                    <a:pt x="351929" y="323583"/>
                  </a:lnTo>
                  <a:lnTo>
                    <a:pt x="354241" y="322313"/>
                  </a:lnTo>
                  <a:lnTo>
                    <a:pt x="353961" y="319773"/>
                  </a:lnTo>
                  <a:lnTo>
                    <a:pt x="350735" y="323583"/>
                  </a:lnTo>
                  <a:lnTo>
                    <a:pt x="348462" y="322313"/>
                  </a:lnTo>
                  <a:lnTo>
                    <a:pt x="346976" y="319036"/>
                  </a:lnTo>
                  <a:lnTo>
                    <a:pt x="345846" y="321043"/>
                  </a:lnTo>
                  <a:lnTo>
                    <a:pt x="345109" y="328663"/>
                  </a:lnTo>
                  <a:lnTo>
                    <a:pt x="344462" y="337553"/>
                  </a:lnTo>
                  <a:lnTo>
                    <a:pt x="341884" y="346443"/>
                  </a:lnTo>
                  <a:lnTo>
                    <a:pt x="344170" y="347713"/>
                  </a:lnTo>
                  <a:lnTo>
                    <a:pt x="346532" y="350253"/>
                  </a:lnTo>
                  <a:lnTo>
                    <a:pt x="349288" y="348983"/>
                  </a:lnTo>
                  <a:lnTo>
                    <a:pt x="348322" y="346443"/>
                  </a:lnTo>
                  <a:lnTo>
                    <a:pt x="353834" y="343903"/>
                  </a:lnTo>
                  <a:lnTo>
                    <a:pt x="355942" y="351523"/>
                  </a:lnTo>
                  <a:lnTo>
                    <a:pt x="358521" y="347713"/>
                  </a:lnTo>
                  <a:lnTo>
                    <a:pt x="362381" y="351523"/>
                  </a:lnTo>
                  <a:lnTo>
                    <a:pt x="368465" y="356603"/>
                  </a:lnTo>
                  <a:lnTo>
                    <a:pt x="365353" y="361683"/>
                  </a:lnTo>
                  <a:lnTo>
                    <a:pt x="360095" y="362534"/>
                  </a:lnTo>
                  <a:lnTo>
                    <a:pt x="362204" y="359143"/>
                  </a:lnTo>
                  <a:lnTo>
                    <a:pt x="359829" y="357873"/>
                  </a:lnTo>
                  <a:lnTo>
                    <a:pt x="359791" y="360413"/>
                  </a:lnTo>
                  <a:lnTo>
                    <a:pt x="357124" y="362953"/>
                  </a:lnTo>
                  <a:lnTo>
                    <a:pt x="355727" y="366763"/>
                  </a:lnTo>
                  <a:lnTo>
                    <a:pt x="359486" y="369303"/>
                  </a:lnTo>
                  <a:lnTo>
                    <a:pt x="364883" y="365493"/>
                  </a:lnTo>
                  <a:lnTo>
                    <a:pt x="368795" y="369303"/>
                  </a:lnTo>
                  <a:lnTo>
                    <a:pt x="377063" y="374383"/>
                  </a:lnTo>
                  <a:lnTo>
                    <a:pt x="374611" y="378193"/>
                  </a:lnTo>
                  <a:lnTo>
                    <a:pt x="377850" y="376923"/>
                  </a:lnTo>
                  <a:lnTo>
                    <a:pt x="378167" y="376923"/>
                  </a:lnTo>
                  <a:lnTo>
                    <a:pt x="378739" y="375653"/>
                  </a:lnTo>
                  <a:lnTo>
                    <a:pt x="382727" y="374383"/>
                  </a:lnTo>
                  <a:lnTo>
                    <a:pt x="377888" y="373113"/>
                  </a:lnTo>
                  <a:lnTo>
                    <a:pt x="377291" y="369303"/>
                  </a:lnTo>
                  <a:lnTo>
                    <a:pt x="376821" y="366763"/>
                  </a:lnTo>
                  <a:lnTo>
                    <a:pt x="376580" y="365493"/>
                  </a:lnTo>
                  <a:lnTo>
                    <a:pt x="371436" y="366763"/>
                  </a:lnTo>
                  <a:lnTo>
                    <a:pt x="374053" y="365493"/>
                  </a:lnTo>
                  <a:lnTo>
                    <a:pt x="376669" y="364223"/>
                  </a:lnTo>
                  <a:lnTo>
                    <a:pt x="377672" y="362953"/>
                  </a:lnTo>
                  <a:lnTo>
                    <a:pt x="378675" y="361683"/>
                  </a:lnTo>
                  <a:lnTo>
                    <a:pt x="380390" y="359143"/>
                  </a:lnTo>
                  <a:lnTo>
                    <a:pt x="383311" y="356603"/>
                  </a:lnTo>
                  <a:lnTo>
                    <a:pt x="384771" y="355333"/>
                  </a:lnTo>
                  <a:lnTo>
                    <a:pt x="382193" y="355333"/>
                  </a:lnTo>
                  <a:lnTo>
                    <a:pt x="379857" y="356603"/>
                  </a:lnTo>
                  <a:lnTo>
                    <a:pt x="380695" y="354063"/>
                  </a:lnTo>
                  <a:lnTo>
                    <a:pt x="381114" y="352793"/>
                  </a:lnTo>
                  <a:lnTo>
                    <a:pt x="380365" y="352793"/>
                  </a:lnTo>
                  <a:lnTo>
                    <a:pt x="378853" y="351523"/>
                  </a:lnTo>
                  <a:lnTo>
                    <a:pt x="378282" y="351523"/>
                  </a:lnTo>
                  <a:lnTo>
                    <a:pt x="378637" y="352793"/>
                  </a:lnTo>
                  <a:lnTo>
                    <a:pt x="377520" y="352793"/>
                  </a:lnTo>
                  <a:lnTo>
                    <a:pt x="376161" y="354063"/>
                  </a:lnTo>
                  <a:lnTo>
                    <a:pt x="374738" y="354063"/>
                  </a:lnTo>
                  <a:lnTo>
                    <a:pt x="368833" y="352793"/>
                  </a:lnTo>
                  <a:lnTo>
                    <a:pt x="368960" y="347713"/>
                  </a:lnTo>
                  <a:lnTo>
                    <a:pt x="369023" y="345173"/>
                  </a:lnTo>
                  <a:lnTo>
                    <a:pt x="365975" y="343903"/>
                  </a:lnTo>
                  <a:lnTo>
                    <a:pt x="367195" y="341363"/>
                  </a:lnTo>
                  <a:lnTo>
                    <a:pt x="368922" y="343903"/>
                  </a:lnTo>
                  <a:lnTo>
                    <a:pt x="371652" y="342633"/>
                  </a:lnTo>
                  <a:lnTo>
                    <a:pt x="369366" y="341363"/>
                  </a:lnTo>
                  <a:lnTo>
                    <a:pt x="367093" y="340093"/>
                  </a:lnTo>
                  <a:lnTo>
                    <a:pt x="372795" y="340093"/>
                  </a:lnTo>
                  <a:lnTo>
                    <a:pt x="375056" y="336283"/>
                  </a:lnTo>
                  <a:lnTo>
                    <a:pt x="376567" y="333743"/>
                  </a:lnTo>
                  <a:lnTo>
                    <a:pt x="379907" y="338823"/>
                  </a:lnTo>
                  <a:lnTo>
                    <a:pt x="380161" y="333743"/>
                  </a:lnTo>
                  <a:lnTo>
                    <a:pt x="381762" y="332473"/>
                  </a:lnTo>
                  <a:lnTo>
                    <a:pt x="383362" y="331203"/>
                  </a:lnTo>
                  <a:lnTo>
                    <a:pt x="383679" y="329933"/>
                  </a:lnTo>
                  <a:lnTo>
                    <a:pt x="384314" y="327393"/>
                  </a:lnTo>
                  <a:lnTo>
                    <a:pt x="384632" y="326123"/>
                  </a:lnTo>
                  <a:lnTo>
                    <a:pt x="382231" y="323583"/>
                  </a:lnTo>
                  <a:lnTo>
                    <a:pt x="383476" y="321043"/>
                  </a:lnTo>
                  <a:lnTo>
                    <a:pt x="376834" y="318820"/>
                  </a:lnTo>
                  <a:lnTo>
                    <a:pt x="376834" y="329336"/>
                  </a:lnTo>
                  <a:lnTo>
                    <a:pt x="376567" y="329933"/>
                  </a:lnTo>
                  <a:lnTo>
                    <a:pt x="376275" y="329933"/>
                  </a:lnTo>
                  <a:lnTo>
                    <a:pt x="376834" y="329336"/>
                  </a:lnTo>
                  <a:lnTo>
                    <a:pt x="376834" y="318820"/>
                  </a:lnTo>
                  <a:lnTo>
                    <a:pt x="375920" y="318503"/>
                  </a:lnTo>
                  <a:lnTo>
                    <a:pt x="380390" y="319773"/>
                  </a:lnTo>
                  <a:lnTo>
                    <a:pt x="379793" y="318503"/>
                  </a:lnTo>
                  <a:lnTo>
                    <a:pt x="376859" y="312153"/>
                  </a:lnTo>
                  <a:lnTo>
                    <a:pt x="378282" y="312153"/>
                  </a:lnTo>
                  <a:lnTo>
                    <a:pt x="377266" y="305803"/>
                  </a:lnTo>
                  <a:lnTo>
                    <a:pt x="375107" y="299453"/>
                  </a:lnTo>
                  <a:lnTo>
                    <a:pt x="375031" y="298157"/>
                  </a:lnTo>
                  <a:lnTo>
                    <a:pt x="375031" y="333743"/>
                  </a:lnTo>
                  <a:lnTo>
                    <a:pt x="374916" y="336283"/>
                  </a:lnTo>
                  <a:lnTo>
                    <a:pt x="374815" y="335013"/>
                  </a:lnTo>
                  <a:lnTo>
                    <a:pt x="375031" y="333743"/>
                  </a:lnTo>
                  <a:lnTo>
                    <a:pt x="375031" y="298157"/>
                  </a:lnTo>
                  <a:lnTo>
                    <a:pt x="374942" y="296633"/>
                  </a:lnTo>
                  <a:lnTo>
                    <a:pt x="377113" y="296976"/>
                  </a:lnTo>
                  <a:lnTo>
                    <a:pt x="379260" y="294614"/>
                  </a:lnTo>
                  <a:lnTo>
                    <a:pt x="380174" y="292735"/>
                  </a:lnTo>
                  <a:lnTo>
                    <a:pt x="380441" y="291096"/>
                  </a:lnTo>
                  <a:lnTo>
                    <a:pt x="377278" y="293928"/>
                  </a:lnTo>
                  <a:lnTo>
                    <a:pt x="374853" y="295109"/>
                  </a:lnTo>
                  <a:lnTo>
                    <a:pt x="374751" y="293103"/>
                  </a:lnTo>
                  <a:lnTo>
                    <a:pt x="379133" y="286753"/>
                  </a:lnTo>
                  <a:lnTo>
                    <a:pt x="377748" y="284213"/>
                  </a:lnTo>
                  <a:lnTo>
                    <a:pt x="375856" y="280403"/>
                  </a:lnTo>
                  <a:lnTo>
                    <a:pt x="377126" y="274053"/>
                  </a:lnTo>
                  <a:lnTo>
                    <a:pt x="381977" y="272783"/>
                  </a:lnTo>
                  <a:lnTo>
                    <a:pt x="379996" y="267703"/>
                  </a:lnTo>
                  <a:lnTo>
                    <a:pt x="383667" y="260083"/>
                  </a:lnTo>
                  <a:lnTo>
                    <a:pt x="384898" y="257543"/>
                  </a:lnTo>
                  <a:lnTo>
                    <a:pt x="379361" y="256273"/>
                  </a:lnTo>
                  <a:lnTo>
                    <a:pt x="381279" y="255003"/>
                  </a:lnTo>
                  <a:lnTo>
                    <a:pt x="385127" y="252463"/>
                  </a:lnTo>
                  <a:close/>
                </a:path>
                <a:path w="577850" h="522605">
                  <a:moveTo>
                    <a:pt x="504621" y="71120"/>
                  </a:moveTo>
                  <a:lnTo>
                    <a:pt x="504037" y="70383"/>
                  </a:lnTo>
                  <a:lnTo>
                    <a:pt x="503796" y="70523"/>
                  </a:lnTo>
                  <a:lnTo>
                    <a:pt x="504050" y="70700"/>
                  </a:lnTo>
                  <a:lnTo>
                    <a:pt x="504355" y="70916"/>
                  </a:lnTo>
                  <a:lnTo>
                    <a:pt x="504621" y="71120"/>
                  </a:lnTo>
                  <a:close/>
                </a:path>
                <a:path w="577850" h="522605">
                  <a:moveTo>
                    <a:pt x="508279" y="55867"/>
                  </a:moveTo>
                  <a:lnTo>
                    <a:pt x="508215" y="54737"/>
                  </a:lnTo>
                  <a:lnTo>
                    <a:pt x="507695" y="53073"/>
                  </a:lnTo>
                  <a:lnTo>
                    <a:pt x="507161" y="51295"/>
                  </a:lnTo>
                  <a:lnTo>
                    <a:pt x="507174" y="52425"/>
                  </a:lnTo>
                  <a:lnTo>
                    <a:pt x="507441" y="53822"/>
                  </a:lnTo>
                  <a:lnTo>
                    <a:pt x="508279" y="55867"/>
                  </a:lnTo>
                  <a:close/>
                </a:path>
                <a:path w="577850" h="522605">
                  <a:moveTo>
                    <a:pt x="510527" y="61239"/>
                  </a:moveTo>
                  <a:lnTo>
                    <a:pt x="508952" y="60337"/>
                  </a:lnTo>
                  <a:lnTo>
                    <a:pt x="506298" y="59118"/>
                  </a:lnTo>
                  <a:lnTo>
                    <a:pt x="507085" y="60312"/>
                  </a:lnTo>
                  <a:lnTo>
                    <a:pt x="508279" y="60769"/>
                  </a:lnTo>
                  <a:lnTo>
                    <a:pt x="509409" y="61048"/>
                  </a:lnTo>
                  <a:lnTo>
                    <a:pt x="510527" y="61239"/>
                  </a:lnTo>
                  <a:close/>
                </a:path>
                <a:path w="577850" h="522605">
                  <a:moveTo>
                    <a:pt x="511962" y="49491"/>
                  </a:moveTo>
                  <a:lnTo>
                    <a:pt x="510286" y="46037"/>
                  </a:lnTo>
                  <a:lnTo>
                    <a:pt x="506742" y="45758"/>
                  </a:lnTo>
                  <a:lnTo>
                    <a:pt x="506044" y="43332"/>
                  </a:lnTo>
                  <a:lnTo>
                    <a:pt x="505218" y="44958"/>
                  </a:lnTo>
                  <a:lnTo>
                    <a:pt x="507161" y="51295"/>
                  </a:lnTo>
                  <a:lnTo>
                    <a:pt x="507136" y="49187"/>
                  </a:lnTo>
                  <a:lnTo>
                    <a:pt x="508520" y="48501"/>
                  </a:lnTo>
                  <a:lnTo>
                    <a:pt x="511962" y="49491"/>
                  </a:lnTo>
                  <a:close/>
                </a:path>
                <a:path w="577850" h="522605">
                  <a:moveTo>
                    <a:pt x="516826" y="47180"/>
                  </a:moveTo>
                  <a:lnTo>
                    <a:pt x="516128" y="44742"/>
                  </a:lnTo>
                  <a:lnTo>
                    <a:pt x="514210" y="40474"/>
                  </a:lnTo>
                  <a:lnTo>
                    <a:pt x="516826" y="47180"/>
                  </a:lnTo>
                  <a:close/>
                </a:path>
                <a:path w="577850" h="522605">
                  <a:moveTo>
                    <a:pt x="518617" y="59575"/>
                  </a:moveTo>
                  <a:lnTo>
                    <a:pt x="517639" y="58166"/>
                  </a:lnTo>
                  <a:lnTo>
                    <a:pt x="516089" y="55448"/>
                  </a:lnTo>
                  <a:lnTo>
                    <a:pt x="515010" y="56667"/>
                  </a:lnTo>
                  <a:lnTo>
                    <a:pt x="515734" y="59182"/>
                  </a:lnTo>
                  <a:lnTo>
                    <a:pt x="514934" y="60159"/>
                  </a:lnTo>
                  <a:lnTo>
                    <a:pt x="514134" y="61379"/>
                  </a:lnTo>
                  <a:lnTo>
                    <a:pt x="515975" y="61175"/>
                  </a:lnTo>
                  <a:lnTo>
                    <a:pt x="517512" y="60566"/>
                  </a:lnTo>
                  <a:lnTo>
                    <a:pt x="518617" y="59575"/>
                  </a:lnTo>
                  <a:close/>
                </a:path>
                <a:path w="577850" h="522605">
                  <a:moveTo>
                    <a:pt x="520827" y="54749"/>
                  </a:moveTo>
                  <a:lnTo>
                    <a:pt x="520192" y="54089"/>
                  </a:lnTo>
                  <a:lnTo>
                    <a:pt x="520204" y="54483"/>
                  </a:lnTo>
                  <a:lnTo>
                    <a:pt x="520623" y="54724"/>
                  </a:lnTo>
                  <a:lnTo>
                    <a:pt x="520827" y="54749"/>
                  </a:lnTo>
                  <a:close/>
                </a:path>
                <a:path w="577850" h="522605">
                  <a:moveTo>
                    <a:pt x="521017" y="60210"/>
                  </a:moveTo>
                  <a:lnTo>
                    <a:pt x="520649" y="58762"/>
                  </a:lnTo>
                  <a:lnTo>
                    <a:pt x="520014" y="57086"/>
                  </a:lnTo>
                  <a:lnTo>
                    <a:pt x="519747" y="58051"/>
                  </a:lnTo>
                  <a:lnTo>
                    <a:pt x="519303" y="58915"/>
                  </a:lnTo>
                  <a:lnTo>
                    <a:pt x="518617" y="59588"/>
                  </a:lnTo>
                  <a:lnTo>
                    <a:pt x="519061" y="60223"/>
                  </a:lnTo>
                  <a:lnTo>
                    <a:pt x="519379" y="60617"/>
                  </a:lnTo>
                  <a:lnTo>
                    <a:pt x="519480" y="60172"/>
                  </a:lnTo>
                  <a:lnTo>
                    <a:pt x="521017" y="60210"/>
                  </a:lnTo>
                  <a:close/>
                </a:path>
                <a:path w="577850" h="522605">
                  <a:moveTo>
                    <a:pt x="525018" y="50622"/>
                  </a:moveTo>
                  <a:lnTo>
                    <a:pt x="524878" y="50520"/>
                  </a:lnTo>
                  <a:lnTo>
                    <a:pt x="523367" y="51511"/>
                  </a:lnTo>
                  <a:lnTo>
                    <a:pt x="523100" y="51689"/>
                  </a:lnTo>
                  <a:lnTo>
                    <a:pt x="523341" y="51549"/>
                  </a:lnTo>
                  <a:lnTo>
                    <a:pt x="525018" y="50622"/>
                  </a:lnTo>
                  <a:close/>
                </a:path>
                <a:path w="577850" h="522605">
                  <a:moveTo>
                    <a:pt x="525310" y="40690"/>
                  </a:moveTo>
                  <a:lnTo>
                    <a:pt x="523341" y="38646"/>
                  </a:lnTo>
                  <a:lnTo>
                    <a:pt x="524522" y="40182"/>
                  </a:lnTo>
                  <a:lnTo>
                    <a:pt x="525310" y="40690"/>
                  </a:lnTo>
                  <a:close/>
                </a:path>
                <a:path w="577850" h="522605">
                  <a:moveTo>
                    <a:pt x="525653" y="49923"/>
                  </a:moveTo>
                  <a:lnTo>
                    <a:pt x="524738" y="49174"/>
                  </a:lnTo>
                  <a:lnTo>
                    <a:pt x="522427" y="47142"/>
                  </a:lnTo>
                  <a:lnTo>
                    <a:pt x="520534" y="47104"/>
                  </a:lnTo>
                  <a:lnTo>
                    <a:pt x="524865" y="50507"/>
                  </a:lnTo>
                  <a:lnTo>
                    <a:pt x="525653" y="49923"/>
                  </a:lnTo>
                  <a:close/>
                </a:path>
                <a:path w="577850" h="522605">
                  <a:moveTo>
                    <a:pt x="526237" y="50355"/>
                  </a:moveTo>
                  <a:lnTo>
                    <a:pt x="525856" y="49784"/>
                  </a:lnTo>
                  <a:lnTo>
                    <a:pt x="525653" y="49923"/>
                  </a:lnTo>
                  <a:lnTo>
                    <a:pt x="526084" y="50266"/>
                  </a:lnTo>
                  <a:lnTo>
                    <a:pt x="526237" y="50355"/>
                  </a:lnTo>
                  <a:close/>
                </a:path>
                <a:path w="577850" h="522605">
                  <a:moveTo>
                    <a:pt x="529082" y="43726"/>
                  </a:moveTo>
                  <a:lnTo>
                    <a:pt x="528853" y="40970"/>
                  </a:lnTo>
                  <a:lnTo>
                    <a:pt x="527342" y="40551"/>
                  </a:lnTo>
                  <a:lnTo>
                    <a:pt x="525335" y="40703"/>
                  </a:lnTo>
                  <a:lnTo>
                    <a:pt x="527316" y="41986"/>
                  </a:lnTo>
                  <a:lnTo>
                    <a:pt x="529082" y="43726"/>
                  </a:lnTo>
                  <a:close/>
                </a:path>
                <a:path w="577850" h="522605">
                  <a:moveTo>
                    <a:pt x="531342" y="46659"/>
                  </a:moveTo>
                  <a:lnTo>
                    <a:pt x="530606" y="45212"/>
                  </a:lnTo>
                  <a:lnTo>
                    <a:pt x="529082" y="43726"/>
                  </a:lnTo>
                  <a:lnTo>
                    <a:pt x="529437" y="47828"/>
                  </a:lnTo>
                  <a:lnTo>
                    <a:pt x="531342" y="46659"/>
                  </a:lnTo>
                  <a:close/>
                </a:path>
                <a:path w="577850" h="522605">
                  <a:moveTo>
                    <a:pt x="534060" y="53238"/>
                  </a:moveTo>
                  <a:lnTo>
                    <a:pt x="533069" y="52197"/>
                  </a:lnTo>
                  <a:lnTo>
                    <a:pt x="531317" y="50952"/>
                  </a:lnTo>
                  <a:lnTo>
                    <a:pt x="530860" y="49339"/>
                  </a:lnTo>
                  <a:lnTo>
                    <a:pt x="531253" y="54051"/>
                  </a:lnTo>
                  <a:lnTo>
                    <a:pt x="530225" y="54343"/>
                  </a:lnTo>
                  <a:lnTo>
                    <a:pt x="531444" y="56184"/>
                  </a:lnTo>
                  <a:lnTo>
                    <a:pt x="531266" y="54051"/>
                  </a:lnTo>
                  <a:lnTo>
                    <a:pt x="534060" y="53238"/>
                  </a:lnTo>
                  <a:close/>
                </a:path>
                <a:path w="577850" h="522605">
                  <a:moveTo>
                    <a:pt x="536879" y="32893"/>
                  </a:moveTo>
                  <a:lnTo>
                    <a:pt x="536460" y="29057"/>
                  </a:lnTo>
                  <a:lnTo>
                    <a:pt x="534720" y="27800"/>
                  </a:lnTo>
                  <a:lnTo>
                    <a:pt x="532930" y="28778"/>
                  </a:lnTo>
                  <a:lnTo>
                    <a:pt x="532472" y="27152"/>
                  </a:lnTo>
                  <a:lnTo>
                    <a:pt x="531901" y="29972"/>
                  </a:lnTo>
                  <a:lnTo>
                    <a:pt x="533628" y="31203"/>
                  </a:lnTo>
                  <a:lnTo>
                    <a:pt x="536879" y="32893"/>
                  </a:lnTo>
                  <a:close/>
                </a:path>
                <a:path w="577850" h="522605">
                  <a:moveTo>
                    <a:pt x="539699" y="39243"/>
                  </a:moveTo>
                  <a:lnTo>
                    <a:pt x="539686" y="37477"/>
                  </a:lnTo>
                  <a:lnTo>
                    <a:pt x="538949" y="36957"/>
                  </a:lnTo>
                  <a:lnTo>
                    <a:pt x="538518" y="36931"/>
                  </a:lnTo>
                  <a:lnTo>
                    <a:pt x="539699" y="39243"/>
                  </a:lnTo>
                  <a:close/>
                </a:path>
                <a:path w="577850" h="522605">
                  <a:moveTo>
                    <a:pt x="542277" y="26593"/>
                  </a:moveTo>
                  <a:lnTo>
                    <a:pt x="541413" y="26162"/>
                  </a:lnTo>
                  <a:lnTo>
                    <a:pt x="541185" y="26441"/>
                  </a:lnTo>
                  <a:lnTo>
                    <a:pt x="540816" y="26746"/>
                  </a:lnTo>
                  <a:lnTo>
                    <a:pt x="540042" y="27101"/>
                  </a:lnTo>
                  <a:lnTo>
                    <a:pt x="541553" y="28359"/>
                  </a:lnTo>
                  <a:lnTo>
                    <a:pt x="542277" y="26593"/>
                  </a:lnTo>
                  <a:close/>
                </a:path>
                <a:path w="577850" h="522605">
                  <a:moveTo>
                    <a:pt x="542505" y="24841"/>
                  </a:moveTo>
                  <a:lnTo>
                    <a:pt x="538594" y="24688"/>
                  </a:lnTo>
                  <a:lnTo>
                    <a:pt x="541401" y="26162"/>
                  </a:lnTo>
                  <a:lnTo>
                    <a:pt x="542505" y="24841"/>
                  </a:lnTo>
                  <a:close/>
                </a:path>
                <a:path w="577850" h="522605">
                  <a:moveTo>
                    <a:pt x="542785" y="29387"/>
                  </a:moveTo>
                  <a:lnTo>
                    <a:pt x="541553" y="28359"/>
                  </a:lnTo>
                  <a:lnTo>
                    <a:pt x="540664" y="30607"/>
                  </a:lnTo>
                  <a:lnTo>
                    <a:pt x="542785" y="29387"/>
                  </a:lnTo>
                  <a:close/>
                </a:path>
                <a:path w="577850" h="522605">
                  <a:moveTo>
                    <a:pt x="542874" y="40538"/>
                  </a:moveTo>
                  <a:lnTo>
                    <a:pt x="539851" y="35966"/>
                  </a:lnTo>
                  <a:lnTo>
                    <a:pt x="541477" y="38112"/>
                  </a:lnTo>
                  <a:lnTo>
                    <a:pt x="540131" y="35864"/>
                  </a:lnTo>
                  <a:lnTo>
                    <a:pt x="539648" y="33743"/>
                  </a:lnTo>
                  <a:lnTo>
                    <a:pt x="539686" y="37477"/>
                  </a:lnTo>
                  <a:lnTo>
                    <a:pt x="540893" y="38354"/>
                  </a:lnTo>
                  <a:lnTo>
                    <a:pt x="542874" y="40538"/>
                  </a:lnTo>
                  <a:close/>
                </a:path>
                <a:path w="577850" h="522605">
                  <a:moveTo>
                    <a:pt x="544068" y="56845"/>
                  </a:moveTo>
                  <a:lnTo>
                    <a:pt x="542378" y="53378"/>
                  </a:lnTo>
                  <a:lnTo>
                    <a:pt x="539369" y="52527"/>
                  </a:lnTo>
                  <a:lnTo>
                    <a:pt x="538886" y="50901"/>
                  </a:lnTo>
                  <a:lnTo>
                    <a:pt x="538797" y="55346"/>
                  </a:lnTo>
                  <a:lnTo>
                    <a:pt x="544068" y="56845"/>
                  </a:lnTo>
                  <a:close/>
                </a:path>
                <a:path w="577850" h="522605">
                  <a:moveTo>
                    <a:pt x="546087" y="47028"/>
                  </a:moveTo>
                  <a:lnTo>
                    <a:pt x="544499" y="39128"/>
                  </a:lnTo>
                  <a:lnTo>
                    <a:pt x="545566" y="47612"/>
                  </a:lnTo>
                  <a:lnTo>
                    <a:pt x="546087" y="47028"/>
                  </a:lnTo>
                  <a:close/>
                </a:path>
                <a:path w="577850" h="522605">
                  <a:moveTo>
                    <a:pt x="548665" y="34391"/>
                  </a:moveTo>
                  <a:lnTo>
                    <a:pt x="543966" y="30048"/>
                  </a:lnTo>
                  <a:lnTo>
                    <a:pt x="541604" y="33845"/>
                  </a:lnTo>
                  <a:lnTo>
                    <a:pt x="543852" y="34480"/>
                  </a:lnTo>
                  <a:lnTo>
                    <a:pt x="545884" y="34340"/>
                  </a:lnTo>
                  <a:lnTo>
                    <a:pt x="546290" y="38176"/>
                  </a:lnTo>
                  <a:lnTo>
                    <a:pt x="548665" y="34391"/>
                  </a:lnTo>
                  <a:close/>
                </a:path>
                <a:path w="577850" h="522605">
                  <a:moveTo>
                    <a:pt x="563156" y="31089"/>
                  </a:moveTo>
                  <a:lnTo>
                    <a:pt x="562902" y="31051"/>
                  </a:lnTo>
                  <a:lnTo>
                    <a:pt x="563130" y="31737"/>
                  </a:lnTo>
                  <a:lnTo>
                    <a:pt x="563156" y="31089"/>
                  </a:lnTo>
                  <a:close/>
                </a:path>
                <a:path w="577850" h="522605">
                  <a:moveTo>
                    <a:pt x="566661" y="41795"/>
                  </a:moveTo>
                  <a:lnTo>
                    <a:pt x="564730" y="36283"/>
                  </a:lnTo>
                  <a:lnTo>
                    <a:pt x="563130" y="31737"/>
                  </a:lnTo>
                  <a:lnTo>
                    <a:pt x="563016" y="36283"/>
                  </a:lnTo>
                  <a:lnTo>
                    <a:pt x="559498" y="36029"/>
                  </a:lnTo>
                  <a:lnTo>
                    <a:pt x="566661" y="41795"/>
                  </a:lnTo>
                  <a:close/>
                </a:path>
                <a:path w="577850" h="522605">
                  <a:moveTo>
                    <a:pt x="568134" y="44450"/>
                  </a:moveTo>
                  <a:lnTo>
                    <a:pt x="567651" y="42824"/>
                  </a:lnTo>
                  <a:lnTo>
                    <a:pt x="563143" y="41529"/>
                  </a:lnTo>
                  <a:lnTo>
                    <a:pt x="565111" y="43586"/>
                  </a:lnTo>
                  <a:lnTo>
                    <a:pt x="568134" y="44450"/>
                  </a:lnTo>
                  <a:close/>
                </a:path>
                <a:path w="577850" h="522605">
                  <a:moveTo>
                    <a:pt x="568909" y="32778"/>
                  </a:moveTo>
                  <a:lnTo>
                    <a:pt x="565035" y="26466"/>
                  </a:lnTo>
                  <a:lnTo>
                    <a:pt x="563194" y="29654"/>
                  </a:lnTo>
                  <a:lnTo>
                    <a:pt x="563156" y="31089"/>
                  </a:lnTo>
                  <a:lnTo>
                    <a:pt x="567182" y="31546"/>
                  </a:lnTo>
                  <a:lnTo>
                    <a:pt x="568909" y="32778"/>
                  </a:lnTo>
                  <a:close/>
                </a:path>
                <a:path w="577850" h="522605">
                  <a:moveTo>
                    <a:pt x="572046" y="29235"/>
                  </a:moveTo>
                  <a:lnTo>
                    <a:pt x="571627" y="25387"/>
                  </a:lnTo>
                  <a:lnTo>
                    <a:pt x="570407" y="23558"/>
                  </a:lnTo>
                  <a:lnTo>
                    <a:pt x="572046" y="29235"/>
                  </a:lnTo>
                  <a:close/>
                </a:path>
                <a:path w="577850" h="522605">
                  <a:moveTo>
                    <a:pt x="577583" y="4546"/>
                  </a:moveTo>
                  <a:lnTo>
                    <a:pt x="573760" y="812"/>
                  </a:lnTo>
                  <a:lnTo>
                    <a:pt x="573252" y="0"/>
                  </a:lnTo>
                  <a:lnTo>
                    <a:pt x="572719" y="2044"/>
                  </a:lnTo>
                  <a:lnTo>
                    <a:pt x="577443" y="5892"/>
                  </a:lnTo>
                  <a:lnTo>
                    <a:pt x="576491" y="4889"/>
                  </a:lnTo>
                  <a:lnTo>
                    <a:pt x="577583" y="454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8418817" y="2625877"/>
              <a:ext cx="472440" cy="1673860"/>
            </a:xfrm>
            <a:custGeom>
              <a:avLst/>
              <a:gdLst/>
              <a:ahLst/>
              <a:cxnLst/>
              <a:rect l="l" t="t" r="r" b="b"/>
              <a:pathLst>
                <a:path w="472440" h="1673860">
                  <a:moveTo>
                    <a:pt x="25171" y="313664"/>
                  </a:moveTo>
                  <a:lnTo>
                    <a:pt x="24574" y="314096"/>
                  </a:lnTo>
                  <a:lnTo>
                    <a:pt x="24650" y="314261"/>
                  </a:lnTo>
                  <a:lnTo>
                    <a:pt x="24917" y="314388"/>
                  </a:lnTo>
                  <a:lnTo>
                    <a:pt x="25031" y="314134"/>
                  </a:lnTo>
                  <a:lnTo>
                    <a:pt x="25019" y="313931"/>
                  </a:lnTo>
                  <a:lnTo>
                    <a:pt x="25171" y="313664"/>
                  </a:lnTo>
                  <a:close/>
                </a:path>
                <a:path w="472440" h="1673860">
                  <a:moveTo>
                    <a:pt x="30632" y="319913"/>
                  </a:moveTo>
                  <a:lnTo>
                    <a:pt x="30060" y="319913"/>
                  </a:lnTo>
                  <a:lnTo>
                    <a:pt x="30073" y="321183"/>
                  </a:lnTo>
                  <a:lnTo>
                    <a:pt x="30632" y="319913"/>
                  </a:lnTo>
                  <a:close/>
                </a:path>
                <a:path w="472440" h="1673860">
                  <a:moveTo>
                    <a:pt x="30734" y="224967"/>
                  </a:moveTo>
                  <a:lnTo>
                    <a:pt x="24079" y="228600"/>
                  </a:lnTo>
                  <a:lnTo>
                    <a:pt x="24688" y="228790"/>
                  </a:lnTo>
                  <a:lnTo>
                    <a:pt x="25895" y="229133"/>
                  </a:lnTo>
                  <a:lnTo>
                    <a:pt x="24714" y="230619"/>
                  </a:lnTo>
                  <a:lnTo>
                    <a:pt x="30734" y="224967"/>
                  </a:lnTo>
                  <a:close/>
                </a:path>
                <a:path w="472440" h="1673860">
                  <a:moveTo>
                    <a:pt x="35585" y="224497"/>
                  </a:moveTo>
                  <a:lnTo>
                    <a:pt x="33185" y="228434"/>
                  </a:lnTo>
                  <a:lnTo>
                    <a:pt x="34988" y="228028"/>
                  </a:lnTo>
                  <a:lnTo>
                    <a:pt x="35585" y="224497"/>
                  </a:lnTo>
                  <a:close/>
                </a:path>
                <a:path w="472440" h="1673860">
                  <a:moveTo>
                    <a:pt x="36791" y="239915"/>
                  </a:moveTo>
                  <a:lnTo>
                    <a:pt x="36360" y="239445"/>
                  </a:lnTo>
                  <a:lnTo>
                    <a:pt x="35648" y="239255"/>
                  </a:lnTo>
                  <a:lnTo>
                    <a:pt x="36182" y="239890"/>
                  </a:lnTo>
                  <a:lnTo>
                    <a:pt x="36741" y="240449"/>
                  </a:lnTo>
                  <a:lnTo>
                    <a:pt x="36791" y="239915"/>
                  </a:lnTo>
                  <a:close/>
                </a:path>
                <a:path w="472440" h="1673860">
                  <a:moveTo>
                    <a:pt x="41211" y="241173"/>
                  </a:moveTo>
                  <a:lnTo>
                    <a:pt x="41122" y="238633"/>
                  </a:lnTo>
                  <a:lnTo>
                    <a:pt x="39776" y="241173"/>
                  </a:lnTo>
                  <a:lnTo>
                    <a:pt x="41211" y="241173"/>
                  </a:lnTo>
                  <a:close/>
                </a:path>
                <a:path w="472440" h="1673860">
                  <a:moveTo>
                    <a:pt x="102463" y="316458"/>
                  </a:moveTo>
                  <a:lnTo>
                    <a:pt x="102387" y="314921"/>
                  </a:lnTo>
                  <a:lnTo>
                    <a:pt x="102323" y="316103"/>
                  </a:lnTo>
                  <a:lnTo>
                    <a:pt x="102463" y="316458"/>
                  </a:lnTo>
                  <a:close/>
                </a:path>
                <a:path w="472440" h="1673860">
                  <a:moveTo>
                    <a:pt x="104698" y="315747"/>
                  </a:moveTo>
                  <a:lnTo>
                    <a:pt x="104571" y="313563"/>
                  </a:lnTo>
                  <a:lnTo>
                    <a:pt x="104533" y="310476"/>
                  </a:lnTo>
                  <a:lnTo>
                    <a:pt x="103708" y="314833"/>
                  </a:lnTo>
                  <a:lnTo>
                    <a:pt x="104698" y="315747"/>
                  </a:lnTo>
                  <a:close/>
                </a:path>
                <a:path w="472440" h="1673860">
                  <a:moveTo>
                    <a:pt x="105625" y="304673"/>
                  </a:moveTo>
                  <a:lnTo>
                    <a:pt x="104825" y="304673"/>
                  </a:lnTo>
                  <a:lnTo>
                    <a:pt x="104267" y="305943"/>
                  </a:lnTo>
                  <a:lnTo>
                    <a:pt x="104571" y="307213"/>
                  </a:lnTo>
                  <a:lnTo>
                    <a:pt x="104533" y="310476"/>
                  </a:lnTo>
                  <a:lnTo>
                    <a:pt x="105625" y="304673"/>
                  </a:lnTo>
                  <a:close/>
                </a:path>
                <a:path w="472440" h="1673860">
                  <a:moveTo>
                    <a:pt x="115608" y="356590"/>
                  </a:moveTo>
                  <a:lnTo>
                    <a:pt x="115493" y="356463"/>
                  </a:lnTo>
                  <a:lnTo>
                    <a:pt x="115252" y="356209"/>
                  </a:lnTo>
                  <a:lnTo>
                    <a:pt x="114541" y="359905"/>
                  </a:lnTo>
                  <a:lnTo>
                    <a:pt x="114985" y="359016"/>
                  </a:lnTo>
                  <a:lnTo>
                    <a:pt x="115608" y="356590"/>
                  </a:lnTo>
                  <a:close/>
                </a:path>
                <a:path w="472440" h="1673860">
                  <a:moveTo>
                    <a:pt x="154419" y="349123"/>
                  </a:moveTo>
                  <a:lnTo>
                    <a:pt x="150952" y="350393"/>
                  </a:lnTo>
                  <a:lnTo>
                    <a:pt x="153365" y="350393"/>
                  </a:lnTo>
                  <a:lnTo>
                    <a:pt x="154419" y="349123"/>
                  </a:lnTo>
                  <a:close/>
                </a:path>
                <a:path w="472440" h="1673860">
                  <a:moveTo>
                    <a:pt x="181533" y="1672132"/>
                  </a:moveTo>
                  <a:lnTo>
                    <a:pt x="179374" y="1666189"/>
                  </a:lnTo>
                  <a:lnTo>
                    <a:pt x="179514" y="1667573"/>
                  </a:lnTo>
                  <a:lnTo>
                    <a:pt x="177406" y="1667192"/>
                  </a:lnTo>
                  <a:lnTo>
                    <a:pt x="178168" y="1672488"/>
                  </a:lnTo>
                  <a:lnTo>
                    <a:pt x="177838" y="1673453"/>
                  </a:lnTo>
                  <a:lnTo>
                    <a:pt x="181533" y="1672132"/>
                  </a:lnTo>
                  <a:close/>
                </a:path>
                <a:path w="472440" h="1673860">
                  <a:moveTo>
                    <a:pt x="185229" y="321144"/>
                  </a:moveTo>
                  <a:lnTo>
                    <a:pt x="184988" y="324993"/>
                  </a:lnTo>
                  <a:lnTo>
                    <a:pt x="185166" y="322453"/>
                  </a:lnTo>
                  <a:lnTo>
                    <a:pt x="185229" y="321144"/>
                  </a:lnTo>
                  <a:close/>
                </a:path>
                <a:path w="472440" h="1673860">
                  <a:moveTo>
                    <a:pt x="195668" y="229679"/>
                  </a:moveTo>
                  <a:lnTo>
                    <a:pt x="195618" y="228447"/>
                  </a:lnTo>
                  <a:lnTo>
                    <a:pt x="195249" y="227368"/>
                  </a:lnTo>
                  <a:lnTo>
                    <a:pt x="194233" y="226466"/>
                  </a:lnTo>
                  <a:lnTo>
                    <a:pt x="194335" y="227711"/>
                  </a:lnTo>
                  <a:lnTo>
                    <a:pt x="194830" y="228765"/>
                  </a:lnTo>
                  <a:lnTo>
                    <a:pt x="195668" y="229679"/>
                  </a:lnTo>
                  <a:close/>
                </a:path>
                <a:path w="472440" h="1673860">
                  <a:moveTo>
                    <a:pt x="197675" y="309460"/>
                  </a:moveTo>
                  <a:lnTo>
                    <a:pt x="197218" y="308546"/>
                  </a:lnTo>
                  <a:lnTo>
                    <a:pt x="197053" y="308546"/>
                  </a:lnTo>
                  <a:lnTo>
                    <a:pt x="197231" y="308864"/>
                  </a:lnTo>
                  <a:lnTo>
                    <a:pt x="197675" y="309460"/>
                  </a:lnTo>
                  <a:close/>
                </a:path>
                <a:path w="472440" h="1673860">
                  <a:moveTo>
                    <a:pt x="202006" y="313093"/>
                  </a:moveTo>
                  <a:lnTo>
                    <a:pt x="199377" y="311632"/>
                  </a:lnTo>
                  <a:lnTo>
                    <a:pt x="197688" y="309460"/>
                  </a:lnTo>
                  <a:lnTo>
                    <a:pt x="200329" y="314617"/>
                  </a:lnTo>
                  <a:lnTo>
                    <a:pt x="202006" y="313093"/>
                  </a:lnTo>
                  <a:close/>
                </a:path>
                <a:path w="472440" h="1673860">
                  <a:moveTo>
                    <a:pt x="221856" y="302285"/>
                  </a:moveTo>
                  <a:lnTo>
                    <a:pt x="220827" y="302768"/>
                  </a:lnTo>
                  <a:lnTo>
                    <a:pt x="220967" y="304863"/>
                  </a:lnTo>
                  <a:lnTo>
                    <a:pt x="221856" y="302285"/>
                  </a:lnTo>
                  <a:close/>
                </a:path>
                <a:path w="472440" h="1673860">
                  <a:moveTo>
                    <a:pt x="226593" y="302133"/>
                  </a:moveTo>
                  <a:lnTo>
                    <a:pt x="222859" y="294513"/>
                  </a:lnTo>
                  <a:lnTo>
                    <a:pt x="225907" y="288163"/>
                  </a:lnTo>
                  <a:lnTo>
                    <a:pt x="217512" y="288163"/>
                  </a:lnTo>
                  <a:lnTo>
                    <a:pt x="215442" y="288163"/>
                  </a:lnTo>
                  <a:lnTo>
                    <a:pt x="220916" y="290703"/>
                  </a:lnTo>
                  <a:lnTo>
                    <a:pt x="223685" y="298323"/>
                  </a:lnTo>
                  <a:lnTo>
                    <a:pt x="219900" y="298323"/>
                  </a:lnTo>
                  <a:lnTo>
                    <a:pt x="226593" y="302133"/>
                  </a:lnTo>
                  <a:close/>
                </a:path>
                <a:path w="472440" h="1673860">
                  <a:moveTo>
                    <a:pt x="230619" y="273685"/>
                  </a:moveTo>
                  <a:lnTo>
                    <a:pt x="230581" y="273075"/>
                  </a:lnTo>
                  <a:lnTo>
                    <a:pt x="230454" y="272516"/>
                  </a:lnTo>
                  <a:lnTo>
                    <a:pt x="230454" y="272923"/>
                  </a:lnTo>
                  <a:lnTo>
                    <a:pt x="230479" y="274408"/>
                  </a:lnTo>
                  <a:lnTo>
                    <a:pt x="230619" y="273685"/>
                  </a:lnTo>
                  <a:close/>
                </a:path>
                <a:path w="472440" h="1673860">
                  <a:moveTo>
                    <a:pt x="233260" y="269113"/>
                  </a:moveTo>
                  <a:lnTo>
                    <a:pt x="233159" y="268986"/>
                  </a:lnTo>
                  <a:lnTo>
                    <a:pt x="232232" y="270383"/>
                  </a:lnTo>
                  <a:lnTo>
                    <a:pt x="233260" y="269113"/>
                  </a:lnTo>
                  <a:close/>
                </a:path>
                <a:path w="472440" h="1673860">
                  <a:moveTo>
                    <a:pt x="234124" y="280276"/>
                  </a:moveTo>
                  <a:lnTo>
                    <a:pt x="228409" y="275386"/>
                  </a:lnTo>
                  <a:lnTo>
                    <a:pt x="233603" y="280517"/>
                  </a:lnTo>
                  <a:lnTo>
                    <a:pt x="234124" y="280276"/>
                  </a:lnTo>
                  <a:close/>
                </a:path>
                <a:path w="472440" h="1673860">
                  <a:moveTo>
                    <a:pt x="235204" y="260223"/>
                  </a:moveTo>
                  <a:lnTo>
                    <a:pt x="235026" y="258013"/>
                  </a:lnTo>
                  <a:lnTo>
                    <a:pt x="233489" y="258953"/>
                  </a:lnTo>
                  <a:lnTo>
                    <a:pt x="235204" y="260223"/>
                  </a:lnTo>
                  <a:close/>
                </a:path>
                <a:path w="472440" h="1673860">
                  <a:moveTo>
                    <a:pt x="235559" y="257683"/>
                  </a:moveTo>
                  <a:lnTo>
                    <a:pt x="234975" y="257416"/>
                  </a:lnTo>
                  <a:lnTo>
                    <a:pt x="235026" y="258013"/>
                  </a:lnTo>
                  <a:lnTo>
                    <a:pt x="235559" y="257683"/>
                  </a:lnTo>
                  <a:close/>
                </a:path>
                <a:path w="472440" h="1673860">
                  <a:moveTo>
                    <a:pt x="237388" y="266801"/>
                  </a:moveTo>
                  <a:lnTo>
                    <a:pt x="235902" y="264807"/>
                  </a:lnTo>
                  <a:lnTo>
                    <a:pt x="236499" y="266103"/>
                  </a:lnTo>
                  <a:lnTo>
                    <a:pt x="237045" y="266966"/>
                  </a:lnTo>
                  <a:lnTo>
                    <a:pt x="237388" y="266801"/>
                  </a:lnTo>
                  <a:close/>
                </a:path>
                <a:path w="472440" h="1673860">
                  <a:moveTo>
                    <a:pt x="247167" y="262763"/>
                  </a:moveTo>
                  <a:lnTo>
                    <a:pt x="246926" y="261874"/>
                  </a:lnTo>
                  <a:lnTo>
                    <a:pt x="245783" y="257632"/>
                  </a:lnTo>
                  <a:lnTo>
                    <a:pt x="245999" y="261493"/>
                  </a:lnTo>
                  <a:lnTo>
                    <a:pt x="245732" y="261493"/>
                  </a:lnTo>
                  <a:lnTo>
                    <a:pt x="247167" y="262763"/>
                  </a:lnTo>
                  <a:close/>
                </a:path>
                <a:path w="472440" h="1673860">
                  <a:moveTo>
                    <a:pt x="247548" y="203073"/>
                  </a:moveTo>
                  <a:lnTo>
                    <a:pt x="245478" y="201803"/>
                  </a:lnTo>
                  <a:lnTo>
                    <a:pt x="244779" y="203073"/>
                  </a:lnTo>
                  <a:lnTo>
                    <a:pt x="247548" y="203073"/>
                  </a:lnTo>
                  <a:close/>
                </a:path>
                <a:path w="472440" h="1673860">
                  <a:moveTo>
                    <a:pt x="248145" y="261493"/>
                  </a:moveTo>
                  <a:lnTo>
                    <a:pt x="246824" y="261493"/>
                  </a:lnTo>
                  <a:lnTo>
                    <a:pt x="246926" y="261874"/>
                  </a:lnTo>
                  <a:lnTo>
                    <a:pt x="247980" y="262293"/>
                  </a:lnTo>
                  <a:lnTo>
                    <a:pt x="248145" y="261493"/>
                  </a:lnTo>
                  <a:close/>
                </a:path>
                <a:path w="472440" h="1673860">
                  <a:moveTo>
                    <a:pt x="260819" y="251117"/>
                  </a:moveTo>
                  <a:lnTo>
                    <a:pt x="258419" y="248462"/>
                  </a:lnTo>
                  <a:lnTo>
                    <a:pt x="257213" y="250063"/>
                  </a:lnTo>
                  <a:lnTo>
                    <a:pt x="260819" y="251117"/>
                  </a:lnTo>
                  <a:close/>
                </a:path>
                <a:path w="472440" h="1673860">
                  <a:moveTo>
                    <a:pt x="261289" y="269113"/>
                  </a:moveTo>
                  <a:lnTo>
                    <a:pt x="258572" y="266573"/>
                  </a:lnTo>
                  <a:lnTo>
                    <a:pt x="247980" y="262293"/>
                  </a:lnTo>
                  <a:lnTo>
                    <a:pt x="247357" y="265303"/>
                  </a:lnTo>
                  <a:lnTo>
                    <a:pt x="255308" y="270383"/>
                  </a:lnTo>
                  <a:lnTo>
                    <a:pt x="254698" y="266573"/>
                  </a:lnTo>
                  <a:lnTo>
                    <a:pt x="261289" y="269113"/>
                  </a:lnTo>
                  <a:close/>
                </a:path>
                <a:path w="472440" h="1673860">
                  <a:moveTo>
                    <a:pt x="261480" y="263982"/>
                  </a:moveTo>
                  <a:lnTo>
                    <a:pt x="260299" y="262382"/>
                  </a:lnTo>
                  <a:lnTo>
                    <a:pt x="258597" y="261023"/>
                  </a:lnTo>
                  <a:lnTo>
                    <a:pt x="257035" y="261747"/>
                  </a:lnTo>
                  <a:lnTo>
                    <a:pt x="261480" y="263982"/>
                  </a:lnTo>
                  <a:close/>
                </a:path>
                <a:path w="472440" h="1673860">
                  <a:moveTo>
                    <a:pt x="268376" y="234823"/>
                  </a:moveTo>
                  <a:lnTo>
                    <a:pt x="267716" y="234823"/>
                  </a:lnTo>
                  <a:lnTo>
                    <a:pt x="268147" y="235889"/>
                  </a:lnTo>
                  <a:lnTo>
                    <a:pt x="268376" y="234823"/>
                  </a:lnTo>
                  <a:close/>
                </a:path>
                <a:path w="472440" h="1673860">
                  <a:moveTo>
                    <a:pt x="269811" y="239903"/>
                  </a:moveTo>
                  <a:lnTo>
                    <a:pt x="268147" y="235889"/>
                  </a:lnTo>
                  <a:lnTo>
                    <a:pt x="267576" y="238633"/>
                  </a:lnTo>
                  <a:lnTo>
                    <a:pt x="269811" y="239903"/>
                  </a:lnTo>
                  <a:close/>
                </a:path>
                <a:path w="472440" h="1673860">
                  <a:moveTo>
                    <a:pt x="270319" y="253873"/>
                  </a:moveTo>
                  <a:lnTo>
                    <a:pt x="260819" y="251117"/>
                  </a:lnTo>
                  <a:lnTo>
                    <a:pt x="262178" y="252603"/>
                  </a:lnTo>
                  <a:lnTo>
                    <a:pt x="266179" y="256413"/>
                  </a:lnTo>
                  <a:lnTo>
                    <a:pt x="270319" y="253873"/>
                  </a:lnTo>
                  <a:close/>
                </a:path>
                <a:path w="472440" h="1673860">
                  <a:moveTo>
                    <a:pt x="274459" y="196977"/>
                  </a:moveTo>
                  <a:lnTo>
                    <a:pt x="271868" y="192227"/>
                  </a:lnTo>
                  <a:lnTo>
                    <a:pt x="272948" y="196075"/>
                  </a:lnTo>
                  <a:lnTo>
                    <a:pt x="274459" y="196977"/>
                  </a:lnTo>
                  <a:close/>
                </a:path>
                <a:path w="472440" h="1673860">
                  <a:moveTo>
                    <a:pt x="279641" y="220853"/>
                  </a:moveTo>
                  <a:lnTo>
                    <a:pt x="279234" y="219583"/>
                  </a:lnTo>
                  <a:lnTo>
                    <a:pt x="278422" y="217043"/>
                  </a:lnTo>
                  <a:lnTo>
                    <a:pt x="277609" y="214503"/>
                  </a:lnTo>
                  <a:lnTo>
                    <a:pt x="239610" y="214503"/>
                  </a:lnTo>
                  <a:lnTo>
                    <a:pt x="236016" y="214503"/>
                  </a:lnTo>
                  <a:lnTo>
                    <a:pt x="228587" y="214503"/>
                  </a:lnTo>
                  <a:lnTo>
                    <a:pt x="231940" y="217043"/>
                  </a:lnTo>
                  <a:lnTo>
                    <a:pt x="229958" y="217043"/>
                  </a:lnTo>
                  <a:lnTo>
                    <a:pt x="226009" y="214503"/>
                  </a:lnTo>
                  <a:lnTo>
                    <a:pt x="224028" y="213233"/>
                  </a:lnTo>
                  <a:lnTo>
                    <a:pt x="217347" y="209423"/>
                  </a:lnTo>
                  <a:lnTo>
                    <a:pt x="211975" y="206883"/>
                  </a:lnTo>
                  <a:lnTo>
                    <a:pt x="212407" y="205613"/>
                  </a:lnTo>
                  <a:lnTo>
                    <a:pt x="212318" y="204343"/>
                  </a:lnTo>
                  <a:lnTo>
                    <a:pt x="209143" y="204343"/>
                  </a:lnTo>
                  <a:lnTo>
                    <a:pt x="211010" y="206883"/>
                  </a:lnTo>
                  <a:lnTo>
                    <a:pt x="214274" y="211963"/>
                  </a:lnTo>
                  <a:lnTo>
                    <a:pt x="215265" y="214503"/>
                  </a:lnTo>
                  <a:lnTo>
                    <a:pt x="211848" y="211963"/>
                  </a:lnTo>
                  <a:lnTo>
                    <a:pt x="208724" y="205613"/>
                  </a:lnTo>
                  <a:lnTo>
                    <a:pt x="206133" y="206883"/>
                  </a:lnTo>
                  <a:lnTo>
                    <a:pt x="205105" y="209423"/>
                  </a:lnTo>
                  <a:lnTo>
                    <a:pt x="205498" y="214503"/>
                  </a:lnTo>
                  <a:lnTo>
                    <a:pt x="204965" y="218313"/>
                  </a:lnTo>
                  <a:lnTo>
                    <a:pt x="201155" y="219583"/>
                  </a:lnTo>
                  <a:lnTo>
                    <a:pt x="206794" y="223393"/>
                  </a:lnTo>
                  <a:lnTo>
                    <a:pt x="207022" y="225933"/>
                  </a:lnTo>
                  <a:lnTo>
                    <a:pt x="204292" y="227203"/>
                  </a:lnTo>
                  <a:lnTo>
                    <a:pt x="196938" y="227203"/>
                  </a:lnTo>
                  <a:lnTo>
                    <a:pt x="197789" y="232283"/>
                  </a:lnTo>
                  <a:lnTo>
                    <a:pt x="196913" y="231013"/>
                  </a:lnTo>
                  <a:lnTo>
                    <a:pt x="196240" y="231013"/>
                  </a:lnTo>
                  <a:lnTo>
                    <a:pt x="195668" y="229743"/>
                  </a:lnTo>
                  <a:lnTo>
                    <a:pt x="195808" y="233553"/>
                  </a:lnTo>
                  <a:lnTo>
                    <a:pt x="193243" y="238633"/>
                  </a:lnTo>
                  <a:lnTo>
                    <a:pt x="196011" y="243713"/>
                  </a:lnTo>
                  <a:lnTo>
                    <a:pt x="188709" y="239903"/>
                  </a:lnTo>
                  <a:lnTo>
                    <a:pt x="186804" y="244983"/>
                  </a:lnTo>
                  <a:lnTo>
                    <a:pt x="185407" y="250063"/>
                  </a:lnTo>
                  <a:lnTo>
                    <a:pt x="179603" y="246253"/>
                  </a:lnTo>
                  <a:lnTo>
                    <a:pt x="175183" y="251333"/>
                  </a:lnTo>
                  <a:lnTo>
                    <a:pt x="174002" y="250063"/>
                  </a:lnTo>
                  <a:lnTo>
                    <a:pt x="169875" y="251333"/>
                  </a:lnTo>
                  <a:lnTo>
                    <a:pt x="173748" y="260223"/>
                  </a:lnTo>
                  <a:lnTo>
                    <a:pt x="172123" y="260223"/>
                  </a:lnTo>
                  <a:lnTo>
                    <a:pt x="171462" y="258953"/>
                  </a:lnTo>
                  <a:lnTo>
                    <a:pt x="170853" y="257683"/>
                  </a:lnTo>
                  <a:lnTo>
                    <a:pt x="163474" y="258953"/>
                  </a:lnTo>
                  <a:lnTo>
                    <a:pt x="163550" y="260223"/>
                  </a:lnTo>
                  <a:lnTo>
                    <a:pt x="165963" y="270383"/>
                  </a:lnTo>
                  <a:lnTo>
                    <a:pt x="161366" y="266573"/>
                  </a:lnTo>
                  <a:lnTo>
                    <a:pt x="162712" y="270383"/>
                  </a:lnTo>
                  <a:lnTo>
                    <a:pt x="147891" y="265303"/>
                  </a:lnTo>
                  <a:lnTo>
                    <a:pt x="148082" y="275463"/>
                  </a:lnTo>
                  <a:lnTo>
                    <a:pt x="147650" y="274193"/>
                  </a:lnTo>
                  <a:lnTo>
                    <a:pt x="146939" y="272923"/>
                  </a:lnTo>
                  <a:lnTo>
                    <a:pt x="146723" y="271653"/>
                  </a:lnTo>
                  <a:lnTo>
                    <a:pt x="142989" y="276733"/>
                  </a:lnTo>
                  <a:lnTo>
                    <a:pt x="136131" y="278003"/>
                  </a:lnTo>
                  <a:lnTo>
                    <a:pt x="131838" y="280543"/>
                  </a:lnTo>
                  <a:lnTo>
                    <a:pt x="135788" y="289433"/>
                  </a:lnTo>
                  <a:lnTo>
                    <a:pt x="136067" y="297053"/>
                  </a:lnTo>
                  <a:lnTo>
                    <a:pt x="141757" y="294513"/>
                  </a:lnTo>
                  <a:lnTo>
                    <a:pt x="142011" y="304673"/>
                  </a:lnTo>
                  <a:lnTo>
                    <a:pt x="146392" y="305943"/>
                  </a:lnTo>
                  <a:lnTo>
                    <a:pt x="145503" y="308483"/>
                  </a:lnTo>
                  <a:lnTo>
                    <a:pt x="137210" y="304673"/>
                  </a:lnTo>
                  <a:lnTo>
                    <a:pt x="138607" y="302133"/>
                  </a:lnTo>
                  <a:lnTo>
                    <a:pt x="139712" y="302133"/>
                  </a:lnTo>
                  <a:lnTo>
                    <a:pt x="136766" y="299593"/>
                  </a:lnTo>
                  <a:lnTo>
                    <a:pt x="132168" y="299593"/>
                  </a:lnTo>
                  <a:lnTo>
                    <a:pt x="129387" y="299593"/>
                  </a:lnTo>
                  <a:lnTo>
                    <a:pt x="124117" y="299593"/>
                  </a:lnTo>
                  <a:lnTo>
                    <a:pt x="121005" y="302133"/>
                  </a:lnTo>
                  <a:lnTo>
                    <a:pt x="117843" y="303403"/>
                  </a:lnTo>
                  <a:lnTo>
                    <a:pt x="116192" y="304673"/>
                  </a:lnTo>
                  <a:lnTo>
                    <a:pt x="109004" y="304673"/>
                  </a:lnTo>
                  <a:lnTo>
                    <a:pt x="107111" y="305943"/>
                  </a:lnTo>
                  <a:lnTo>
                    <a:pt x="110045" y="316103"/>
                  </a:lnTo>
                  <a:lnTo>
                    <a:pt x="108089" y="317373"/>
                  </a:lnTo>
                  <a:lnTo>
                    <a:pt x="107149" y="314833"/>
                  </a:lnTo>
                  <a:lnTo>
                    <a:pt x="106095" y="308483"/>
                  </a:lnTo>
                  <a:lnTo>
                    <a:pt x="107149" y="308483"/>
                  </a:lnTo>
                  <a:lnTo>
                    <a:pt x="105575" y="303403"/>
                  </a:lnTo>
                  <a:lnTo>
                    <a:pt x="106349" y="314833"/>
                  </a:lnTo>
                  <a:lnTo>
                    <a:pt x="106464" y="317373"/>
                  </a:lnTo>
                  <a:lnTo>
                    <a:pt x="104698" y="315747"/>
                  </a:lnTo>
                  <a:lnTo>
                    <a:pt x="104787" y="317373"/>
                  </a:lnTo>
                  <a:lnTo>
                    <a:pt x="103314" y="318643"/>
                  </a:lnTo>
                  <a:lnTo>
                    <a:pt x="102463" y="316458"/>
                  </a:lnTo>
                  <a:lnTo>
                    <a:pt x="101892" y="318643"/>
                  </a:lnTo>
                  <a:lnTo>
                    <a:pt x="102082" y="315747"/>
                  </a:lnTo>
                  <a:lnTo>
                    <a:pt x="102209" y="313563"/>
                  </a:lnTo>
                  <a:lnTo>
                    <a:pt x="102387" y="314921"/>
                  </a:lnTo>
                  <a:lnTo>
                    <a:pt x="102463" y="313563"/>
                  </a:lnTo>
                  <a:lnTo>
                    <a:pt x="102616" y="311023"/>
                  </a:lnTo>
                  <a:lnTo>
                    <a:pt x="102311" y="311023"/>
                  </a:lnTo>
                  <a:lnTo>
                    <a:pt x="102285" y="309753"/>
                  </a:lnTo>
                  <a:lnTo>
                    <a:pt x="101866" y="311023"/>
                  </a:lnTo>
                  <a:lnTo>
                    <a:pt x="100291" y="311023"/>
                  </a:lnTo>
                  <a:lnTo>
                    <a:pt x="100304" y="312293"/>
                  </a:lnTo>
                  <a:lnTo>
                    <a:pt x="100418" y="316458"/>
                  </a:lnTo>
                  <a:lnTo>
                    <a:pt x="100672" y="321183"/>
                  </a:lnTo>
                  <a:lnTo>
                    <a:pt x="99568" y="326263"/>
                  </a:lnTo>
                  <a:lnTo>
                    <a:pt x="98552" y="322453"/>
                  </a:lnTo>
                  <a:lnTo>
                    <a:pt x="99098" y="332613"/>
                  </a:lnTo>
                  <a:lnTo>
                    <a:pt x="98920" y="330073"/>
                  </a:lnTo>
                  <a:lnTo>
                    <a:pt x="98564" y="327533"/>
                  </a:lnTo>
                  <a:lnTo>
                    <a:pt x="98094" y="326263"/>
                  </a:lnTo>
                  <a:lnTo>
                    <a:pt x="97904" y="324993"/>
                  </a:lnTo>
                  <a:lnTo>
                    <a:pt x="96926" y="318643"/>
                  </a:lnTo>
                  <a:lnTo>
                    <a:pt x="96735" y="317373"/>
                  </a:lnTo>
                  <a:lnTo>
                    <a:pt x="91960" y="318643"/>
                  </a:lnTo>
                  <a:lnTo>
                    <a:pt x="92227" y="313563"/>
                  </a:lnTo>
                  <a:lnTo>
                    <a:pt x="89293" y="318643"/>
                  </a:lnTo>
                  <a:lnTo>
                    <a:pt x="87807" y="317373"/>
                  </a:lnTo>
                  <a:lnTo>
                    <a:pt x="86588" y="314833"/>
                  </a:lnTo>
                  <a:lnTo>
                    <a:pt x="86245" y="316103"/>
                  </a:lnTo>
                  <a:lnTo>
                    <a:pt x="82880" y="324993"/>
                  </a:lnTo>
                  <a:lnTo>
                    <a:pt x="81610" y="322453"/>
                  </a:lnTo>
                  <a:lnTo>
                    <a:pt x="83870" y="317373"/>
                  </a:lnTo>
                  <a:lnTo>
                    <a:pt x="84442" y="316103"/>
                  </a:lnTo>
                  <a:lnTo>
                    <a:pt x="85572" y="313563"/>
                  </a:lnTo>
                  <a:lnTo>
                    <a:pt x="86144" y="309753"/>
                  </a:lnTo>
                  <a:lnTo>
                    <a:pt x="86245" y="305943"/>
                  </a:lnTo>
                  <a:lnTo>
                    <a:pt x="88798" y="299593"/>
                  </a:lnTo>
                  <a:lnTo>
                    <a:pt x="86334" y="303403"/>
                  </a:lnTo>
                  <a:lnTo>
                    <a:pt x="82435" y="303403"/>
                  </a:lnTo>
                  <a:lnTo>
                    <a:pt x="83781" y="300863"/>
                  </a:lnTo>
                  <a:lnTo>
                    <a:pt x="84467" y="299593"/>
                  </a:lnTo>
                  <a:lnTo>
                    <a:pt x="81711" y="300659"/>
                  </a:lnTo>
                  <a:lnTo>
                    <a:pt x="81711" y="303822"/>
                  </a:lnTo>
                  <a:lnTo>
                    <a:pt x="78257" y="308483"/>
                  </a:lnTo>
                  <a:lnTo>
                    <a:pt x="78028" y="305943"/>
                  </a:lnTo>
                  <a:lnTo>
                    <a:pt x="80225" y="304673"/>
                  </a:lnTo>
                  <a:lnTo>
                    <a:pt x="81711" y="303822"/>
                  </a:lnTo>
                  <a:lnTo>
                    <a:pt x="81711" y="300659"/>
                  </a:lnTo>
                  <a:lnTo>
                    <a:pt x="81153" y="300863"/>
                  </a:lnTo>
                  <a:lnTo>
                    <a:pt x="80797" y="298323"/>
                  </a:lnTo>
                  <a:lnTo>
                    <a:pt x="79362" y="294513"/>
                  </a:lnTo>
                  <a:lnTo>
                    <a:pt x="78270" y="290703"/>
                  </a:lnTo>
                  <a:lnTo>
                    <a:pt x="77495" y="286893"/>
                  </a:lnTo>
                  <a:lnTo>
                    <a:pt x="74142" y="284353"/>
                  </a:lnTo>
                  <a:lnTo>
                    <a:pt x="72339" y="285623"/>
                  </a:lnTo>
                  <a:lnTo>
                    <a:pt x="70523" y="288163"/>
                  </a:lnTo>
                  <a:lnTo>
                    <a:pt x="66890" y="289433"/>
                  </a:lnTo>
                  <a:lnTo>
                    <a:pt x="69138" y="285623"/>
                  </a:lnTo>
                  <a:lnTo>
                    <a:pt x="72898" y="279273"/>
                  </a:lnTo>
                  <a:lnTo>
                    <a:pt x="71069" y="278003"/>
                  </a:lnTo>
                  <a:lnTo>
                    <a:pt x="62026" y="285623"/>
                  </a:lnTo>
                  <a:lnTo>
                    <a:pt x="63703" y="283083"/>
                  </a:lnTo>
                  <a:lnTo>
                    <a:pt x="66230" y="279273"/>
                  </a:lnTo>
                  <a:lnTo>
                    <a:pt x="63220" y="283083"/>
                  </a:lnTo>
                  <a:lnTo>
                    <a:pt x="62001" y="281813"/>
                  </a:lnTo>
                  <a:lnTo>
                    <a:pt x="57353" y="271653"/>
                  </a:lnTo>
                  <a:lnTo>
                    <a:pt x="48844" y="262763"/>
                  </a:lnTo>
                  <a:lnTo>
                    <a:pt x="41694" y="253873"/>
                  </a:lnTo>
                  <a:lnTo>
                    <a:pt x="41414" y="246253"/>
                  </a:lnTo>
                  <a:lnTo>
                    <a:pt x="41262" y="242443"/>
                  </a:lnTo>
                  <a:lnTo>
                    <a:pt x="39116" y="242443"/>
                  </a:lnTo>
                  <a:lnTo>
                    <a:pt x="37896" y="242443"/>
                  </a:lnTo>
                  <a:lnTo>
                    <a:pt x="36614" y="242443"/>
                  </a:lnTo>
                  <a:lnTo>
                    <a:pt x="32461" y="244983"/>
                  </a:lnTo>
                  <a:lnTo>
                    <a:pt x="30251" y="246253"/>
                  </a:lnTo>
                  <a:lnTo>
                    <a:pt x="31432" y="241173"/>
                  </a:lnTo>
                  <a:lnTo>
                    <a:pt x="32613" y="236093"/>
                  </a:lnTo>
                  <a:lnTo>
                    <a:pt x="25361" y="241173"/>
                  </a:lnTo>
                  <a:lnTo>
                    <a:pt x="27724" y="231013"/>
                  </a:lnTo>
                  <a:lnTo>
                    <a:pt x="21082" y="236093"/>
                  </a:lnTo>
                  <a:lnTo>
                    <a:pt x="23520" y="236093"/>
                  </a:lnTo>
                  <a:lnTo>
                    <a:pt x="17373" y="241173"/>
                  </a:lnTo>
                  <a:lnTo>
                    <a:pt x="11976" y="247523"/>
                  </a:lnTo>
                  <a:lnTo>
                    <a:pt x="6477" y="253873"/>
                  </a:lnTo>
                  <a:lnTo>
                    <a:pt x="0" y="260223"/>
                  </a:lnTo>
                  <a:lnTo>
                    <a:pt x="3454" y="260223"/>
                  </a:lnTo>
                  <a:lnTo>
                    <a:pt x="2146" y="266573"/>
                  </a:lnTo>
                  <a:lnTo>
                    <a:pt x="1752" y="270383"/>
                  </a:lnTo>
                  <a:lnTo>
                    <a:pt x="7937" y="270383"/>
                  </a:lnTo>
                  <a:lnTo>
                    <a:pt x="6731" y="272923"/>
                  </a:lnTo>
                  <a:lnTo>
                    <a:pt x="4305" y="272923"/>
                  </a:lnTo>
                  <a:lnTo>
                    <a:pt x="2501" y="274193"/>
                  </a:lnTo>
                  <a:lnTo>
                    <a:pt x="7340" y="272923"/>
                  </a:lnTo>
                  <a:lnTo>
                    <a:pt x="9169" y="272923"/>
                  </a:lnTo>
                  <a:lnTo>
                    <a:pt x="9182" y="276733"/>
                  </a:lnTo>
                  <a:lnTo>
                    <a:pt x="7975" y="276733"/>
                  </a:lnTo>
                  <a:lnTo>
                    <a:pt x="14058" y="283083"/>
                  </a:lnTo>
                  <a:lnTo>
                    <a:pt x="12280" y="288163"/>
                  </a:lnTo>
                  <a:lnTo>
                    <a:pt x="15367" y="298323"/>
                  </a:lnTo>
                  <a:lnTo>
                    <a:pt x="19596" y="293243"/>
                  </a:lnTo>
                  <a:lnTo>
                    <a:pt x="20205" y="295783"/>
                  </a:lnTo>
                  <a:lnTo>
                    <a:pt x="19011" y="297053"/>
                  </a:lnTo>
                  <a:lnTo>
                    <a:pt x="18415" y="298323"/>
                  </a:lnTo>
                  <a:lnTo>
                    <a:pt x="21653" y="295783"/>
                  </a:lnTo>
                  <a:lnTo>
                    <a:pt x="21196" y="294513"/>
                  </a:lnTo>
                  <a:lnTo>
                    <a:pt x="21018" y="293243"/>
                  </a:lnTo>
                  <a:lnTo>
                    <a:pt x="20840" y="291973"/>
                  </a:lnTo>
                  <a:lnTo>
                    <a:pt x="24422" y="289433"/>
                  </a:lnTo>
                  <a:lnTo>
                    <a:pt x="22301" y="295783"/>
                  </a:lnTo>
                  <a:lnTo>
                    <a:pt x="24549" y="299593"/>
                  </a:lnTo>
                  <a:lnTo>
                    <a:pt x="26454" y="303403"/>
                  </a:lnTo>
                  <a:lnTo>
                    <a:pt x="23317" y="309753"/>
                  </a:lnTo>
                  <a:lnTo>
                    <a:pt x="25158" y="312293"/>
                  </a:lnTo>
                  <a:lnTo>
                    <a:pt x="28155" y="304673"/>
                  </a:lnTo>
                  <a:lnTo>
                    <a:pt x="29984" y="307213"/>
                  </a:lnTo>
                  <a:lnTo>
                    <a:pt x="27571" y="309753"/>
                  </a:lnTo>
                  <a:lnTo>
                    <a:pt x="31800" y="308483"/>
                  </a:lnTo>
                  <a:lnTo>
                    <a:pt x="32435" y="309753"/>
                  </a:lnTo>
                  <a:lnTo>
                    <a:pt x="29413" y="313563"/>
                  </a:lnTo>
                  <a:lnTo>
                    <a:pt x="27000" y="316103"/>
                  </a:lnTo>
                  <a:lnTo>
                    <a:pt x="26987" y="314833"/>
                  </a:lnTo>
                  <a:lnTo>
                    <a:pt x="24917" y="314833"/>
                  </a:lnTo>
                  <a:lnTo>
                    <a:pt x="23101" y="319913"/>
                  </a:lnTo>
                  <a:lnTo>
                    <a:pt x="30060" y="319913"/>
                  </a:lnTo>
                  <a:lnTo>
                    <a:pt x="30035" y="317373"/>
                  </a:lnTo>
                  <a:lnTo>
                    <a:pt x="35140" y="321183"/>
                  </a:lnTo>
                  <a:lnTo>
                    <a:pt x="39585" y="326263"/>
                  </a:lnTo>
                  <a:lnTo>
                    <a:pt x="45212" y="332613"/>
                  </a:lnTo>
                  <a:lnTo>
                    <a:pt x="53809" y="336423"/>
                  </a:lnTo>
                  <a:lnTo>
                    <a:pt x="55168" y="333883"/>
                  </a:lnTo>
                  <a:lnTo>
                    <a:pt x="59296" y="336423"/>
                  </a:lnTo>
                  <a:lnTo>
                    <a:pt x="60515" y="338963"/>
                  </a:lnTo>
                  <a:lnTo>
                    <a:pt x="61531" y="342773"/>
                  </a:lnTo>
                  <a:lnTo>
                    <a:pt x="65011" y="346583"/>
                  </a:lnTo>
                  <a:lnTo>
                    <a:pt x="64439" y="347853"/>
                  </a:lnTo>
                  <a:lnTo>
                    <a:pt x="67144" y="346583"/>
                  </a:lnTo>
                  <a:lnTo>
                    <a:pt x="69329" y="346583"/>
                  </a:lnTo>
                  <a:lnTo>
                    <a:pt x="70726" y="349123"/>
                  </a:lnTo>
                  <a:lnTo>
                    <a:pt x="67614" y="350393"/>
                  </a:lnTo>
                  <a:lnTo>
                    <a:pt x="70650" y="359283"/>
                  </a:lnTo>
                  <a:lnTo>
                    <a:pt x="66954" y="360553"/>
                  </a:lnTo>
                  <a:lnTo>
                    <a:pt x="75641" y="361823"/>
                  </a:lnTo>
                  <a:lnTo>
                    <a:pt x="72174" y="359283"/>
                  </a:lnTo>
                  <a:lnTo>
                    <a:pt x="79743" y="351663"/>
                  </a:lnTo>
                  <a:lnTo>
                    <a:pt x="78930" y="358013"/>
                  </a:lnTo>
                  <a:lnTo>
                    <a:pt x="81610" y="355473"/>
                  </a:lnTo>
                  <a:lnTo>
                    <a:pt x="82423" y="352933"/>
                  </a:lnTo>
                  <a:lnTo>
                    <a:pt x="85280" y="354203"/>
                  </a:lnTo>
                  <a:lnTo>
                    <a:pt x="81927" y="356743"/>
                  </a:lnTo>
                  <a:lnTo>
                    <a:pt x="85090" y="365633"/>
                  </a:lnTo>
                  <a:lnTo>
                    <a:pt x="80937" y="368173"/>
                  </a:lnTo>
                  <a:lnTo>
                    <a:pt x="82715" y="378333"/>
                  </a:lnTo>
                  <a:lnTo>
                    <a:pt x="92138" y="378333"/>
                  </a:lnTo>
                  <a:lnTo>
                    <a:pt x="92773" y="389763"/>
                  </a:lnTo>
                  <a:lnTo>
                    <a:pt x="93103" y="389763"/>
                  </a:lnTo>
                  <a:lnTo>
                    <a:pt x="93205" y="388493"/>
                  </a:lnTo>
                  <a:lnTo>
                    <a:pt x="94183" y="384683"/>
                  </a:lnTo>
                  <a:lnTo>
                    <a:pt x="94208" y="382143"/>
                  </a:lnTo>
                  <a:lnTo>
                    <a:pt x="93853" y="380873"/>
                  </a:lnTo>
                  <a:lnTo>
                    <a:pt x="93065" y="374523"/>
                  </a:lnTo>
                  <a:lnTo>
                    <a:pt x="88950" y="373253"/>
                  </a:lnTo>
                  <a:lnTo>
                    <a:pt x="90373" y="371983"/>
                  </a:lnTo>
                  <a:lnTo>
                    <a:pt x="89979" y="364363"/>
                  </a:lnTo>
                  <a:lnTo>
                    <a:pt x="93713" y="360553"/>
                  </a:lnTo>
                  <a:lnTo>
                    <a:pt x="95161" y="364363"/>
                  </a:lnTo>
                  <a:lnTo>
                    <a:pt x="95415" y="364363"/>
                  </a:lnTo>
                  <a:lnTo>
                    <a:pt x="96570" y="366903"/>
                  </a:lnTo>
                  <a:lnTo>
                    <a:pt x="97942" y="373253"/>
                  </a:lnTo>
                  <a:lnTo>
                    <a:pt x="100215" y="378333"/>
                  </a:lnTo>
                  <a:lnTo>
                    <a:pt x="103505" y="378333"/>
                  </a:lnTo>
                  <a:lnTo>
                    <a:pt x="103479" y="379603"/>
                  </a:lnTo>
                  <a:lnTo>
                    <a:pt x="102857" y="380873"/>
                  </a:lnTo>
                  <a:lnTo>
                    <a:pt x="105448" y="382143"/>
                  </a:lnTo>
                  <a:lnTo>
                    <a:pt x="107124" y="370713"/>
                  </a:lnTo>
                  <a:lnTo>
                    <a:pt x="110515" y="374523"/>
                  </a:lnTo>
                  <a:lnTo>
                    <a:pt x="111137" y="370713"/>
                  </a:lnTo>
                  <a:lnTo>
                    <a:pt x="111340" y="369443"/>
                  </a:lnTo>
                  <a:lnTo>
                    <a:pt x="112509" y="368173"/>
                  </a:lnTo>
                  <a:lnTo>
                    <a:pt x="112915" y="366903"/>
                  </a:lnTo>
                  <a:lnTo>
                    <a:pt x="113334" y="365633"/>
                  </a:lnTo>
                  <a:lnTo>
                    <a:pt x="113131" y="359283"/>
                  </a:lnTo>
                  <a:lnTo>
                    <a:pt x="108229" y="366903"/>
                  </a:lnTo>
                  <a:lnTo>
                    <a:pt x="110083" y="360553"/>
                  </a:lnTo>
                  <a:lnTo>
                    <a:pt x="111633" y="354203"/>
                  </a:lnTo>
                  <a:lnTo>
                    <a:pt x="112128" y="352933"/>
                  </a:lnTo>
                  <a:lnTo>
                    <a:pt x="112623" y="351663"/>
                  </a:lnTo>
                  <a:lnTo>
                    <a:pt x="113614" y="349123"/>
                  </a:lnTo>
                  <a:lnTo>
                    <a:pt x="116814" y="347853"/>
                  </a:lnTo>
                  <a:lnTo>
                    <a:pt x="117005" y="350393"/>
                  </a:lnTo>
                  <a:lnTo>
                    <a:pt x="116293" y="354203"/>
                  </a:lnTo>
                  <a:lnTo>
                    <a:pt x="115620" y="356743"/>
                  </a:lnTo>
                  <a:lnTo>
                    <a:pt x="117716" y="359283"/>
                  </a:lnTo>
                  <a:lnTo>
                    <a:pt x="117817" y="352933"/>
                  </a:lnTo>
                  <a:lnTo>
                    <a:pt x="120053" y="354203"/>
                  </a:lnTo>
                  <a:lnTo>
                    <a:pt x="120027" y="360553"/>
                  </a:lnTo>
                  <a:lnTo>
                    <a:pt x="117652" y="364363"/>
                  </a:lnTo>
                  <a:lnTo>
                    <a:pt x="114439" y="368173"/>
                  </a:lnTo>
                  <a:lnTo>
                    <a:pt x="111887" y="375793"/>
                  </a:lnTo>
                  <a:lnTo>
                    <a:pt x="113804" y="374523"/>
                  </a:lnTo>
                  <a:lnTo>
                    <a:pt x="115595" y="370713"/>
                  </a:lnTo>
                  <a:lnTo>
                    <a:pt x="116979" y="369443"/>
                  </a:lnTo>
                  <a:lnTo>
                    <a:pt x="117652" y="374523"/>
                  </a:lnTo>
                  <a:lnTo>
                    <a:pt x="117627" y="369443"/>
                  </a:lnTo>
                  <a:lnTo>
                    <a:pt x="117614" y="365633"/>
                  </a:lnTo>
                  <a:lnTo>
                    <a:pt x="119113" y="364363"/>
                  </a:lnTo>
                  <a:lnTo>
                    <a:pt x="121132" y="364363"/>
                  </a:lnTo>
                  <a:lnTo>
                    <a:pt x="123088" y="363093"/>
                  </a:lnTo>
                  <a:lnTo>
                    <a:pt x="125679" y="363093"/>
                  </a:lnTo>
                  <a:lnTo>
                    <a:pt x="125971" y="355473"/>
                  </a:lnTo>
                  <a:lnTo>
                    <a:pt x="127736" y="361823"/>
                  </a:lnTo>
                  <a:lnTo>
                    <a:pt x="128130" y="360553"/>
                  </a:lnTo>
                  <a:lnTo>
                    <a:pt x="128536" y="356743"/>
                  </a:lnTo>
                  <a:lnTo>
                    <a:pt x="129806" y="355473"/>
                  </a:lnTo>
                  <a:lnTo>
                    <a:pt x="130225" y="361823"/>
                  </a:lnTo>
                  <a:lnTo>
                    <a:pt x="130314" y="365633"/>
                  </a:lnTo>
                  <a:lnTo>
                    <a:pt x="132334" y="360553"/>
                  </a:lnTo>
                  <a:lnTo>
                    <a:pt x="139649" y="360553"/>
                  </a:lnTo>
                  <a:lnTo>
                    <a:pt x="140995" y="359283"/>
                  </a:lnTo>
                  <a:lnTo>
                    <a:pt x="142354" y="358013"/>
                  </a:lnTo>
                  <a:lnTo>
                    <a:pt x="138239" y="359283"/>
                  </a:lnTo>
                  <a:lnTo>
                    <a:pt x="136309" y="358013"/>
                  </a:lnTo>
                  <a:lnTo>
                    <a:pt x="135369" y="355473"/>
                  </a:lnTo>
                  <a:lnTo>
                    <a:pt x="134899" y="354203"/>
                  </a:lnTo>
                  <a:lnTo>
                    <a:pt x="134035" y="352933"/>
                  </a:lnTo>
                  <a:lnTo>
                    <a:pt x="132321" y="350393"/>
                  </a:lnTo>
                  <a:lnTo>
                    <a:pt x="134924" y="347853"/>
                  </a:lnTo>
                  <a:lnTo>
                    <a:pt x="136232" y="346583"/>
                  </a:lnTo>
                  <a:lnTo>
                    <a:pt x="141351" y="349123"/>
                  </a:lnTo>
                  <a:lnTo>
                    <a:pt x="147485" y="351663"/>
                  </a:lnTo>
                  <a:lnTo>
                    <a:pt x="150952" y="350393"/>
                  </a:lnTo>
                  <a:lnTo>
                    <a:pt x="146812" y="350393"/>
                  </a:lnTo>
                  <a:lnTo>
                    <a:pt x="147434" y="346583"/>
                  </a:lnTo>
                  <a:lnTo>
                    <a:pt x="150075" y="345313"/>
                  </a:lnTo>
                  <a:lnTo>
                    <a:pt x="154127" y="345313"/>
                  </a:lnTo>
                  <a:lnTo>
                    <a:pt x="157492" y="346583"/>
                  </a:lnTo>
                  <a:lnTo>
                    <a:pt x="158508" y="345313"/>
                  </a:lnTo>
                  <a:lnTo>
                    <a:pt x="161569" y="341503"/>
                  </a:lnTo>
                  <a:lnTo>
                    <a:pt x="158724" y="341503"/>
                  </a:lnTo>
                  <a:lnTo>
                    <a:pt x="152933" y="341503"/>
                  </a:lnTo>
                  <a:lnTo>
                    <a:pt x="152412" y="337693"/>
                  </a:lnTo>
                  <a:lnTo>
                    <a:pt x="158724" y="341503"/>
                  </a:lnTo>
                  <a:lnTo>
                    <a:pt x="155600" y="337693"/>
                  </a:lnTo>
                  <a:lnTo>
                    <a:pt x="152488" y="333883"/>
                  </a:lnTo>
                  <a:lnTo>
                    <a:pt x="152577" y="332613"/>
                  </a:lnTo>
                  <a:lnTo>
                    <a:pt x="152768" y="330073"/>
                  </a:lnTo>
                  <a:lnTo>
                    <a:pt x="156857" y="335153"/>
                  </a:lnTo>
                  <a:lnTo>
                    <a:pt x="158953" y="332613"/>
                  </a:lnTo>
                  <a:lnTo>
                    <a:pt x="157619" y="330073"/>
                  </a:lnTo>
                  <a:lnTo>
                    <a:pt x="155613" y="326263"/>
                  </a:lnTo>
                  <a:lnTo>
                    <a:pt x="154940" y="324993"/>
                  </a:lnTo>
                  <a:lnTo>
                    <a:pt x="157099" y="323723"/>
                  </a:lnTo>
                  <a:lnTo>
                    <a:pt x="160921" y="331343"/>
                  </a:lnTo>
                  <a:lnTo>
                    <a:pt x="161709" y="327533"/>
                  </a:lnTo>
                  <a:lnTo>
                    <a:pt x="165874" y="333883"/>
                  </a:lnTo>
                  <a:lnTo>
                    <a:pt x="164871" y="327533"/>
                  </a:lnTo>
                  <a:lnTo>
                    <a:pt x="170218" y="327533"/>
                  </a:lnTo>
                  <a:lnTo>
                    <a:pt x="166789" y="324993"/>
                  </a:lnTo>
                  <a:lnTo>
                    <a:pt x="166052" y="323723"/>
                  </a:lnTo>
                  <a:lnTo>
                    <a:pt x="163144" y="318643"/>
                  </a:lnTo>
                  <a:lnTo>
                    <a:pt x="164134" y="317373"/>
                  </a:lnTo>
                  <a:lnTo>
                    <a:pt x="165125" y="316103"/>
                  </a:lnTo>
                  <a:lnTo>
                    <a:pt x="168986" y="318643"/>
                  </a:lnTo>
                  <a:lnTo>
                    <a:pt x="168186" y="321183"/>
                  </a:lnTo>
                  <a:lnTo>
                    <a:pt x="170611" y="318643"/>
                  </a:lnTo>
                  <a:lnTo>
                    <a:pt x="172478" y="322453"/>
                  </a:lnTo>
                  <a:lnTo>
                    <a:pt x="174929" y="326263"/>
                  </a:lnTo>
                  <a:lnTo>
                    <a:pt x="169875" y="322453"/>
                  </a:lnTo>
                  <a:lnTo>
                    <a:pt x="171069" y="324993"/>
                  </a:lnTo>
                  <a:lnTo>
                    <a:pt x="171767" y="326263"/>
                  </a:lnTo>
                  <a:lnTo>
                    <a:pt x="172935" y="327533"/>
                  </a:lnTo>
                  <a:lnTo>
                    <a:pt x="177266" y="330073"/>
                  </a:lnTo>
                  <a:lnTo>
                    <a:pt x="177431" y="326263"/>
                  </a:lnTo>
                  <a:lnTo>
                    <a:pt x="177482" y="324993"/>
                  </a:lnTo>
                  <a:lnTo>
                    <a:pt x="177241" y="324993"/>
                  </a:lnTo>
                  <a:lnTo>
                    <a:pt x="176403" y="323723"/>
                  </a:lnTo>
                  <a:lnTo>
                    <a:pt x="175755" y="318643"/>
                  </a:lnTo>
                  <a:lnTo>
                    <a:pt x="175425" y="316103"/>
                  </a:lnTo>
                  <a:lnTo>
                    <a:pt x="175107" y="313563"/>
                  </a:lnTo>
                  <a:lnTo>
                    <a:pt x="177317" y="314833"/>
                  </a:lnTo>
                  <a:lnTo>
                    <a:pt x="178676" y="318643"/>
                  </a:lnTo>
                  <a:lnTo>
                    <a:pt x="179108" y="317373"/>
                  </a:lnTo>
                  <a:lnTo>
                    <a:pt x="177850" y="314833"/>
                  </a:lnTo>
                  <a:lnTo>
                    <a:pt x="178790" y="313563"/>
                  </a:lnTo>
                  <a:lnTo>
                    <a:pt x="181775" y="317373"/>
                  </a:lnTo>
                  <a:lnTo>
                    <a:pt x="185229" y="321144"/>
                  </a:lnTo>
                  <a:lnTo>
                    <a:pt x="185458" y="317373"/>
                  </a:lnTo>
                  <a:lnTo>
                    <a:pt x="187172" y="318643"/>
                  </a:lnTo>
                  <a:lnTo>
                    <a:pt x="191541" y="319913"/>
                  </a:lnTo>
                  <a:lnTo>
                    <a:pt x="192227" y="321183"/>
                  </a:lnTo>
                  <a:lnTo>
                    <a:pt x="196469" y="321183"/>
                  </a:lnTo>
                  <a:lnTo>
                    <a:pt x="194957" y="317373"/>
                  </a:lnTo>
                  <a:lnTo>
                    <a:pt x="193446" y="313563"/>
                  </a:lnTo>
                  <a:lnTo>
                    <a:pt x="191439" y="308483"/>
                  </a:lnTo>
                  <a:lnTo>
                    <a:pt x="197053" y="309753"/>
                  </a:lnTo>
                  <a:lnTo>
                    <a:pt x="196570" y="308483"/>
                  </a:lnTo>
                  <a:lnTo>
                    <a:pt x="196265" y="307213"/>
                  </a:lnTo>
                  <a:lnTo>
                    <a:pt x="196443" y="305943"/>
                  </a:lnTo>
                  <a:lnTo>
                    <a:pt x="200050" y="304673"/>
                  </a:lnTo>
                  <a:lnTo>
                    <a:pt x="206654" y="307213"/>
                  </a:lnTo>
                  <a:lnTo>
                    <a:pt x="206324" y="304673"/>
                  </a:lnTo>
                  <a:lnTo>
                    <a:pt x="205511" y="298323"/>
                  </a:lnTo>
                  <a:lnTo>
                    <a:pt x="213360" y="303403"/>
                  </a:lnTo>
                  <a:lnTo>
                    <a:pt x="214617" y="299745"/>
                  </a:lnTo>
                  <a:lnTo>
                    <a:pt x="219951" y="305358"/>
                  </a:lnTo>
                  <a:lnTo>
                    <a:pt x="220967" y="304863"/>
                  </a:lnTo>
                  <a:lnTo>
                    <a:pt x="213550" y="298602"/>
                  </a:lnTo>
                  <a:lnTo>
                    <a:pt x="214426" y="299542"/>
                  </a:lnTo>
                  <a:lnTo>
                    <a:pt x="208978" y="298323"/>
                  </a:lnTo>
                  <a:lnTo>
                    <a:pt x="203288" y="297053"/>
                  </a:lnTo>
                  <a:lnTo>
                    <a:pt x="204165" y="294513"/>
                  </a:lnTo>
                  <a:lnTo>
                    <a:pt x="205473" y="290703"/>
                  </a:lnTo>
                  <a:lnTo>
                    <a:pt x="206717" y="285623"/>
                  </a:lnTo>
                  <a:lnTo>
                    <a:pt x="211696" y="295783"/>
                  </a:lnTo>
                  <a:lnTo>
                    <a:pt x="214452" y="297053"/>
                  </a:lnTo>
                  <a:lnTo>
                    <a:pt x="213017" y="291973"/>
                  </a:lnTo>
                  <a:lnTo>
                    <a:pt x="210604" y="285623"/>
                  </a:lnTo>
                  <a:lnTo>
                    <a:pt x="209638" y="283083"/>
                  </a:lnTo>
                  <a:lnTo>
                    <a:pt x="217347" y="285623"/>
                  </a:lnTo>
                  <a:lnTo>
                    <a:pt x="217424" y="286893"/>
                  </a:lnTo>
                  <a:lnTo>
                    <a:pt x="226517" y="286893"/>
                  </a:lnTo>
                  <a:lnTo>
                    <a:pt x="224650" y="283083"/>
                  </a:lnTo>
                  <a:lnTo>
                    <a:pt x="222796" y="279273"/>
                  </a:lnTo>
                  <a:lnTo>
                    <a:pt x="226656" y="280543"/>
                  </a:lnTo>
                  <a:lnTo>
                    <a:pt x="226123" y="281813"/>
                  </a:lnTo>
                  <a:lnTo>
                    <a:pt x="226733" y="281813"/>
                  </a:lnTo>
                  <a:lnTo>
                    <a:pt x="226212" y="283083"/>
                  </a:lnTo>
                  <a:lnTo>
                    <a:pt x="228828" y="281813"/>
                  </a:lnTo>
                  <a:lnTo>
                    <a:pt x="227520" y="279273"/>
                  </a:lnTo>
                  <a:lnTo>
                    <a:pt x="225615" y="275463"/>
                  </a:lnTo>
                  <a:lnTo>
                    <a:pt x="224370" y="272923"/>
                  </a:lnTo>
                  <a:lnTo>
                    <a:pt x="225272" y="270383"/>
                  </a:lnTo>
                  <a:lnTo>
                    <a:pt x="229946" y="270383"/>
                  </a:lnTo>
                  <a:lnTo>
                    <a:pt x="230454" y="272923"/>
                  </a:lnTo>
                  <a:lnTo>
                    <a:pt x="230428" y="267843"/>
                  </a:lnTo>
                  <a:lnTo>
                    <a:pt x="231470" y="266573"/>
                  </a:lnTo>
                  <a:lnTo>
                    <a:pt x="233159" y="268986"/>
                  </a:lnTo>
                  <a:lnTo>
                    <a:pt x="234759" y="266573"/>
                  </a:lnTo>
                  <a:lnTo>
                    <a:pt x="235597" y="265303"/>
                  </a:lnTo>
                  <a:lnTo>
                    <a:pt x="235902" y="265303"/>
                  </a:lnTo>
                  <a:lnTo>
                    <a:pt x="234721" y="262763"/>
                  </a:lnTo>
                  <a:lnTo>
                    <a:pt x="233781" y="260223"/>
                  </a:lnTo>
                  <a:lnTo>
                    <a:pt x="233324" y="258953"/>
                  </a:lnTo>
                  <a:lnTo>
                    <a:pt x="232829" y="256413"/>
                  </a:lnTo>
                  <a:lnTo>
                    <a:pt x="234975" y="257416"/>
                  </a:lnTo>
                  <a:lnTo>
                    <a:pt x="234899" y="256413"/>
                  </a:lnTo>
                  <a:lnTo>
                    <a:pt x="234797" y="255143"/>
                  </a:lnTo>
                  <a:lnTo>
                    <a:pt x="238734" y="256413"/>
                  </a:lnTo>
                  <a:lnTo>
                    <a:pt x="239649" y="261493"/>
                  </a:lnTo>
                  <a:lnTo>
                    <a:pt x="237578" y="262763"/>
                  </a:lnTo>
                  <a:lnTo>
                    <a:pt x="243382" y="266573"/>
                  </a:lnTo>
                  <a:lnTo>
                    <a:pt x="243687" y="265303"/>
                  </a:lnTo>
                  <a:lnTo>
                    <a:pt x="243573" y="261493"/>
                  </a:lnTo>
                  <a:lnTo>
                    <a:pt x="245732" y="261493"/>
                  </a:lnTo>
                  <a:lnTo>
                    <a:pt x="244297" y="260223"/>
                  </a:lnTo>
                  <a:lnTo>
                    <a:pt x="241147" y="255143"/>
                  </a:lnTo>
                  <a:lnTo>
                    <a:pt x="240360" y="253873"/>
                  </a:lnTo>
                  <a:lnTo>
                    <a:pt x="243154" y="256413"/>
                  </a:lnTo>
                  <a:lnTo>
                    <a:pt x="245579" y="256413"/>
                  </a:lnTo>
                  <a:lnTo>
                    <a:pt x="245783" y="257632"/>
                  </a:lnTo>
                  <a:lnTo>
                    <a:pt x="245719" y="256413"/>
                  </a:lnTo>
                  <a:lnTo>
                    <a:pt x="248678" y="256413"/>
                  </a:lnTo>
                  <a:lnTo>
                    <a:pt x="248069" y="253873"/>
                  </a:lnTo>
                  <a:lnTo>
                    <a:pt x="247764" y="252603"/>
                  </a:lnTo>
                  <a:lnTo>
                    <a:pt x="251853" y="257683"/>
                  </a:lnTo>
                  <a:lnTo>
                    <a:pt x="252209" y="255143"/>
                  </a:lnTo>
                  <a:lnTo>
                    <a:pt x="253669" y="252603"/>
                  </a:lnTo>
                  <a:lnTo>
                    <a:pt x="258953" y="258953"/>
                  </a:lnTo>
                  <a:lnTo>
                    <a:pt x="259232" y="256413"/>
                  </a:lnTo>
                  <a:lnTo>
                    <a:pt x="256349" y="252603"/>
                  </a:lnTo>
                  <a:lnTo>
                    <a:pt x="255892" y="251333"/>
                  </a:lnTo>
                  <a:lnTo>
                    <a:pt x="255435" y="250063"/>
                  </a:lnTo>
                  <a:lnTo>
                    <a:pt x="254990" y="248793"/>
                  </a:lnTo>
                  <a:lnTo>
                    <a:pt x="257568" y="247523"/>
                  </a:lnTo>
                  <a:lnTo>
                    <a:pt x="258419" y="248462"/>
                  </a:lnTo>
                  <a:lnTo>
                    <a:pt x="259118" y="247523"/>
                  </a:lnTo>
                  <a:lnTo>
                    <a:pt x="260083" y="246253"/>
                  </a:lnTo>
                  <a:lnTo>
                    <a:pt x="264871" y="246253"/>
                  </a:lnTo>
                  <a:lnTo>
                    <a:pt x="264718" y="243713"/>
                  </a:lnTo>
                  <a:lnTo>
                    <a:pt x="264655" y="242443"/>
                  </a:lnTo>
                  <a:lnTo>
                    <a:pt x="264617" y="234823"/>
                  </a:lnTo>
                  <a:lnTo>
                    <a:pt x="267716" y="234823"/>
                  </a:lnTo>
                  <a:lnTo>
                    <a:pt x="267195" y="233553"/>
                  </a:lnTo>
                  <a:lnTo>
                    <a:pt x="267716" y="233553"/>
                  </a:lnTo>
                  <a:lnTo>
                    <a:pt x="269506" y="236093"/>
                  </a:lnTo>
                  <a:lnTo>
                    <a:pt x="269341" y="233553"/>
                  </a:lnTo>
                  <a:lnTo>
                    <a:pt x="269265" y="232283"/>
                  </a:lnTo>
                  <a:lnTo>
                    <a:pt x="264223" y="229743"/>
                  </a:lnTo>
                  <a:lnTo>
                    <a:pt x="264998" y="225933"/>
                  </a:lnTo>
                  <a:lnTo>
                    <a:pt x="264756" y="223393"/>
                  </a:lnTo>
                  <a:lnTo>
                    <a:pt x="269151" y="224663"/>
                  </a:lnTo>
                  <a:lnTo>
                    <a:pt x="273786" y="225933"/>
                  </a:lnTo>
                  <a:lnTo>
                    <a:pt x="274142" y="223393"/>
                  </a:lnTo>
                  <a:lnTo>
                    <a:pt x="274320" y="222123"/>
                  </a:lnTo>
                  <a:lnTo>
                    <a:pt x="276529" y="223393"/>
                  </a:lnTo>
                  <a:lnTo>
                    <a:pt x="277291" y="225933"/>
                  </a:lnTo>
                  <a:lnTo>
                    <a:pt x="279590" y="228473"/>
                  </a:lnTo>
                  <a:lnTo>
                    <a:pt x="279146" y="222123"/>
                  </a:lnTo>
                  <a:lnTo>
                    <a:pt x="278968" y="219583"/>
                  </a:lnTo>
                  <a:lnTo>
                    <a:pt x="279641" y="220853"/>
                  </a:lnTo>
                  <a:close/>
                </a:path>
                <a:path w="472440" h="1673860">
                  <a:moveTo>
                    <a:pt x="283006" y="213233"/>
                  </a:moveTo>
                  <a:lnTo>
                    <a:pt x="272948" y="196723"/>
                  </a:lnTo>
                  <a:lnTo>
                    <a:pt x="270294" y="195453"/>
                  </a:lnTo>
                  <a:lnTo>
                    <a:pt x="267995" y="194183"/>
                  </a:lnTo>
                  <a:lnTo>
                    <a:pt x="266776" y="192913"/>
                  </a:lnTo>
                  <a:lnTo>
                    <a:pt x="267017" y="190373"/>
                  </a:lnTo>
                  <a:lnTo>
                    <a:pt x="252450" y="190373"/>
                  </a:lnTo>
                  <a:lnTo>
                    <a:pt x="250507" y="190373"/>
                  </a:lnTo>
                  <a:lnTo>
                    <a:pt x="250456" y="190766"/>
                  </a:lnTo>
                  <a:lnTo>
                    <a:pt x="250380" y="191871"/>
                  </a:lnTo>
                  <a:lnTo>
                    <a:pt x="250634" y="192913"/>
                  </a:lnTo>
                  <a:lnTo>
                    <a:pt x="247561" y="195453"/>
                  </a:lnTo>
                  <a:lnTo>
                    <a:pt x="246837" y="194183"/>
                  </a:lnTo>
                  <a:lnTo>
                    <a:pt x="244652" y="197993"/>
                  </a:lnTo>
                  <a:lnTo>
                    <a:pt x="246278" y="197993"/>
                  </a:lnTo>
                  <a:lnTo>
                    <a:pt x="251714" y="205613"/>
                  </a:lnTo>
                  <a:lnTo>
                    <a:pt x="249631" y="204343"/>
                  </a:lnTo>
                  <a:lnTo>
                    <a:pt x="244094" y="204343"/>
                  </a:lnTo>
                  <a:lnTo>
                    <a:pt x="239255" y="204343"/>
                  </a:lnTo>
                  <a:lnTo>
                    <a:pt x="238620" y="205613"/>
                  </a:lnTo>
                  <a:lnTo>
                    <a:pt x="237871" y="206883"/>
                  </a:lnTo>
                  <a:lnTo>
                    <a:pt x="233299" y="206883"/>
                  </a:lnTo>
                  <a:lnTo>
                    <a:pt x="237617" y="210693"/>
                  </a:lnTo>
                  <a:lnTo>
                    <a:pt x="238937" y="213233"/>
                  </a:lnTo>
                  <a:lnTo>
                    <a:pt x="277202" y="213233"/>
                  </a:lnTo>
                  <a:lnTo>
                    <a:pt x="276796" y="211963"/>
                  </a:lnTo>
                  <a:lnTo>
                    <a:pt x="283006" y="213233"/>
                  </a:lnTo>
                  <a:close/>
                </a:path>
                <a:path w="472440" h="1673860">
                  <a:moveTo>
                    <a:pt x="285521" y="211874"/>
                  </a:moveTo>
                  <a:lnTo>
                    <a:pt x="284657" y="211264"/>
                  </a:lnTo>
                  <a:lnTo>
                    <a:pt x="283845" y="210451"/>
                  </a:lnTo>
                  <a:lnTo>
                    <a:pt x="283032" y="209626"/>
                  </a:lnTo>
                  <a:lnTo>
                    <a:pt x="283476" y="210616"/>
                  </a:lnTo>
                  <a:lnTo>
                    <a:pt x="284251" y="211505"/>
                  </a:lnTo>
                  <a:lnTo>
                    <a:pt x="285521" y="211874"/>
                  </a:lnTo>
                  <a:close/>
                </a:path>
                <a:path w="472440" h="1673860">
                  <a:moveTo>
                    <a:pt x="287147" y="213956"/>
                  </a:moveTo>
                  <a:lnTo>
                    <a:pt x="283006" y="212877"/>
                  </a:lnTo>
                  <a:lnTo>
                    <a:pt x="284226" y="213461"/>
                  </a:lnTo>
                  <a:lnTo>
                    <a:pt x="285584" y="213829"/>
                  </a:lnTo>
                  <a:lnTo>
                    <a:pt x="287147" y="213956"/>
                  </a:lnTo>
                  <a:close/>
                </a:path>
                <a:path w="472440" h="1673860">
                  <a:moveTo>
                    <a:pt x="299529" y="202285"/>
                  </a:moveTo>
                  <a:lnTo>
                    <a:pt x="299123" y="201803"/>
                  </a:lnTo>
                  <a:lnTo>
                    <a:pt x="297129" y="203073"/>
                  </a:lnTo>
                  <a:lnTo>
                    <a:pt x="299529" y="202285"/>
                  </a:lnTo>
                  <a:close/>
                </a:path>
                <a:path w="472440" h="1673860">
                  <a:moveTo>
                    <a:pt x="299694" y="191871"/>
                  </a:moveTo>
                  <a:lnTo>
                    <a:pt x="299504" y="191630"/>
                  </a:lnTo>
                  <a:lnTo>
                    <a:pt x="299694" y="191871"/>
                  </a:lnTo>
                  <a:close/>
                </a:path>
                <a:path w="472440" h="1673860">
                  <a:moveTo>
                    <a:pt x="308825" y="199263"/>
                  </a:moveTo>
                  <a:lnTo>
                    <a:pt x="305689" y="196723"/>
                  </a:lnTo>
                  <a:lnTo>
                    <a:pt x="304126" y="195453"/>
                  </a:lnTo>
                  <a:lnTo>
                    <a:pt x="299694" y="191871"/>
                  </a:lnTo>
                  <a:lnTo>
                    <a:pt x="302615" y="195453"/>
                  </a:lnTo>
                  <a:lnTo>
                    <a:pt x="295668" y="190373"/>
                  </a:lnTo>
                  <a:lnTo>
                    <a:pt x="300951" y="201803"/>
                  </a:lnTo>
                  <a:lnTo>
                    <a:pt x="299529" y="202285"/>
                  </a:lnTo>
                  <a:lnTo>
                    <a:pt x="301307" y="204343"/>
                  </a:lnTo>
                  <a:lnTo>
                    <a:pt x="301815" y="205613"/>
                  </a:lnTo>
                  <a:lnTo>
                    <a:pt x="301574" y="196723"/>
                  </a:lnTo>
                  <a:lnTo>
                    <a:pt x="305752" y="201803"/>
                  </a:lnTo>
                  <a:lnTo>
                    <a:pt x="305803" y="199263"/>
                  </a:lnTo>
                  <a:lnTo>
                    <a:pt x="308825" y="199263"/>
                  </a:lnTo>
                  <a:close/>
                </a:path>
                <a:path w="472440" h="1673860">
                  <a:moveTo>
                    <a:pt x="311353" y="194183"/>
                  </a:moveTo>
                  <a:lnTo>
                    <a:pt x="310984" y="193141"/>
                  </a:lnTo>
                  <a:lnTo>
                    <a:pt x="308457" y="194183"/>
                  </a:lnTo>
                  <a:lnTo>
                    <a:pt x="311353" y="194183"/>
                  </a:lnTo>
                  <a:close/>
                </a:path>
                <a:path w="472440" h="1673860">
                  <a:moveTo>
                    <a:pt x="311518" y="192913"/>
                  </a:moveTo>
                  <a:lnTo>
                    <a:pt x="310146" y="190766"/>
                  </a:lnTo>
                  <a:lnTo>
                    <a:pt x="310984" y="193141"/>
                  </a:lnTo>
                  <a:lnTo>
                    <a:pt x="311518" y="192913"/>
                  </a:lnTo>
                  <a:close/>
                </a:path>
                <a:path w="472440" h="1673860">
                  <a:moveTo>
                    <a:pt x="320040" y="110185"/>
                  </a:moveTo>
                  <a:lnTo>
                    <a:pt x="315569" y="107873"/>
                  </a:lnTo>
                  <a:lnTo>
                    <a:pt x="309219" y="103771"/>
                  </a:lnTo>
                  <a:lnTo>
                    <a:pt x="313143" y="107861"/>
                  </a:lnTo>
                  <a:lnTo>
                    <a:pt x="317220" y="111607"/>
                  </a:lnTo>
                  <a:lnTo>
                    <a:pt x="317512" y="110032"/>
                  </a:lnTo>
                  <a:lnTo>
                    <a:pt x="318643" y="109842"/>
                  </a:lnTo>
                  <a:lnTo>
                    <a:pt x="320040" y="110185"/>
                  </a:lnTo>
                  <a:close/>
                </a:path>
                <a:path w="472440" h="1673860">
                  <a:moveTo>
                    <a:pt x="321348" y="111633"/>
                  </a:moveTo>
                  <a:lnTo>
                    <a:pt x="320040" y="110363"/>
                  </a:lnTo>
                  <a:lnTo>
                    <a:pt x="321106" y="111633"/>
                  </a:lnTo>
                  <a:lnTo>
                    <a:pt x="321348" y="111633"/>
                  </a:lnTo>
                  <a:close/>
                </a:path>
                <a:path w="472440" h="1673860">
                  <a:moveTo>
                    <a:pt x="343979" y="164973"/>
                  </a:moveTo>
                  <a:lnTo>
                    <a:pt x="343522" y="163703"/>
                  </a:lnTo>
                  <a:lnTo>
                    <a:pt x="343395" y="163576"/>
                  </a:lnTo>
                  <a:lnTo>
                    <a:pt x="343979" y="164973"/>
                  </a:lnTo>
                  <a:close/>
                </a:path>
                <a:path w="472440" h="1673860">
                  <a:moveTo>
                    <a:pt x="349580" y="162433"/>
                  </a:moveTo>
                  <a:lnTo>
                    <a:pt x="347713" y="161086"/>
                  </a:lnTo>
                  <a:lnTo>
                    <a:pt x="347332" y="161163"/>
                  </a:lnTo>
                  <a:lnTo>
                    <a:pt x="349580" y="162433"/>
                  </a:lnTo>
                  <a:close/>
                </a:path>
                <a:path w="472440" h="1673860">
                  <a:moveTo>
                    <a:pt x="356920" y="152361"/>
                  </a:moveTo>
                  <a:lnTo>
                    <a:pt x="356844" y="151752"/>
                  </a:lnTo>
                  <a:lnTo>
                    <a:pt x="356717" y="151041"/>
                  </a:lnTo>
                  <a:lnTo>
                    <a:pt x="356450" y="150152"/>
                  </a:lnTo>
                  <a:lnTo>
                    <a:pt x="356514" y="151168"/>
                  </a:lnTo>
                  <a:lnTo>
                    <a:pt x="356704" y="151828"/>
                  </a:lnTo>
                  <a:lnTo>
                    <a:pt x="356920" y="152361"/>
                  </a:lnTo>
                  <a:close/>
                </a:path>
                <a:path w="472440" h="1673860">
                  <a:moveTo>
                    <a:pt x="357251" y="154901"/>
                  </a:moveTo>
                  <a:lnTo>
                    <a:pt x="357085" y="154787"/>
                  </a:lnTo>
                  <a:lnTo>
                    <a:pt x="357251" y="154901"/>
                  </a:lnTo>
                  <a:close/>
                </a:path>
                <a:path w="472440" h="1673860">
                  <a:moveTo>
                    <a:pt x="358013" y="154914"/>
                  </a:moveTo>
                  <a:lnTo>
                    <a:pt x="356920" y="152361"/>
                  </a:lnTo>
                  <a:lnTo>
                    <a:pt x="357238" y="154813"/>
                  </a:lnTo>
                  <a:lnTo>
                    <a:pt x="358013" y="154914"/>
                  </a:lnTo>
                  <a:close/>
                </a:path>
                <a:path w="472440" h="1673860">
                  <a:moveTo>
                    <a:pt x="362127" y="155486"/>
                  </a:moveTo>
                  <a:lnTo>
                    <a:pt x="360730" y="152628"/>
                  </a:lnTo>
                  <a:lnTo>
                    <a:pt x="358013" y="154914"/>
                  </a:lnTo>
                  <a:lnTo>
                    <a:pt x="362127" y="155486"/>
                  </a:lnTo>
                  <a:close/>
                </a:path>
                <a:path w="472440" h="1673860">
                  <a:moveTo>
                    <a:pt x="366534" y="161226"/>
                  </a:moveTo>
                  <a:lnTo>
                    <a:pt x="359219" y="156235"/>
                  </a:lnTo>
                  <a:lnTo>
                    <a:pt x="357251" y="154901"/>
                  </a:lnTo>
                  <a:lnTo>
                    <a:pt x="357416" y="156235"/>
                  </a:lnTo>
                  <a:lnTo>
                    <a:pt x="355333" y="155638"/>
                  </a:lnTo>
                  <a:lnTo>
                    <a:pt x="361746" y="161328"/>
                  </a:lnTo>
                  <a:lnTo>
                    <a:pt x="366534" y="161226"/>
                  </a:lnTo>
                  <a:close/>
                </a:path>
                <a:path w="472440" h="1673860">
                  <a:moveTo>
                    <a:pt x="372275" y="110439"/>
                  </a:moveTo>
                  <a:lnTo>
                    <a:pt x="363601" y="100850"/>
                  </a:lnTo>
                  <a:lnTo>
                    <a:pt x="371754" y="111036"/>
                  </a:lnTo>
                  <a:lnTo>
                    <a:pt x="372275" y="110439"/>
                  </a:lnTo>
                  <a:close/>
                </a:path>
                <a:path w="472440" h="1673860">
                  <a:moveTo>
                    <a:pt x="389686" y="124028"/>
                  </a:moveTo>
                  <a:lnTo>
                    <a:pt x="388493" y="123901"/>
                  </a:lnTo>
                  <a:lnTo>
                    <a:pt x="387413" y="123367"/>
                  </a:lnTo>
                  <a:lnTo>
                    <a:pt x="386422" y="122707"/>
                  </a:lnTo>
                  <a:lnTo>
                    <a:pt x="387388" y="123850"/>
                  </a:lnTo>
                  <a:lnTo>
                    <a:pt x="388493" y="124548"/>
                  </a:lnTo>
                  <a:lnTo>
                    <a:pt x="389686" y="124028"/>
                  </a:lnTo>
                  <a:close/>
                </a:path>
                <a:path w="472440" h="1673860">
                  <a:moveTo>
                    <a:pt x="398348" y="39243"/>
                  </a:moveTo>
                  <a:lnTo>
                    <a:pt x="396976" y="40513"/>
                  </a:lnTo>
                  <a:lnTo>
                    <a:pt x="398195" y="40513"/>
                  </a:lnTo>
                  <a:lnTo>
                    <a:pt x="398348" y="39243"/>
                  </a:lnTo>
                  <a:close/>
                </a:path>
                <a:path w="472440" h="1673860">
                  <a:moveTo>
                    <a:pt x="399961" y="34823"/>
                  </a:moveTo>
                  <a:lnTo>
                    <a:pt x="398691" y="33909"/>
                  </a:lnTo>
                  <a:lnTo>
                    <a:pt x="398208" y="33566"/>
                  </a:lnTo>
                  <a:lnTo>
                    <a:pt x="398627" y="33997"/>
                  </a:lnTo>
                  <a:lnTo>
                    <a:pt x="399961" y="34823"/>
                  </a:lnTo>
                  <a:close/>
                </a:path>
                <a:path w="472440" h="1673860">
                  <a:moveTo>
                    <a:pt x="401929" y="77762"/>
                  </a:moveTo>
                  <a:lnTo>
                    <a:pt x="401472" y="76136"/>
                  </a:lnTo>
                  <a:lnTo>
                    <a:pt x="401764" y="74739"/>
                  </a:lnTo>
                  <a:lnTo>
                    <a:pt x="400011" y="73482"/>
                  </a:lnTo>
                  <a:lnTo>
                    <a:pt x="398919" y="76885"/>
                  </a:lnTo>
                  <a:lnTo>
                    <a:pt x="400138" y="78727"/>
                  </a:lnTo>
                  <a:lnTo>
                    <a:pt x="401650" y="79171"/>
                  </a:lnTo>
                  <a:lnTo>
                    <a:pt x="401929" y="77762"/>
                  </a:lnTo>
                  <a:close/>
                </a:path>
                <a:path w="472440" h="1673860">
                  <a:moveTo>
                    <a:pt x="402882" y="32092"/>
                  </a:moveTo>
                  <a:lnTo>
                    <a:pt x="401980" y="32562"/>
                  </a:lnTo>
                  <a:lnTo>
                    <a:pt x="402247" y="33134"/>
                  </a:lnTo>
                  <a:lnTo>
                    <a:pt x="402882" y="32092"/>
                  </a:lnTo>
                  <a:close/>
                </a:path>
                <a:path w="472440" h="1673860">
                  <a:moveTo>
                    <a:pt x="403021" y="33604"/>
                  </a:moveTo>
                  <a:lnTo>
                    <a:pt x="402602" y="33477"/>
                  </a:lnTo>
                  <a:lnTo>
                    <a:pt x="402323" y="33312"/>
                  </a:lnTo>
                  <a:lnTo>
                    <a:pt x="402247" y="33134"/>
                  </a:lnTo>
                  <a:lnTo>
                    <a:pt x="402043" y="33426"/>
                  </a:lnTo>
                  <a:lnTo>
                    <a:pt x="401764" y="33820"/>
                  </a:lnTo>
                  <a:lnTo>
                    <a:pt x="402310" y="33705"/>
                  </a:lnTo>
                  <a:lnTo>
                    <a:pt x="403021" y="33604"/>
                  </a:lnTo>
                  <a:close/>
                </a:path>
                <a:path w="472440" h="1673860">
                  <a:moveTo>
                    <a:pt x="403707" y="39268"/>
                  </a:moveTo>
                  <a:lnTo>
                    <a:pt x="403288" y="38836"/>
                  </a:lnTo>
                  <a:lnTo>
                    <a:pt x="398627" y="33997"/>
                  </a:lnTo>
                  <a:lnTo>
                    <a:pt x="399288" y="36868"/>
                  </a:lnTo>
                  <a:lnTo>
                    <a:pt x="400850" y="39801"/>
                  </a:lnTo>
                  <a:lnTo>
                    <a:pt x="402196" y="38836"/>
                  </a:lnTo>
                  <a:lnTo>
                    <a:pt x="403707" y="39268"/>
                  </a:lnTo>
                  <a:close/>
                </a:path>
                <a:path w="472440" h="1673860">
                  <a:moveTo>
                    <a:pt x="404050" y="92036"/>
                  </a:moveTo>
                  <a:lnTo>
                    <a:pt x="403936" y="90957"/>
                  </a:lnTo>
                  <a:lnTo>
                    <a:pt x="403644" y="91313"/>
                  </a:lnTo>
                  <a:lnTo>
                    <a:pt x="404050" y="92036"/>
                  </a:lnTo>
                  <a:close/>
                </a:path>
                <a:path w="472440" h="1673860">
                  <a:moveTo>
                    <a:pt x="404431" y="31775"/>
                  </a:moveTo>
                  <a:lnTo>
                    <a:pt x="403923" y="31000"/>
                  </a:lnTo>
                  <a:lnTo>
                    <a:pt x="403440" y="30645"/>
                  </a:lnTo>
                  <a:lnTo>
                    <a:pt x="403313" y="32054"/>
                  </a:lnTo>
                  <a:lnTo>
                    <a:pt x="403771" y="31940"/>
                  </a:lnTo>
                  <a:lnTo>
                    <a:pt x="404101" y="31864"/>
                  </a:lnTo>
                  <a:lnTo>
                    <a:pt x="404431" y="31775"/>
                  </a:lnTo>
                  <a:close/>
                </a:path>
                <a:path w="472440" h="1673860">
                  <a:moveTo>
                    <a:pt x="405218" y="33845"/>
                  </a:moveTo>
                  <a:lnTo>
                    <a:pt x="404444" y="33629"/>
                  </a:lnTo>
                  <a:lnTo>
                    <a:pt x="403694" y="33540"/>
                  </a:lnTo>
                  <a:lnTo>
                    <a:pt x="403021" y="33616"/>
                  </a:lnTo>
                  <a:lnTo>
                    <a:pt x="403479" y="33769"/>
                  </a:lnTo>
                  <a:lnTo>
                    <a:pt x="404177" y="33870"/>
                  </a:lnTo>
                  <a:lnTo>
                    <a:pt x="405218" y="33845"/>
                  </a:lnTo>
                  <a:close/>
                </a:path>
                <a:path w="472440" h="1673860">
                  <a:moveTo>
                    <a:pt x="408965" y="91313"/>
                  </a:moveTo>
                  <a:lnTo>
                    <a:pt x="408825" y="90043"/>
                  </a:lnTo>
                  <a:lnTo>
                    <a:pt x="408546" y="87503"/>
                  </a:lnTo>
                  <a:lnTo>
                    <a:pt x="402869" y="81153"/>
                  </a:lnTo>
                  <a:lnTo>
                    <a:pt x="403936" y="90957"/>
                  </a:lnTo>
                  <a:lnTo>
                    <a:pt x="404685" y="90043"/>
                  </a:lnTo>
                  <a:lnTo>
                    <a:pt x="407568" y="92583"/>
                  </a:lnTo>
                  <a:lnTo>
                    <a:pt x="407441" y="93853"/>
                  </a:lnTo>
                  <a:lnTo>
                    <a:pt x="407403" y="95008"/>
                  </a:lnTo>
                  <a:lnTo>
                    <a:pt x="408965" y="91313"/>
                  </a:lnTo>
                  <a:close/>
                </a:path>
                <a:path w="472440" h="1673860">
                  <a:moveTo>
                    <a:pt x="409397" y="23063"/>
                  </a:moveTo>
                  <a:lnTo>
                    <a:pt x="408876" y="23660"/>
                  </a:lnTo>
                  <a:lnTo>
                    <a:pt x="409168" y="23863"/>
                  </a:lnTo>
                  <a:lnTo>
                    <a:pt x="409397" y="23063"/>
                  </a:lnTo>
                  <a:close/>
                </a:path>
                <a:path w="472440" h="1673860">
                  <a:moveTo>
                    <a:pt x="410540" y="98933"/>
                  </a:moveTo>
                  <a:lnTo>
                    <a:pt x="407390" y="95123"/>
                  </a:lnTo>
                  <a:lnTo>
                    <a:pt x="410540" y="98933"/>
                  </a:lnTo>
                  <a:close/>
                </a:path>
                <a:path w="472440" h="1673860">
                  <a:moveTo>
                    <a:pt x="411607" y="25920"/>
                  </a:moveTo>
                  <a:lnTo>
                    <a:pt x="410603" y="24892"/>
                  </a:lnTo>
                  <a:lnTo>
                    <a:pt x="409168" y="23863"/>
                  </a:lnTo>
                  <a:lnTo>
                    <a:pt x="408571" y="25933"/>
                  </a:lnTo>
                  <a:lnTo>
                    <a:pt x="409282" y="24892"/>
                  </a:lnTo>
                  <a:lnTo>
                    <a:pt x="410502" y="25603"/>
                  </a:lnTo>
                  <a:lnTo>
                    <a:pt x="411607" y="25920"/>
                  </a:lnTo>
                  <a:close/>
                </a:path>
                <a:path w="472440" h="1673860">
                  <a:moveTo>
                    <a:pt x="416483" y="92354"/>
                  </a:moveTo>
                  <a:lnTo>
                    <a:pt x="415277" y="90525"/>
                  </a:lnTo>
                  <a:lnTo>
                    <a:pt x="416382" y="87122"/>
                  </a:lnTo>
                  <a:lnTo>
                    <a:pt x="413067" y="87655"/>
                  </a:lnTo>
                  <a:lnTo>
                    <a:pt x="414286" y="89496"/>
                  </a:lnTo>
                  <a:lnTo>
                    <a:pt x="413905" y="95313"/>
                  </a:lnTo>
                  <a:lnTo>
                    <a:pt x="416483" y="92354"/>
                  </a:lnTo>
                  <a:close/>
                </a:path>
                <a:path w="472440" h="1673860">
                  <a:moveTo>
                    <a:pt x="419493" y="83553"/>
                  </a:moveTo>
                  <a:lnTo>
                    <a:pt x="418553" y="80314"/>
                  </a:lnTo>
                  <a:lnTo>
                    <a:pt x="417055" y="79883"/>
                  </a:lnTo>
                  <a:lnTo>
                    <a:pt x="416064" y="78854"/>
                  </a:lnTo>
                  <a:lnTo>
                    <a:pt x="414324" y="77597"/>
                  </a:lnTo>
                  <a:lnTo>
                    <a:pt x="419493" y="83553"/>
                  </a:lnTo>
                  <a:close/>
                </a:path>
                <a:path w="472440" h="1673860">
                  <a:moveTo>
                    <a:pt x="420331" y="20269"/>
                  </a:moveTo>
                  <a:lnTo>
                    <a:pt x="417144" y="16370"/>
                  </a:lnTo>
                  <a:lnTo>
                    <a:pt x="418071" y="19608"/>
                  </a:lnTo>
                  <a:lnTo>
                    <a:pt x="420331" y="20269"/>
                  </a:lnTo>
                  <a:close/>
                </a:path>
                <a:path w="472440" h="1673860">
                  <a:moveTo>
                    <a:pt x="422389" y="47967"/>
                  </a:moveTo>
                  <a:lnTo>
                    <a:pt x="421576" y="46913"/>
                  </a:lnTo>
                  <a:lnTo>
                    <a:pt x="421157" y="46240"/>
                  </a:lnTo>
                  <a:lnTo>
                    <a:pt x="421563" y="47002"/>
                  </a:lnTo>
                  <a:lnTo>
                    <a:pt x="422389" y="47967"/>
                  </a:lnTo>
                  <a:close/>
                </a:path>
                <a:path w="472440" h="1673860">
                  <a:moveTo>
                    <a:pt x="424154" y="19126"/>
                  </a:moveTo>
                  <a:lnTo>
                    <a:pt x="423976" y="16103"/>
                  </a:lnTo>
                  <a:lnTo>
                    <a:pt x="420560" y="11417"/>
                  </a:lnTo>
                  <a:lnTo>
                    <a:pt x="424154" y="19126"/>
                  </a:lnTo>
                  <a:close/>
                </a:path>
                <a:path w="472440" h="1673860">
                  <a:moveTo>
                    <a:pt x="424992" y="45593"/>
                  </a:moveTo>
                  <a:lnTo>
                    <a:pt x="423418" y="44323"/>
                  </a:lnTo>
                  <a:lnTo>
                    <a:pt x="420116" y="44323"/>
                  </a:lnTo>
                  <a:lnTo>
                    <a:pt x="420928" y="45593"/>
                  </a:lnTo>
                  <a:lnTo>
                    <a:pt x="424992" y="45593"/>
                  </a:lnTo>
                  <a:close/>
                </a:path>
                <a:path w="472440" h="1673860">
                  <a:moveTo>
                    <a:pt x="426783" y="53682"/>
                  </a:moveTo>
                  <a:lnTo>
                    <a:pt x="426046" y="52920"/>
                  </a:lnTo>
                  <a:lnTo>
                    <a:pt x="425894" y="52209"/>
                  </a:lnTo>
                  <a:lnTo>
                    <a:pt x="425907" y="51562"/>
                  </a:lnTo>
                  <a:lnTo>
                    <a:pt x="424472" y="52552"/>
                  </a:lnTo>
                  <a:lnTo>
                    <a:pt x="422198" y="52882"/>
                  </a:lnTo>
                  <a:lnTo>
                    <a:pt x="423506" y="54241"/>
                  </a:lnTo>
                  <a:lnTo>
                    <a:pt x="426783" y="53682"/>
                  </a:lnTo>
                  <a:close/>
                </a:path>
                <a:path w="472440" h="1673860">
                  <a:moveTo>
                    <a:pt x="427215" y="50380"/>
                  </a:moveTo>
                  <a:lnTo>
                    <a:pt x="426897" y="49263"/>
                  </a:lnTo>
                  <a:lnTo>
                    <a:pt x="426580" y="49644"/>
                  </a:lnTo>
                  <a:lnTo>
                    <a:pt x="425932" y="50495"/>
                  </a:lnTo>
                  <a:lnTo>
                    <a:pt x="425907" y="51562"/>
                  </a:lnTo>
                  <a:lnTo>
                    <a:pt x="426669" y="51054"/>
                  </a:lnTo>
                  <a:lnTo>
                    <a:pt x="427215" y="50380"/>
                  </a:lnTo>
                  <a:close/>
                </a:path>
                <a:path w="472440" h="1673860">
                  <a:moveTo>
                    <a:pt x="427875" y="45593"/>
                  </a:moveTo>
                  <a:lnTo>
                    <a:pt x="426593" y="41783"/>
                  </a:lnTo>
                  <a:lnTo>
                    <a:pt x="423837" y="40513"/>
                  </a:lnTo>
                  <a:lnTo>
                    <a:pt x="421093" y="39243"/>
                  </a:lnTo>
                  <a:lnTo>
                    <a:pt x="420446" y="34163"/>
                  </a:lnTo>
                  <a:lnTo>
                    <a:pt x="417360" y="26543"/>
                  </a:lnTo>
                  <a:lnTo>
                    <a:pt x="421424" y="26543"/>
                  </a:lnTo>
                  <a:lnTo>
                    <a:pt x="418680" y="24003"/>
                  </a:lnTo>
                  <a:lnTo>
                    <a:pt x="417322" y="24003"/>
                  </a:lnTo>
                  <a:lnTo>
                    <a:pt x="413740" y="21463"/>
                  </a:lnTo>
                  <a:lnTo>
                    <a:pt x="416648" y="25273"/>
                  </a:lnTo>
                  <a:lnTo>
                    <a:pt x="415112" y="27813"/>
                  </a:lnTo>
                  <a:lnTo>
                    <a:pt x="413816" y="30353"/>
                  </a:lnTo>
                  <a:lnTo>
                    <a:pt x="417449" y="34163"/>
                  </a:lnTo>
                  <a:lnTo>
                    <a:pt x="412699" y="31623"/>
                  </a:lnTo>
                  <a:lnTo>
                    <a:pt x="410146" y="30353"/>
                  </a:lnTo>
                  <a:lnTo>
                    <a:pt x="407682" y="30353"/>
                  </a:lnTo>
                  <a:lnTo>
                    <a:pt x="403225" y="29083"/>
                  </a:lnTo>
                  <a:lnTo>
                    <a:pt x="404990" y="30353"/>
                  </a:lnTo>
                  <a:lnTo>
                    <a:pt x="407301" y="31623"/>
                  </a:lnTo>
                  <a:lnTo>
                    <a:pt x="404431" y="32893"/>
                  </a:lnTo>
                  <a:lnTo>
                    <a:pt x="404837" y="32893"/>
                  </a:lnTo>
                  <a:lnTo>
                    <a:pt x="405485" y="34163"/>
                  </a:lnTo>
                  <a:lnTo>
                    <a:pt x="405739" y="35433"/>
                  </a:lnTo>
                  <a:lnTo>
                    <a:pt x="405638" y="34163"/>
                  </a:lnTo>
                  <a:lnTo>
                    <a:pt x="406869" y="35433"/>
                  </a:lnTo>
                  <a:lnTo>
                    <a:pt x="408165" y="35433"/>
                  </a:lnTo>
                  <a:lnTo>
                    <a:pt x="409270" y="36703"/>
                  </a:lnTo>
                  <a:lnTo>
                    <a:pt x="412178" y="41783"/>
                  </a:lnTo>
                  <a:lnTo>
                    <a:pt x="408825" y="44323"/>
                  </a:lnTo>
                  <a:lnTo>
                    <a:pt x="409752" y="48133"/>
                  </a:lnTo>
                  <a:lnTo>
                    <a:pt x="407733" y="48133"/>
                  </a:lnTo>
                  <a:lnTo>
                    <a:pt x="408305" y="45593"/>
                  </a:lnTo>
                  <a:lnTo>
                    <a:pt x="405828" y="44323"/>
                  </a:lnTo>
                  <a:lnTo>
                    <a:pt x="407225" y="48133"/>
                  </a:lnTo>
                  <a:lnTo>
                    <a:pt x="403275" y="44323"/>
                  </a:lnTo>
                  <a:lnTo>
                    <a:pt x="400469" y="44323"/>
                  </a:lnTo>
                  <a:lnTo>
                    <a:pt x="400011" y="44323"/>
                  </a:lnTo>
                  <a:lnTo>
                    <a:pt x="399186" y="43053"/>
                  </a:lnTo>
                  <a:lnTo>
                    <a:pt x="399884" y="44323"/>
                  </a:lnTo>
                  <a:lnTo>
                    <a:pt x="397725" y="44323"/>
                  </a:lnTo>
                  <a:lnTo>
                    <a:pt x="398030" y="41783"/>
                  </a:lnTo>
                  <a:lnTo>
                    <a:pt x="396163" y="41783"/>
                  </a:lnTo>
                  <a:lnTo>
                    <a:pt x="396163" y="46863"/>
                  </a:lnTo>
                  <a:lnTo>
                    <a:pt x="393153" y="45593"/>
                  </a:lnTo>
                  <a:lnTo>
                    <a:pt x="396024" y="45593"/>
                  </a:lnTo>
                  <a:lnTo>
                    <a:pt x="396163" y="46863"/>
                  </a:lnTo>
                  <a:lnTo>
                    <a:pt x="396163" y="41783"/>
                  </a:lnTo>
                  <a:lnTo>
                    <a:pt x="395617" y="41783"/>
                  </a:lnTo>
                  <a:lnTo>
                    <a:pt x="389064" y="41783"/>
                  </a:lnTo>
                  <a:lnTo>
                    <a:pt x="389382" y="44323"/>
                  </a:lnTo>
                  <a:lnTo>
                    <a:pt x="387350" y="44323"/>
                  </a:lnTo>
                  <a:lnTo>
                    <a:pt x="388531" y="47155"/>
                  </a:lnTo>
                  <a:lnTo>
                    <a:pt x="386943" y="53213"/>
                  </a:lnTo>
                  <a:lnTo>
                    <a:pt x="385953" y="53213"/>
                  </a:lnTo>
                  <a:lnTo>
                    <a:pt x="383603" y="55753"/>
                  </a:lnTo>
                  <a:lnTo>
                    <a:pt x="381927" y="60833"/>
                  </a:lnTo>
                  <a:lnTo>
                    <a:pt x="381292" y="61366"/>
                  </a:lnTo>
                  <a:lnTo>
                    <a:pt x="379691" y="59105"/>
                  </a:lnTo>
                  <a:lnTo>
                    <a:pt x="377101" y="58534"/>
                  </a:lnTo>
                  <a:lnTo>
                    <a:pt x="375564" y="58686"/>
                  </a:lnTo>
                  <a:lnTo>
                    <a:pt x="374586" y="59207"/>
                  </a:lnTo>
                  <a:lnTo>
                    <a:pt x="371983" y="58369"/>
                  </a:lnTo>
                  <a:lnTo>
                    <a:pt x="369836" y="58343"/>
                  </a:lnTo>
                  <a:lnTo>
                    <a:pt x="371233" y="62217"/>
                  </a:lnTo>
                  <a:lnTo>
                    <a:pt x="371805" y="62445"/>
                  </a:lnTo>
                  <a:lnTo>
                    <a:pt x="372186" y="62471"/>
                  </a:lnTo>
                  <a:lnTo>
                    <a:pt x="372706" y="62636"/>
                  </a:lnTo>
                  <a:lnTo>
                    <a:pt x="372948" y="61188"/>
                  </a:lnTo>
                  <a:lnTo>
                    <a:pt x="373316" y="59867"/>
                  </a:lnTo>
                  <a:lnTo>
                    <a:pt x="374573" y="59220"/>
                  </a:lnTo>
                  <a:lnTo>
                    <a:pt x="378079" y="60325"/>
                  </a:lnTo>
                  <a:lnTo>
                    <a:pt x="380695" y="61887"/>
                  </a:lnTo>
                  <a:lnTo>
                    <a:pt x="378942" y="63373"/>
                  </a:lnTo>
                  <a:lnTo>
                    <a:pt x="372706" y="63373"/>
                  </a:lnTo>
                  <a:lnTo>
                    <a:pt x="372325" y="65913"/>
                  </a:lnTo>
                  <a:lnTo>
                    <a:pt x="372122" y="68453"/>
                  </a:lnTo>
                  <a:lnTo>
                    <a:pt x="368820" y="68453"/>
                  </a:lnTo>
                  <a:lnTo>
                    <a:pt x="365099" y="65913"/>
                  </a:lnTo>
                  <a:lnTo>
                    <a:pt x="364540" y="68453"/>
                  </a:lnTo>
                  <a:lnTo>
                    <a:pt x="356679" y="65913"/>
                  </a:lnTo>
                  <a:lnTo>
                    <a:pt x="359359" y="70993"/>
                  </a:lnTo>
                  <a:lnTo>
                    <a:pt x="353187" y="68453"/>
                  </a:lnTo>
                  <a:lnTo>
                    <a:pt x="349669" y="70993"/>
                  </a:lnTo>
                  <a:lnTo>
                    <a:pt x="347294" y="74803"/>
                  </a:lnTo>
                  <a:lnTo>
                    <a:pt x="344551" y="77343"/>
                  </a:lnTo>
                  <a:lnTo>
                    <a:pt x="348716" y="82423"/>
                  </a:lnTo>
                  <a:lnTo>
                    <a:pt x="346405" y="83693"/>
                  </a:lnTo>
                  <a:lnTo>
                    <a:pt x="345630" y="86233"/>
                  </a:lnTo>
                  <a:lnTo>
                    <a:pt x="344779" y="91313"/>
                  </a:lnTo>
                  <a:lnTo>
                    <a:pt x="348716" y="95123"/>
                  </a:lnTo>
                  <a:lnTo>
                    <a:pt x="349605" y="100203"/>
                  </a:lnTo>
                  <a:lnTo>
                    <a:pt x="340321" y="97663"/>
                  </a:lnTo>
                  <a:lnTo>
                    <a:pt x="337197" y="100203"/>
                  </a:lnTo>
                  <a:lnTo>
                    <a:pt x="335991" y="98933"/>
                  </a:lnTo>
                  <a:lnTo>
                    <a:pt x="332816" y="98933"/>
                  </a:lnTo>
                  <a:lnTo>
                    <a:pt x="331419" y="104013"/>
                  </a:lnTo>
                  <a:lnTo>
                    <a:pt x="330517" y="109093"/>
                  </a:lnTo>
                  <a:lnTo>
                    <a:pt x="326110" y="110363"/>
                  </a:lnTo>
                  <a:lnTo>
                    <a:pt x="326542" y="112903"/>
                  </a:lnTo>
                  <a:lnTo>
                    <a:pt x="325386" y="112903"/>
                  </a:lnTo>
                  <a:lnTo>
                    <a:pt x="323761" y="111633"/>
                  </a:lnTo>
                  <a:lnTo>
                    <a:pt x="323176" y="111633"/>
                  </a:lnTo>
                  <a:lnTo>
                    <a:pt x="321881" y="114173"/>
                  </a:lnTo>
                  <a:lnTo>
                    <a:pt x="321741" y="116713"/>
                  </a:lnTo>
                  <a:lnTo>
                    <a:pt x="318350" y="112903"/>
                  </a:lnTo>
                  <a:lnTo>
                    <a:pt x="317220" y="111633"/>
                  </a:lnTo>
                  <a:lnTo>
                    <a:pt x="317182" y="112903"/>
                  </a:lnTo>
                  <a:lnTo>
                    <a:pt x="314515" y="111633"/>
                  </a:lnTo>
                  <a:lnTo>
                    <a:pt x="318147" y="115443"/>
                  </a:lnTo>
                  <a:lnTo>
                    <a:pt x="321779" y="117983"/>
                  </a:lnTo>
                  <a:lnTo>
                    <a:pt x="321894" y="119253"/>
                  </a:lnTo>
                  <a:lnTo>
                    <a:pt x="322783" y="123063"/>
                  </a:lnTo>
                  <a:lnTo>
                    <a:pt x="319430" y="120523"/>
                  </a:lnTo>
                  <a:lnTo>
                    <a:pt x="318655" y="121793"/>
                  </a:lnTo>
                  <a:lnTo>
                    <a:pt x="317754" y="123063"/>
                  </a:lnTo>
                  <a:lnTo>
                    <a:pt x="313969" y="120523"/>
                  </a:lnTo>
                  <a:lnTo>
                    <a:pt x="316649" y="125603"/>
                  </a:lnTo>
                  <a:lnTo>
                    <a:pt x="311073" y="128143"/>
                  </a:lnTo>
                  <a:lnTo>
                    <a:pt x="317677" y="137033"/>
                  </a:lnTo>
                  <a:lnTo>
                    <a:pt x="316699" y="135763"/>
                  </a:lnTo>
                  <a:lnTo>
                    <a:pt x="312407" y="135763"/>
                  </a:lnTo>
                  <a:lnTo>
                    <a:pt x="313347" y="138303"/>
                  </a:lnTo>
                  <a:lnTo>
                    <a:pt x="307670" y="133223"/>
                  </a:lnTo>
                  <a:lnTo>
                    <a:pt x="311962" y="143383"/>
                  </a:lnTo>
                  <a:lnTo>
                    <a:pt x="307213" y="140843"/>
                  </a:lnTo>
                  <a:lnTo>
                    <a:pt x="304711" y="139573"/>
                  </a:lnTo>
                  <a:lnTo>
                    <a:pt x="302336" y="134493"/>
                  </a:lnTo>
                  <a:lnTo>
                    <a:pt x="303199" y="139573"/>
                  </a:lnTo>
                  <a:lnTo>
                    <a:pt x="303136" y="144653"/>
                  </a:lnTo>
                  <a:lnTo>
                    <a:pt x="304304" y="149733"/>
                  </a:lnTo>
                  <a:lnTo>
                    <a:pt x="301117" y="144653"/>
                  </a:lnTo>
                  <a:lnTo>
                    <a:pt x="300075" y="145923"/>
                  </a:lnTo>
                  <a:lnTo>
                    <a:pt x="302679" y="153543"/>
                  </a:lnTo>
                  <a:lnTo>
                    <a:pt x="299212" y="151003"/>
                  </a:lnTo>
                  <a:lnTo>
                    <a:pt x="293065" y="149733"/>
                  </a:lnTo>
                  <a:lnTo>
                    <a:pt x="287350" y="153543"/>
                  </a:lnTo>
                  <a:lnTo>
                    <a:pt x="286473" y="154241"/>
                  </a:lnTo>
                  <a:lnTo>
                    <a:pt x="286473" y="203073"/>
                  </a:lnTo>
                  <a:lnTo>
                    <a:pt x="285076" y="203073"/>
                  </a:lnTo>
                  <a:lnTo>
                    <a:pt x="282714" y="201803"/>
                  </a:lnTo>
                  <a:lnTo>
                    <a:pt x="282968" y="200533"/>
                  </a:lnTo>
                  <a:lnTo>
                    <a:pt x="283806" y="200533"/>
                  </a:lnTo>
                  <a:lnTo>
                    <a:pt x="285597" y="201803"/>
                  </a:lnTo>
                  <a:lnTo>
                    <a:pt x="286473" y="203073"/>
                  </a:lnTo>
                  <a:lnTo>
                    <a:pt x="286473" y="154241"/>
                  </a:lnTo>
                  <a:lnTo>
                    <a:pt x="280949" y="158623"/>
                  </a:lnTo>
                  <a:lnTo>
                    <a:pt x="272757" y="161163"/>
                  </a:lnTo>
                  <a:lnTo>
                    <a:pt x="276390" y="164973"/>
                  </a:lnTo>
                  <a:lnTo>
                    <a:pt x="274078" y="163703"/>
                  </a:lnTo>
                  <a:lnTo>
                    <a:pt x="271068" y="163703"/>
                  </a:lnTo>
                  <a:lnTo>
                    <a:pt x="272580" y="167513"/>
                  </a:lnTo>
                  <a:lnTo>
                    <a:pt x="271221" y="166243"/>
                  </a:lnTo>
                  <a:lnTo>
                    <a:pt x="269862" y="164973"/>
                  </a:lnTo>
                  <a:lnTo>
                    <a:pt x="267601" y="163703"/>
                  </a:lnTo>
                  <a:lnTo>
                    <a:pt x="266674" y="161163"/>
                  </a:lnTo>
                  <a:lnTo>
                    <a:pt x="265531" y="166243"/>
                  </a:lnTo>
                  <a:lnTo>
                    <a:pt x="257835" y="161163"/>
                  </a:lnTo>
                  <a:lnTo>
                    <a:pt x="261886" y="171323"/>
                  </a:lnTo>
                  <a:lnTo>
                    <a:pt x="259156" y="168783"/>
                  </a:lnTo>
                  <a:lnTo>
                    <a:pt x="259207" y="166243"/>
                  </a:lnTo>
                  <a:lnTo>
                    <a:pt x="257479" y="164973"/>
                  </a:lnTo>
                  <a:lnTo>
                    <a:pt x="258419" y="168783"/>
                  </a:lnTo>
                  <a:lnTo>
                    <a:pt x="254939" y="166243"/>
                  </a:lnTo>
                  <a:lnTo>
                    <a:pt x="255219" y="164973"/>
                  </a:lnTo>
                  <a:lnTo>
                    <a:pt x="254749" y="162433"/>
                  </a:lnTo>
                  <a:lnTo>
                    <a:pt x="254114" y="166243"/>
                  </a:lnTo>
                  <a:lnTo>
                    <a:pt x="256235" y="171323"/>
                  </a:lnTo>
                  <a:lnTo>
                    <a:pt x="260159" y="176403"/>
                  </a:lnTo>
                  <a:lnTo>
                    <a:pt x="264922" y="182753"/>
                  </a:lnTo>
                  <a:lnTo>
                    <a:pt x="259956" y="180213"/>
                  </a:lnTo>
                  <a:lnTo>
                    <a:pt x="259524" y="181483"/>
                  </a:lnTo>
                  <a:lnTo>
                    <a:pt x="262648" y="187833"/>
                  </a:lnTo>
                  <a:lnTo>
                    <a:pt x="259842" y="186563"/>
                  </a:lnTo>
                  <a:lnTo>
                    <a:pt x="256501" y="184023"/>
                  </a:lnTo>
                  <a:lnTo>
                    <a:pt x="257886" y="181483"/>
                  </a:lnTo>
                  <a:lnTo>
                    <a:pt x="256336" y="182753"/>
                  </a:lnTo>
                  <a:lnTo>
                    <a:pt x="247180" y="184023"/>
                  </a:lnTo>
                  <a:lnTo>
                    <a:pt x="251396" y="189103"/>
                  </a:lnTo>
                  <a:lnTo>
                    <a:pt x="267131" y="189103"/>
                  </a:lnTo>
                  <a:lnTo>
                    <a:pt x="267246" y="187833"/>
                  </a:lnTo>
                  <a:lnTo>
                    <a:pt x="267373" y="186563"/>
                  </a:lnTo>
                  <a:lnTo>
                    <a:pt x="268681" y="187833"/>
                  </a:lnTo>
                  <a:lnTo>
                    <a:pt x="270179" y="190373"/>
                  </a:lnTo>
                  <a:lnTo>
                    <a:pt x="271868" y="192913"/>
                  </a:lnTo>
                  <a:lnTo>
                    <a:pt x="271208" y="190373"/>
                  </a:lnTo>
                  <a:lnTo>
                    <a:pt x="274459" y="191643"/>
                  </a:lnTo>
                  <a:lnTo>
                    <a:pt x="276923" y="195453"/>
                  </a:lnTo>
                  <a:lnTo>
                    <a:pt x="279044" y="200533"/>
                  </a:lnTo>
                  <a:lnTo>
                    <a:pt x="274459" y="197993"/>
                  </a:lnTo>
                  <a:lnTo>
                    <a:pt x="276872" y="201803"/>
                  </a:lnTo>
                  <a:lnTo>
                    <a:pt x="279692" y="206883"/>
                  </a:lnTo>
                  <a:lnTo>
                    <a:pt x="283032" y="210693"/>
                  </a:lnTo>
                  <a:lnTo>
                    <a:pt x="282638" y="209423"/>
                  </a:lnTo>
                  <a:lnTo>
                    <a:pt x="282536" y="208153"/>
                  </a:lnTo>
                  <a:lnTo>
                    <a:pt x="282727" y="208153"/>
                  </a:lnTo>
                  <a:lnTo>
                    <a:pt x="283387" y="209423"/>
                  </a:lnTo>
                  <a:lnTo>
                    <a:pt x="284035" y="209423"/>
                  </a:lnTo>
                  <a:lnTo>
                    <a:pt x="285369" y="210693"/>
                  </a:lnTo>
                  <a:lnTo>
                    <a:pt x="284530" y="209423"/>
                  </a:lnTo>
                  <a:lnTo>
                    <a:pt x="284124" y="208153"/>
                  </a:lnTo>
                  <a:lnTo>
                    <a:pt x="283730" y="206883"/>
                  </a:lnTo>
                  <a:lnTo>
                    <a:pt x="290537" y="213233"/>
                  </a:lnTo>
                  <a:lnTo>
                    <a:pt x="288340" y="210693"/>
                  </a:lnTo>
                  <a:lnTo>
                    <a:pt x="296684" y="210693"/>
                  </a:lnTo>
                  <a:lnTo>
                    <a:pt x="295490" y="206883"/>
                  </a:lnTo>
                  <a:lnTo>
                    <a:pt x="294309" y="203073"/>
                  </a:lnTo>
                  <a:lnTo>
                    <a:pt x="291541" y="194183"/>
                  </a:lnTo>
                  <a:lnTo>
                    <a:pt x="290588" y="190373"/>
                  </a:lnTo>
                  <a:lnTo>
                    <a:pt x="289953" y="187833"/>
                  </a:lnTo>
                  <a:lnTo>
                    <a:pt x="290042" y="186563"/>
                  </a:lnTo>
                  <a:lnTo>
                    <a:pt x="290334" y="182753"/>
                  </a:lnTo>
                  <a:lnTo>
                    <a:pt x="290525" y="180213"/>
                  </a:lnTo>
                  <a:lnTo>
                    <a:pt x="293649" y="186563"/>
                  </a:lnTo>
                  <a:lnTo>
                    <a:pt x="297459" y="189103"/>
                  </a:lnTo>
                  <a:lnTo>
                    <a:pt x="299504" y="191630"/>
                  </a:lnTo>
                  <a:lnTo>
                    <a:pt x="306768" y="190373"/>
                  </a:lnTo>
                  <a:lnTo>
                    <a:pt x="306133" y="185293"/>
                  </a:lnTo>
                  <a:lnTo>
                    <a:pt x="309092" y="189103"/>
                  </a:lnTo>
                  <a:lnTo>
                    <a:pt x="310146" y="190766"/>
                  </a:lnTo>
                  <a:lnTo>
                    <a:pt x="309562" y="189103"/>
                  </a:lnTo>
                  <a:lnTo>
                    <a:pt x="308076" y="185293"/>
                  </a:lnTo>
                  <a:lnTo>
                    <a:pt x="307581" y="184023"/>
                  </a:lnTo>
                  <a:lnTo>
                    <a:pt x="308648" y="184023"/>
                  </a:lnTo>
                  <a:lnTo>
                    <a:pt x="309867" y="185293"/>
                  </a:lnTo>
                  <a:lnTo>
                    <a:pt x="309473" y="184023"/>
                  </a:lnTo>
                  <a:lnTo>
                    <a:pt x="308698" y="181483"/>
                  </a:lnTo>
                  <a:lnTo>
                    <a:pt x="314020" y="181483"/>
                  </a:lnTo>
                  <a:lnTo>
                    <a:pt x="315709" y="184023"/>
                  </a:lnTo>
                  <a:lnTo>
                    <a:pt x="315188" y="185293"/>
                  </a:lnTo>
                  <a:lnTo>
                    <a:pt x="318985" y="182753"/>
                  </a:lnTo>
                  <a:lnTo>
                    <a:pt x="319760" y="181483"/>
                  </a:lnTo>
                  <a:lnTo>
                    <a:pt x="320535" y="180213"/>
                  </a:lnTo>
                  <a:lnTo>
                    <a:pt x="322084" y="177673"/>
                  </a:lnTo>
                  <a:lnTo>
                    <a:pt x="323049" y="172593"/>
                  </a:lnTo>
                  <a:lnTo>
                    <a:pt x="322516" y="171323"/>
                  </a:lnTo>
                  <a:lnTo>
                    <a:pt x="320929" y="167513"/>
                  </a:lnTo>
                  <a:lnTo>
                    <a:pt x="320395" y="166243"/>
                  </a:lnTo>
                  <a:lnTo>
                    <a:pt x="321360" y="167513"/>
                  </a:lnTo>
                  <a:lnTo>
                    <a:pt x="328549" y="176403"/>
                  </a:lnTo>
                  <a:lnTo>
                    <a:pt x="329768" y="177673"/>
                  </a:lnTo>
                  <a:lnTo>
                    <a:pt x="323786" y="166243"/>
                  </a:lnTo>
                  <a:lnTo>
                    <a:pt x="323126" y="164973"/>
                  </a:lnTo>
                  <a:lnTo>
                    <a:pt x="317144" y="153543"/>
                  </a:lnTo>
                  <a:lnTo>
                    <a:pt x="315150" y="149733"/>
                  </a:lnTo>
                  <a:lnTo>
                    <a:pt x="312496" y="144653"/>
                  </a:lnTo>
                  <a:lnTo>
                    <a:pt x="318376" y="151003"/>
                  </a:lnTo>
                  <a:lnTo>
                    <a:pt x="326986" y="161163"/>
                  </a:lnTo>
                  <a:lnTo>
                    <a:pt x="332435" y="167513"/>
                  </a:lnTo>
                  <a:lnTo>
                    <a:pt x="334645" y="172339"/>
                  </a:lnTo>
                  <a:lnTo>
                    <a:pt x="323494" y="161798"/>
                  </a:lnTo>
                  <a:lnTo>
                    <a:pt x="335026" y="178917"/>
                  </a:lnTo>
                  <a:lnTo>
                    <a:pt x="331800" y="172605"/>
                  </a:lnTo>
                  <a:lnTo>
                    <a:pt x="333121" y="172567"/>
                  </a:lnTo>
                  <a:lnTo>
                    <a:pt x="334822" y="172732"/>
                  </a:lnTo>
                  <a:lnTo>
                    <a:pt x="335343" y="173863"/>
                  </a:lnTo>
                  <a:lnTo>
                    <a:pt x="339305" y="173863"/>
                  </a:lnTo>
                  <a:lnTo>
                    <a:pt x="339077" y="170053"/>
                  </a:lnTo>
                  <a:lnTo>
                    <a:pt x="328599" y="161163"/>
                  </a:lnTo>
                  <a:lnTo>
                    <a:pt x="328891" y="159893"/>
                  </a:lnTo>
                  <a:lnTo>
                    <a:pt x="338112" y="164973"/>
                  </a:lnTo>
                  <a:lnTo>
                    <a:pt x="334187" y="162433"/>
                  </a:lnTo>
                  <a:lnTo>
                    <a:pt x="342938" y="166243"/>
                  </a:lnTo>
                  <a:lnTo>
                    <a:pt x="340677" y="164973"/>
                  </a:lnTo>
                  <a:lnTo>
                    <a:pt x="338759" y="162433"/>
                  </a:lnTo>
                  <a:lnTo>
                    <a:pt x="336842" y="159893"/>
                  </a:lnTo>
                  <a:lnTo>
                    <a:pt x="332054" y="153543"/>
                  </a:lnTo>
                  <a:lnTo>
                    <a:pt x="333857" y="152273"/>
                  </a:lnTo>
                  <a:lnTo>
                    <a:pt x="335064" y="154813"/>
                  </a:lnTo>
                  <a:lnTo>
                    <a:pt x="343395" y="163576"/>
                  </a:lnTo>
                  <a:lnTo>
                    <a:pt x="339394" y="153924"/>
                  </a:lnTo>
                  <a:lnTo>
                    <a:pt x="346075" y="159893"/>
                  </a:lnTo>
                  <a:lnTo>
                    <a:pt x="347713" y="161086"/>
                  </a:lnTo>
                  <a:lnTo>
                    <a:pt x="352945" y="159893"/>
                  </a:lnTo>
                  <a:lnTo>
                    <a:pt x="352996" y="157353"/>
                  </a:lnTo>
                  <a:lnTo>
                    <a:pt x="349224" y="157353"/>
                  </a:lnTo>
                  <a:lnTo>
                    <a:pt x="350227" y="153543"/>
                  </a:lnTo>
                  <a:lnTo>
                    <a:pt x="349250" y="151003"/>
                  </a:lnTo>
                  <a:lnTo>
                    <a:pt x="347294" y="145923"/>
                  </a:lnTo>
                  <a:lnTo>
                    <a:pt x="346671" y="144653"/>
                  </a:lnTo>
                  <a:lnTo>
                    <a:pt x="346049" y="143383"/>
                  </a:lnTo>
                  <a:lnTo>
                    <a:pt x="344182" y="139573"/>
                  </a:lnTo>
                  <a:lnTo>
                    <a:pt x="344297" y="138303"/>
                  </a:lnTo>
                  <a:lnTo>
                    <a:pt x="344411" y="137033"/>
                  </a:lnTo>
                  <a:lnTo>
                    <a:pt x="344639" y="134493"/>
                  </a:lnTo>
                  <a:lnTo>
                    <a:pt x="346100" y="138303"/>
                  </a:lnTo>
                  <a:lnTo>
                    <a:pt x="355473" y="149733"/>
                  </a:lnTo>
                  <a:lnTo>
                    <a:pt x="358775" y="149733"/>
                  </a:lnTo>
                  <a:lnTo>
                    <a:pt x="354139" y="142113"/>
                  </a:lnTo>
                  <a:lnTo>
                    <a:pt x="349885" y="134493"/>
                  </a:lnTo>
                  <a:lnTo>
                    <a:pt x="347751" y="130683"/>
                  </a:lnTo>
                  <a:lnTo>
                    <a:pt x="343966" y="123063"/>
                  </a:lnTo>
                  <a:lnTo>
                    <a:pt x="342074" y="119253"/>
                  </a:lnTo>
                  <a:lnTo>
                    <a:pt x="341249" y="116713"/>
                  </a:lnTo>
                  <a:lnTo>
                    <a:pt x="340004" y="112903"/>
                  </a:lnTo>
                  <a:lnTo>
                    <a:pt x="339598" y="111633"/>
                  </a:lnTo>
                  <a:lnTo>
                    <a:pt x="343077" y="114173"/>
                  </a:lnTo>
                  <a:lnTo>
                    <a:pt x="342938" y="111633"/>
                  </a:lnTo>
                  <a:lnTo>
                    <a:pt x="342722" y="107823"/>
                  </a:lnTo>
                  <a:lnTo>
                    <a:pt x="347624" y="116713"/>
                  </a:lnTo>
                  <a:lnTo>
                    <a:pt x="353237" y="128143"/>
                  </a:lnTo>
                  <a:lnTo>
                    <a:pt x="358432" y="139573"/>
                  </a:lnTo>
                  <a:lnTo>
                    <a:pt x="362064" y="148463"/>
                  </a:lnTo>
                  <a:lnTo>
                    <a:pt x="365823" y="149733"/>
                  </a:lnTo>
                  <a:lnTo>
                    <a:pt x="365772" y="152273"/>
                  </a:lnTo>
                  <a:lnTo>
                    <a:pt x="367855" y="149733"/>
                  </a:lnTo>
                  <a:lnTo>
                    <a:pt x="371284" y="152273"/>
                  </a:lnTo>
                  <a:lnTo>
                    <a:pt x="370535" y="154813"/>
                  </a:lnTo>
                  <a:lnTo>
                    <a:pt x="370001" y="156083"/>
                  </a:lnTo>
                  <a:lnTo>
                    <a:pt x="377126" y="153543"/>
                  </a:lnTo>
                  <a:lnTo>
                    <a:pt x="371208" y="147193"/>
                  </a:lnTo>
                  <a:lnTo>
                    <a:pt x="375602" y="143383"/>
                  </a:lnTo>
                  <a:lnTo>
                    <a:pt x="370674" y="138303"/>
                  </a:lnTo>
                  <a:lnTo>
                    <a:pt x="370636" y="149733"/>
                  </a:lnTo>
                  <a:lnTo>
                    <a:pt x="366242" y="143383"/>
                  </a:lnTo>
                  <a:lnTo>
                    <a:pt x="362686" y="137033"/>
                  </a:lnTo>
                  <a:lnTo>
                    <a:pt x="361149" y="129413"/>
                  </a:lnTo>
                  <a:lnTo>
                    <a:pt x="362813" y="125603"/>
                  </a:lnTo>
                  <a:lnTo>
                    <a:pt x="366052" y="128143"/>
                  </a:lnTo>
                  <a:lnTo>
                    <a:pt x="372173" y="138303"/>
                  </a:lnTo>
                  <a:lnTo>
                    <a:pt x="374154" y="140843"/>
                  </a:lnTo>
                  <a:lnTo>
                    <a:pt x="372694" y="137033"/>
                  </a:lnTo>
                  <a:lnTo>
                    <a:pt x="374078" y="133223"/>
                  </a:lnTo>
                  <a:lnTo>
                    <a:pt x="375818" y="134493"/>
                  </a:lnTo>
                  <a:lnTo>
                    <a:pt x="377215" y="138303"/>
                  </a:lnTo>
                  <a:lnTo>
                    <a:pt x="378510" y="137033"/>
                  </a:lnTo>
                  <a:lnTo>
                    <a:pt x="377812" y="133223"/>
                  </a:lnTo>
                  <a:lnTo>
                    <a:pt x="377799" y="130683"/>
                  </a:lnTo>
                  <a:lnTo>
                    <a:pt x="382460" y="130683"/>
                  </a:lnTo>
                  <a:lnTo>
                    <a:pt x="391172" y="137033"/>
                  </a:lnTo>
                  <a:lnTo>
                    <a:pt x="387959" y="133223"/>
                  </a:lnTo>
                  <a:lnTo>
                    <a:pt x="385356" y="130683"/>
                  </a:lnTo>
                  <a:lnTo>
                    <a:pt x="380136" y="125603"/>
                  </a:lnTo>
                  <a:lnTo>
                    <a:pt x="370382" y="115443"/>
                  </a:lnTo>
                  <a:lnTo>
                    <a:pt x="363626" y="107823"/>
                  </a:lnTo>
                  <a:lnTo>
                    <a:pt x="361378" y="105283"/>
                  </a:lnTo>
                  <a:lnTo>
                    <a:pt x="356946" y="100203"/>
                  </a:lnTo>
                  <a:lnTo>
                    <a:pt x="355841" y="98933"/>
                  </a:lnTo>
                  <a:lnTo>
                    <a:pt x="356577" y="98933"/>
                  </a:lnTo>
                  <a:lnTo>
                    <a:pt x="366699" y="101473"/>
                  </a:lnTo>
                  <a:lnTo>
                    <a:pt x="370916" y="104013"/>
                  </a:lnTo>
                  <a:lnTo>
                    <a:pt x="377456" y="107823"/>
                  </a:lnTo>
                  <a:lnTo>
                    <a:pt x="380809" y="119253"/>
                  </a:lnTo>
                  <a:lnTo>
                    <a:pt x="386422" y="123063"/>
                  </a:lnTo>
                  <a:lnTo>
                    <a:pt x="384924" y="121793"/>
                  </a:lnTo>
                  <a:lnTo>
                    <a:pt x="383819" y="119253"/>
                  </a:lnTo>
                  <a:lnTo>
                    <a:pt x="383552" y="117983"/>
                  </a:lnTo>
                  <a:lnTo>
                    <a:pt x="385800" y="117983"/>
                  </a:lnTo>
                  <a:lnTo>
                    <a:pt x="387959" y="123063"/>
                  </a:lnTo>
                  <a:lnTo>
                    <a:pt x="389293" y="120523"/>
                  </a:lnTo>
                  <a:lnTo>
                    <a:pt x="387591" y="117983"/>
                  </a:lnTo>
                  <a:lnTo>
                    <a:pt x="388505" y="116713"/>
                  </a:lnTo>
                  <a:lnTo>
                    <a:pt x="388835" y="115443"/>
                  </a:lnTo>
                  <a:lnTo>
                    <a:pt x="385394" y="114173"/>
                  </a:lnTo>
                  <a:lnTo>
                    <a:pt x="385737" y="110363"/>
                  </a:lnTo>
                  <a:lnTo>
                    <a:pt x="388683" y="114173"/>
                  </a:lnTo>
                  <a:lnTo>
                    <a:pt x="390779" y="111633"/>
                  </a:lnTo>
                  <a:lnTo>
                    <a:pt x="389280" y="110363"/>
                  </a:lnTo>
                  <a:lnTo>
                    <a:pt x="386308" y="107823"/>
                  </a:lnTo>
                  <a:lnTo>
                    <a:pt x="382054" y="98933"/>
                  </a:lnTo>
                  <a:lnTo>
                    <a:pt x="380225" y="95123"/>
                  </a:lnTo>
                  <a:lnTo>
                    <a:pt x="380580" y="91313"/>
                  </a:lnTo>
                  <a:lnTo>
                    <a:pt x="381914" y="93853"/>
                  </a:lnTo>
                  <a:lnTo>
                    <a:pt x="385356" y="96393"/>
                  </a:lnTo>
                  <a:lnTo>
                    <a:pt x="385876" y="95961"/>
                  </a:lnTo>
                  <a:lnTo>
                    <a:pt x="386245" y="96177"/>
                  </a:lnTo>
                  <a:lnTo>
                    <a:pt x="386067" y="96062"/>
                  </a:lnTo>
                  <a:lnTo>
                    <a:pt x="385889" y="95948"/>
                  </a:lnTo>
                  <a:lnTo>
                    <a:pt x="389953" y="92583"/>
                  </a:lnTo>
                  <a:lnTo>
                    <a:pt x="394754" y="93853"/>
                  </a:lnTo>
                  <a:lnTo>
                    <a:pt x="396671" y="92583"/>
                  </a:lnTo>
                  <a:lnTo>
                    <a:pt x="398602" y="91313"/>
                  </a:lnTo>
                  <a:lnTo>
                    <a:pt x="400354" y="92583"/>
                  </a:lnTo>
                  <a:lnTo>
                    <a:pt x="403872" y="92583"/>
                  </a:lnTo>
                  <a:lnTo>
                    <a:pt x="405561" y="96393"/>
                  </a:lnTo>
                  <a:lnTo>
                    <a:pt x="405091" y="93853"/>
                  </a:lnTo>
                  <a:lnTo>
                    <a:pt x="404050" y="92036"/>
                  </a:lnTo>
                  <a:lnTo>
                    <a:pt x="404114" y="92583"/>
                  </a:lnTo>
                  <a:lnTo>
                    <a:pt x="403148" y="91313"/>
                  </a:lnTo>
                  <a:lnTo>
                    <a:pt x="393204" y="68453"/>
                  </a:lnTo>
                  <a:lnTo>
                    <a:pt x="393115" y="67183"/>
                  </a:lnTo>
                  <a:lnTo>
                    <a:pt x="394512" y="62103"/>
                  </a:lnTo>
                  <a:lnTo>
                    <a:pt x="399097" y="70993"/>
                  </a:lnTo>
                  <a:lnTo>
                    <a:pt x="398627" y="69723"/>
                  </a:lnTo>
                  <a:lnTo>
                    <a:pt x="400659" y="64643"/>
                  </a:lnTo>
                  <a:lnTo>
                    <a:pt x="399948" y="62103"/>
                  </a:lnTo>
                  <a:lnTo>
                    <a:pt x="398881" y="58293"/>
                  </a:lnTo>
                  <a:lnTo>
                    <a:pt x="397649" y="53213"/>
                  </a:lnTo>
                  <a:lnTo>
                    <a:pt x="401307" y="51943"/>
                  </a:lnTo>
                  <a:lnTo>
                    <a:pt x="407797" y="55753"/>
                  </a:lnTo>
                  <a:lnTo>
                    <a:pt x="410425" y="62103"/>
                  </a:lnTo>
                  <a:lnTo>
                    <a:pt x="414134" y="65913"/>
                  </a:lnTo>
                  <a:lnTo>
                    <a:pt x="413283" y="69723"/>
                  </a:lnTo>
                  <a:lnTo>
                    <a:pt x="407301" y="65913"/>
                  </a:lnTo>
                  <a:lnTo>
                    <a:pt x="405739" y="67183"/>
                  </a:lnTo>
                  <a:lnTo>
                    <a:pt x="410032" y="68453"/>
                  </a:lnTo>
                  <a:lnTo>
                    <a:pt x="410718" y="70993"/>
                  </a:lnTo>
                  <a:lnTo>
                    <a:pt x="410146" y="73533"/>
                  </a:lnTo>
                  <a:lnTo>
                    <a:pt x="407898" y="72263"/>
                  </a:lnTo>
                  <a:lnTo>
                    <a:pt x="413613" y="76073"/>
                  </a:lnTo>
                  <a:lnTo>
                    <a:pt x="414743" y="73533"/>
                  </a:lnTo>
                  <a:lnTo>
                    <a:pt x="416445" y="69723"/>
                  </a:lnTo>
                  <a:lnTo>
                    <a:pt x="418706" y="64643"/>
                  </a:lnTo>
                  <a:lnTo>
                    <a:pt x="427050" y="64643"/>
                  </a:lnTo>
                  <a:lnTo>
                    <a:pt x="426339" y="62103"/>
                  </a:lnTo>
                  <a:lnTo>
                    <a:pt x="426161" y="59563"/>
                  </a:lnTo>
                  <a:lnTo>
                    <a:pt x="423672" y="58293"/>
                  </a:lnTo>
                  <a:lnTo>
                    <a:pt x="422859" y="59563"/>
                  </a:lnTo>
                  <a:lnTo>
                    <a:pt x="417868" y="57023"/>
                  </a:lnTo>
                  <a:lnTo>
                    <a:pt x="420535" y="51943"/>
                  </a:lnTo>
                  <a:lnTo>
                    <a:pt x="416991" y="51943"/>
                  </a:lnTo>
                  <a:lnTo>
                    <a:pt x="416509" y="48133"/>
                  </a:lnTo>
                  <a:lnTo>
                    <a:pt x="416356" y="46863"/>
                  </a:lnTo>
                  <a:lnTo>
                    <a:pt x="414489" y="40513"/>
                  </a:lnTo>
                  <a:lnTo>
                    <a:pt x="419303" y="40513"/>
                  </a:lnTo>
                  <a:lnTo>
                    <a:pt x="424992" y="45593"/>
                  </a:lnTo>
                  <a:lnTo>
                    <a:pt x="427875" y="45593"/>
                  </a:lnTo>
                  <a:close/>
                </a:path>
                <a:path w="472440" h="1673860">
                  <a:moveTo>
                    <a:pt x="428955" y="36207"/>
                  </a:moveTo>
                  <a:lnTo>
                    <a:pt x="428840" y="36385"/>
                  </a:lnTo>
                  <a:lnTo>
                    <a:pt x="424319" y="30670"/>
                  </a:lnTo>
                  <a:lnTo>
                    <a:pt x="424675" y="36728"/>
                  </a:lnTo>
                  <a:lnTo>
                    <a:pt x="428244" y="40449"/>
                  </a:lnTo>
                  <a:lnTo>
                    <a:pt x="428269" y="38087"/>
                  </a:lnTo>
                  <a:lnTo>
                    <a:pt x="428955" y="36207"/>
                  </a:lnTo>
                  <a:close/>
                </a:path>
                <a:path w="472440" h="1673860">
                  <a:moveTo>
                    <a:pt x="430276" y="34620"/>
                  </a:moveTo>
                  <a:lnTo>
                    <a:pt x="428510" y="32321"/>
                  </a:lnTo>
                  <a:lnTo>
                    <a:pt x="429387" y="34607"/>
                  </a:lnTo>
                  <a:lnTo>
                    <a:pt x="429145" y="35801"/>
                  </a:lnTo>
                  <a:lnTo>
                    <a:pt x="429387" y="35255"/>
                  </a:lnTo>
                  <a:lnTo>
                    <a:pt x="429717" y="34785"/>
                  </a:lnTo>
                  <a:lnTo>
                    <a:pt x="430276" y="34620"/>
                  </a:lnTo>
                  <a:close/>
                </a:path>
                <a:path w="472440" h="1673860">
                  <a:moveTo>
                    <a:pt x="431380" y="14338"/>
                  </a:moveTo>
                  <a:lnTo>
                    <a:pt x="429895" y="14478"/>
                  </a:lnTo>
                  <a:lnTo>
                    <a:pt x="427901" y="13563"/>
                  </a:lnTo>
                  <a:lnTo>
                    <a:pt x="424091" y="11684"/>
                  </a:lnTo>
                  <a:lnTo>
                    <a:pt x="424395" y="14706"/>
                  </a:lnTo>
                  <a:lnTo>
                    <a:pt x="425361" y="16344"/>
                  </a:lnTo>
                  <a:lnTo>
                    <a:pt x="426377" y="17678"/>
                  </a:lnTo>
                  <a:lnTo>
                    <a:pt x="430771" y="14706"/>
                  </a:lnTo>
                  <a:lnTo>
                    <a:pt x="430999" y="15506"/>
                  </a:lnTo>
                  <a:lnTo>
                    <a:pt x="431380" y="14338"/>
                  </a:lnTo>
                  <a:close/>
                </a:path>
                <a:path w="472440" h="1673860">
                  <a:moveTo>
                    <a:pt x="432866" y="8534"/>
                  </a:moveTo>
                  <a:lnTo>
                    <a:pt x="431292" y="7632"/>
                  </a:lnTo>
                  <a:lnTo>
                    <a:pt x="428637" y="6413"/>
                  </a:lnTo>
                  <a:lnTo>
                    <a:pt x="429425" y="7607"/>
                  </a:lnTo>
                  <a:lnTo>
                    <a:pt x="430618" y="8064"/>
                  </a:lnTo>
                  <a:lnTo>
                    <a:pt x="431749" y="8343"/>
                  </a:lnTo>
                  <a:lnTo>
                    <a:pt x="432866" y="8534"/>
                  </a:lnTo>
                  <a:close/>
                </a:path>
                <a:path w="472440" h="1673860">
                  <a:moveTo>
                    <a:pt x="435406" y="52463"/>
                  </a:moveTo>
                  <a:lnTo>
                    <a:pt x="433895" y="52031"/>
                  </a:lnTo>
                  <a:lnTo>
                    <a:pt x="432104" y="52997"/>
                  </a:lnTo>
                  <a:lnTo>
                    <a:pt x="435406" y="52463"/>
                  </a:lnTo>
                  <a:close/>
                </a:path>
                <a:path w="472440" h="1673860">
                  <a:moveTo>
                    <a:pt x="436956" y="26631"/>
                  </a:moveTo>
                  <a:lnTo>
                    <a:pt x="433387" y="23393"/>
                  </a:lnTo>
                  <a:lnTo>
                    <a:pt x="426961" y="18415"/>
                  </a:lnTo>
                  <a:lnTo>
                    <a:pt x="428358" y="20104"/>
                  </a:lnTo>
                  <a:lnTo>
                    <a:pt x="429717" y="21615"/>
                  </a:lnTo>
                  <a:lnTo>
                    <a:pt x="429742" y="25565"/>
                  </a:lnTo>
                  <a:lnTo>
                    <a:pt x="432244" y="27012"/>
                  </a:lnTo>
                  <a:lnTo>
                    <a:pt x="436956" y="26631"/>
                  </a:lnTo>
                  <a:close/>
                </a:path>
                <a:path w="472440" h="1673860">
                  <a:moveTo>
                    <a:pt x="437019" y="48463"/>
                  </a:moveTo>
                  <a:lnTo>
                    <a:pt x="432320" y="44132"/>
                  </a:lnTo>
                  <a:lnTo>
                    <a:pt x="434987" y="48615"/>
                  </a:lnTo>
                  <a:lnTo>
                    <a:pt x="437019" y="48463"/>
                  </a:lnTo>
                  <a:close/>
                </a:path>
                <a:path w="472440" h="1673860">
                  <a:moveTo>
                    <a:pt x="438035" y="34366"/>
                  </a:moveTo>
                  <a:lnTo>
                    <a:pt x="436422" y="31940"/>
                  </a:lnTo>
                  <a:lnTo>
                    <a:pt x="433400" y="31051"/>
                  </a:lnTo>
                  <a:lnTo>
                    <a:pt x="438035" y="34366"/>
                  </a:lnTo>
                  <a:close/>
                </a:path>
                <a:path w="472440" h="1673860">
                  <a:moveTo>
                    <a:pt x="438632" y="34798"/>
                  </a:moveTo>
                  <a:lnTo>
                    <a:pt x="438035" y="34366"/>
                  </a:lnTo>
                  <a:lnTo>
                    <a:pt x="438505" y="35090"/>
                  </a:lnTo>
                  <a:lnTo>
                    <a:pt x="438632" y="34798"/>
                  </a:lnTo>
                  <a:close/>
                </a:path>
                <a:path w="472440" h="1673860">
                  <a:moveTo>
                    <a:pt x="438823" y="28333"/>
                  </a:moveTo>
                  <a:lnTo>
                    <a:pt x="438315" y="26530"/>
                  </a:lnTo>
                  <a:lnTo>
                    <a:pt x="436956" y="26631"/>
                  </a:lnTo>
                  <a:lnTo>
                    <a:pt x="438823" y="28333"/>
                  </a:lnTo>
                  <a:close/>
                </a:path>
                <a:path w="472440" h="1673860">
                  <a:moveTo>
                    <a:pt x="441261" y="914"/>
                  </a:moveTo>
                  <a:lnTo>
                    <a:pt x="441223" y="622"/>
                  </a:lnTo>
                  <a:lnTo>
                    <a:pt x="440182" y="0"/>
                  </a:lnTo>
                  <a:lnTo>
                    <a:pt x="440588" y="393"/>
                  </a:lnTo>
                  <a:lnTo>
                    <a:pt x="441261" y="914"/>
                  </a:lnTo>
                  <a:close/>
                </a:path>
                <a:path w="472440" h="1673860">
                  <a:moveTo>
                    <a:pt x="442658" y="2743"/>
                  </a:moveTo>
                  <a:lnTo>
                    <a:pt x="442544" y="1778"/>
                  </a:lnTo>
                  <a:lnTo>
                    <a:pt x="442188" y="1587"/>
                  </a:lnTo>
                  <a:lnTo>
                    <a:pt x="441693" y="1244"/>
                  </a:lnTo>
                  <a:lnTo>
                    <a:pt x="441261" y="914"/>
                  </a:lnTo>
                  <a:lnTo>
                    <a:pt x="441350" y="1879"/>
                  </a:lnTo>
                  <a:lnTo>
                    <a:pt x="441896" y="3187"/>
                  </a:lnTo>
                  <a:lnTo>
                    <a:pt x="442341" y="4381"/>
                  </a:lnTo>
                  <a:lnTo>
                    <a:pt x="442569" y="3606"/>
                  </a:lnTo>
                  <a:lnTo>
                    <a:pt x="442658" y="2743"/>
                  </a:lnTo>
                  <a:close/>
                </a:path>
                <a:path w="472440" h="1673860">
                  <a:moveTo>
                    <a:pt x="444042" y="44056"/>
                  </a:moveTo>
                  <a:lnTo>
                    <a:pt x="443966" y="43776"/>
                  </a:lnTo>
                  <a:lnTo>
                    <a:pt x="442976" y="42748"/>
                  </a:lnTo>
                  <a:lnTo>
                    <a:pt x="444042" y="44056"/>
                  </a:lnTo>
                  <a:close/>
                </a:path>
                <a:path w="472440" h="1673860">
                  <a:moveTo>
                    <a:pt x="444804" y="20231"/>
                  </a:moveTo>
                  <a:lnTo>
                    <a:pt x="443191" y="19075"/>
                  </a:lnTo>
                  <a:lnTo>
                    <a:pt x="441312" y="17716"/>
                  </a:lnTo>
                  <a:lnTo>
                    <a:pt x="441147" y="14706"/>
                  </a:lnTo>
                  <a:lnTo>
                    <a:pt x="438264" y="19075"/>
                  </a:lnTo>
                  <a:lnTo>
                    <a:pt x="440169" y="11569"/>
                  </a:lnTo>
                  <a:lnTo>
                    <a:pt x="435406" y="11569"/>
                  </a:lnTo>
                  <a:lnTo>
                    <a:pt x="435444" y="11125"/>
                  </a:lnTo>
                  <a:lnTo>
                    <a:pt x="435533" y="10198"/>
                  </a:lnTo>
                  <a:lnTo>
                    <a:pt x="436041" y="9385"/>
                  </a:lnTo>
                  <a:lnTo>
                    <a:pt x="436422" y="8775"/>
                  </a:lnTo>
                  <a:lnTo>
                    <a:pt x="435483" y="8775"/>
                  </a:lnTo>
                  <a:lnTo>
                    <a:pt x="434162" y="8750"/>
                  </a:lnTo>
                  <a:lnTo>
                    <a:pt x="433755" y="8686"/>
                  </a:lnTo>
                  <a:lnTo>
                    <a:pt x="432879" y="8547"/>
                  </a:lnTo>
                  <a:lnTo>
                    <a:pt x="433184" y="8724"/>
                  </a:lnTo>
                  <a:lnTo>
                    <a:pt x="433857" y="9118"/>
                  </a:lnTo>
                  <a:lnTo>
                    <a:pt x="434187" y="9385"/>
                  </a:lnTo>
                  <a:lnTo>
                    <a:pt x="433743" y="9258"/>
                  </a:lnTo>
                  <a:lnTo>
                    <a:pt x="433743" y="9410"/>
                  </a:lnTo>
                  <a:lnTo>
                    <a:pt x="434225" y="9994"/>
                  </a:lnTo>
                  <a:lnTo>
                    <a:pt x="434936" y="11099"/>
                  </a:lnTo>
                  <a:lnTo>
                    <a:pt x="433095" y="11226"/>
                  </a:lnTo>
                  <a:lnTo>
                    <a:pt x="433806" y="10210"/>
                  </a:lnTo>
                  <a:lnTo>
                    <a:pt x="433717" y="9385"/>
                  </a:lnTo>
                  <a:lnTo>
                    <a:pt x="433247" y="8775"/>
                  </a:lnTo>
                  <a:lnTo>
                    <a:pt x="431393" y="14325"/>
                  </a:lnTo>
                  <a:lnTo>
                    <a:pt x="432701" y="14185"/>
                  </a:lnTo>
                  <a:lnTo>
                    <a:pt x="433603" y="13169"/>
                  </a:lnTo>
                  <a:lnTo>
                    <a:pt x="434886" y="11226"/>
                  </a:lnTo>
                  <a:lnTo>
                    <a:pt x="437972" y="15773"/>
                  </a:lnTo>
                  <a:lnTo>
                    <a:pt x="437603" y="19215"/>
                  </a:lnTo>
                  <a:lnTo>
                    <a:pt x="442709" y="22593"/>
                  </a:lnTo>
                  <a:lnTo>
                    <a:pt x="444804" y="20231"/>
                  </a:lnTo>
                  <a:close/>
                </a:path>
                <a:path w="472440" h="1673860">
                  <a:moveTo>
                    <a:pt x="446163" y="46634"/>
                  </a:moveTo>
                  <a:lnTo>
                    <a:pt x="444042" y="44056"/>
                  </a:lnTo>
                  <a:lnTo>
                    <a:pt x="444665" y="46215"/>
                  </a:lnTo>
                  <a:lnTo>
                    <a:pt x="446163" y="46634"/>
                  </a:lnTo>
                  <a:close/>
                </a:path>
                <a:path w="472440" h="1673860">
                  <a:moveTo>
                    <a:pt x="447598" y="39624"/>
                  </a:moveTo>
                  <a:lnTo>
                    <a:pt x="446341" y="37299"/>
                  </a:lnTo>
                  <a:lnTo>
                    <a:pt x="445439" y="35610"/>
                  </a:lnTo>
                  <a:lnTo>
                    <a:pt x="445211" y="35179"/>
                  </a:lnTo>
                  <a:lnTo>
                    <a:pt x="439966" y="29375"/>
                  </a:lnTo>
                  <a:lnTo>
                    <a:pt x="438823" y="28333"/>
                  </a:lnTo>
                  <a:lnTo>
                    <a:pt x="439597" y="31051"/>
                  </a:lnTo>
                  <a:lnTo>
                    <a:pt x="439585" y="31940"/>
                  </a:lnTo>
                  <a:lnTo>
                    <a:pt x="438861" y="35610"/>
                  </a:lnTo>
                  <a:lnTo>
                    <a:pt x="438505" y="35090"/>
                  </a:lnTo>
                  <a:lnTo>
                    <a:pt x="436194" y="40779"/>
                  </a:lnTo>
                  <a:lnTo>
                    <a:pt x="442874" y="47167"/>
                  </a:lnTo>
                  <a:lnTo>
                    <a:pt x="442976" y="42748"/>
                  </a:lnTo>
                  <a:lnTo>
                    <a:pt x="442099" y="37299"/>
                  </a:lnTo>
                  <a:lnTo>
                    <a:pt x="447598" y="39624"/>
                  </a:lnTo>
                  <a:close/>
                </a:path>
                <a:path w="472440" h="1673860">
                  <a:moveTo>
                    <a:pt x="451485" y="36271"/>
                  </a:moveTo>
                  <a:lnTo>
                    <a:pt x="451243" y="35471"/>
                  </a:lnTo>
                  <a:lnTo>
                    <a:pt x="449275" y="33401"/>
                  </a:lnTo>
                  <a:lnTo>
                    <a:pt x="448233" y="34582"/>
                  </a:lnTo>
                  <a:lnTo>
                    <a:pt x="448932" y="37033"/>
                  </a:lnTo>
                  <a:lnTo>
                    <a:pt x="450951" y="36855"/>
                  </a:lnTo>
                  <a:lnTo>
                    <a:pt x="450723" y="36055"/>
                  </a:lnTo>
                  <a:lnTo>
                    <a:pt x="451485" y="36271"/>
                  </a:lnTo>
                  <a:close/>
                </a:path>
                <a:path w="472440" h="1673860">
                  <a:moveTo>
                    <a:pt x="456476" y="17627"/>
                  </a:moveTo>
                  <a:lnTo>
                    <a:pt x="453758" y="15354"/>
                  </a:lnTo>
                  <a:lnTo>
                    <a:pt x="452526" y="13525"/>
                  </a:lnTo>
                  <a:lnTo>
                    <a:pt x="451154" y="18338"/>
                  </a:lnTo>
                  <a:lnTo>
                    <a:pt x="455904" y="20447"/>
                  </a:lnTo>
                  <a:lnTo>
                    <a:pt x="453936" y="18389"/>
                  </a:lnTo>
                  <a:lnTo>
                    <a:pt x="456476" y="17627"/>
                  </a:lnTo>
                  <a:close/>
                </a:path>
                <a:path w="472440" h="1673860">
                  <a:moveTo>
                    <a:pt x="459638" y="7035"/>
                  </a:moveTo>
                  <a:lnTo>
                    <a:pt x="457784" y="5384"/>
                  </a:lnTo>
                  <a:lnTo>
                    <a:pt x="458012" y="6184"/>
                  </a:lnTo>
                  <a:lnTo>
                    <a:pt x="459638" y="7035"/>
                  </a:lnTo>
                  <a:close/>
                </a:path>
                <a:path w="472440" h="1673860">
                  <a:moveTo>
                    <a:pt x="471246" y="13893"/>
                  </a:moveTo>
                  <a:lnTo>
                    <a:pt x="470814" y="12331"/>
                  </a:lnTo>
                  <a:lnTo>
                    <a:pt x="470649" y="10617"/>
                  </a:lnTo>
                  <a:lnTo>
                    <a:pt x="470547" y="9588"/>
                  </a:lnTo>
                  <a:lnTo>
                    <a:pt x="470522" y="9283"/>
                  </a:lnTo>
                  <a:lnTo>
                    <a:pt x="467067" y="8801"/>
                  </a:lnTo>
                  <a:lnTo>
                    <a:pt x="467283" y="9588"/>
                  </a:lnTo>
                  <a:lnTo>
                    <a:pt x="464515" y="9550"/>
                  </a:lnTo>
                  <a:lnTo>
                    <a:pt x="459638" y="7035"/>
                  </a:lnTo>
                  <a:lnTo>
                    <a:pt x="461505" y="8674"/>
                  </a:lnTo>
                  <a:lnTo>
                    <a:pt x="464299" y="10998"/>
                  </a:lnTo>
                  <a:lnTo>
                    <a:pt x="468452" y="13652"/>
                  </a:lnTo>
                  <a:lnTo>
                    <a:pt x="468223" y="12839"/>
                  </a:lnTo>
                  <a:lnTo>
                    <a:pt x="466991" y="10998"/>
                  </a:lnTo>
                  <a:lnTo>
                    <a:pt x="468261" y="10617"/>
                  </a:lnTo>
                  <a:lnTo>
                    <a:pt x="470128" y="11163"/>
                  </a:lnTo>
                  <a:lnTo>
                    <a:pt x="470001" y="12585"/>
                  </a:lnTo>
                  <a:lnTo>
                    <a:pt x="471246" y="13893"/>
                  </a:lnTo>
                  <a:close/>
                </a:path>
                <a:path w="472440" h="1673860">
                  <a:moveTo>
                    <a:pt x="472211" y="14744"/>
                  </a:moveTo>
                  <a:lnTo>
                    <a:pt x="471766" y="14490"/>
                  </a:lnTo>
                  <a:lnTo>
                    <a:pt x="471512" y="14185"/>
                  </a:lnTo>
                  <a:lnTo>
                    <a:pt x="471246" y="13906"/>
                  </a:lnTo>
                  <a:lnTo>
                    <a:pt x="471449" y="14617"/>
                  </a:lnTo>
                  <a:lnTo>
                    <a:pt x="471652" y="15049"/>
                  </a:lnTo>
                  <a:lnTo>
                    <a:pt x="472211" y="1474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" name="object 39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8629223" y="4153490"/>
              <a:ext cx="103278" cy="125227"/>
            </a:xfrm>
            <a:prstGeom prst="rect">
              <a:avLst/>
            </a:prstGeom>
          </p:spPr>
        </p:pic>
        <p:sp>
          <p:nvSpPr>
            <p:cNvPr id="40" name="object 40"/>
            <p:cNvSpPr/>
            <p:nvPr/>
          </p:nvSpPr>
          <p:spPr>
            <a:xfrm>
              <a:off x="8341157" y="3774224"/>
              <a:ext cx="577850" cy="522605"/>
            </a:xfrm>
            <a:custGeom>
              <a:avLst/>
              <a:gdLst/>
              <a:ahLst/>
              <a:cxnLst/>
              <a:rect l="l" t="t" r="r" b="b"/>
              <a:pathLst>
                <a:path w="577850" h="522604">
                  <a:moveTo>
                    <a:pt x="21958" y="362940"/>
                  </a:moveTo>
                  <a:lnTo>
                    <a:pt x="20802" y="362940"/>
                  </a:lnTo>
                  <a:lnTo>
                    <a:pt x="20853" y="363181"/>
                  </a:lnTo>
                  <a:lnTo>
                    <a:pt x="21958" y="362940"/>
                  </a:lnTo>
                  <a:close/>
                </a:path>
                <a:path w="577850" h="522604">
                  <a:moveTo>
                    <a:pt x="24218" y="457047"/>
                  </a:moveTo>
                  <a:lnTo>
                    <a:pt x="23888" y="456920"/>
                  </a:lnTo>
                  <a:lnTo>
                    <a:pt x="23749" y="457200"/>
                  </a:lnTo>
                  <a:lnTo>
                    <a:pt x="24218" y="457047"/>
                  </a:lnTo>
                  <a:close/>
                </a:path>
                <a:path w="577850" h="522604">
                  <a:moveTo>
                    <a:pt x="26720" y="213448"/>
                  </a:moveTo>
                  <a:lnTo>
                    <a:pt x="26390" y="212128"/>
                  </a:lnTo>
                  <a:lnTo>
                    <a:pt x="25107" y="211582"/>
                  </a:lnTo>
                  <a:lnTo>
                    <a:pt x="25019" y="213372"/>
                  </a:lnTo>
                  <a:lnTo>
                    <a:pt x="25565" y="214528"/>
                  </a:lnTo>
                  <a:lnTo>
                    <a:pt x="26593" y="215201"/>
                  </a:lnTo>
                  <a:lnTo>
                    <a:pt x="26720" y="213448"/>
                  </a:lnTo>
                  <a:close/>
                </a:path>
                <a:path w="577850" h="522604">
                  <a:moveTo>
                    <a:pt x="65608" y="406120"/>
                  </a:moveTo>
                  <a:lnTo>
                    <a:pt x="65392" y="403745"/>
                  </a:lnTo>
                  <a:lnTo>
                    <a:pt x="62953" y="404799"/>
                  </a:lnTo>
                  <a:lnTo>
                    <a:pt x="65608" y="406120"/>
                  </a:lnTo>
                  <a:close/>
                </a:path>
                <a:path w="577850" h="522604">
                  <a:moveTo>
                    <a:pt x="66141" y="304050"/>
                  </a:moveTo>
                  <a:lnTo>
                    <a:pt x="65100" y="303644"/>
                  </a:lnTo>
                  <a:lnTo>
                    <a:pt x="65074" y="303784"/>
                  </a:lnTo>
                  <a:lnTo>
                    <a:pt x="65392" y="303961"/>
                  </a:lnTo>
                  <a:lnTo>
                    <a:pt x="65773" y="304012"/>
                  </a:lnTo>
                  <a:lnTo>
                    <a:pt x="66141" y="304050"/>
                  </a:lnTo>
                  <a:close/>
                </a:path>
                <a:path w="577850" h="522604">
                  <a:moveTo>
                    <a:pt x="67017" y="390880"/>
                  </a:moveTo>
                  <a:lnTo>
                    <a:pt x="66167" y="389610"/>
                  </a:lnTo>
                  <a:lnTo>
                    <a:pt x="66573" y="391375"/>
                  </a:lnTo>
                  <a:lnTo>
                    <a:pt x="67017" y="390880"/>
                  </a:lnTo>
                  <a:close/>
                </a:path>
                <a:path w="577850" h="522604">
                  <a:moveTo>
                    <a:pt x="68580" y="333730"/>
                  </a:moveTo>
                  <a:lnTo>
                    <a:pt x="66243" y="329920"/>
                  </a:lnTo>
                  <a:lnTo>
                    <a:pt x="68580" y="333730"/>
                  </a:lnTo>
                  <a:close/>
                </a:path>
                <a:path w="577850" h="522604">
                  <a:moveTo>
                    <a:pt x="68681" y="402310"/>
                  </a:moveTo>
                  <a:lnTo>
                    <a:pt x="65151" y="401040"/>
                  </a:lnTo>
                  <a:lnTo>
                    <a:pt x="65392" y="403745"/>
                  </a:lnTo>
                  <a:lnTo>
                    <a:pt x="68681" y="402310"/>
                  </a:lnTo>
                  <a:close/>
                </a:path>
                <a:path w="577850" h="522604">
                  <a:moveTo>
                    <a:pt x="70739" y="250952"/>
                  </a:moveTo>
                  <a:lnTo>
                    <a:pt x="70662" y="250228"/>
                  </a:lnTo>
                  <a:lnTo>
                    <a:pt x="70446" y="249643"/>
                  </a:lnTo>
                  <a:lnTo>
                    <a:pt x="70167" y="249123"/>
                  </a:lnTo>
                  <a:lnTo>
                    <a:pt x="70739" y="250952"/>
                  </a:lnTo>
                  <a:close/>
                </a:path>
                <a:path w="577850" h="522604">
                  <a:moveTo>
                    <a:pt x="71755" y="306235"/>
                  </a:moveTo>
                  <a:lnTo>
                    <a:pt x="71716" y="302818"/>
                  </a:lnTo>
                  <a:lnTo>
                    <a:pt x="68897" y="304317"/>
                  </a:lnTo>
                  <a:lnTo>
                    <a:pt x="66141" y="304050"/>
                  </a:lnTo>
                  <a:lnTo>
                    <a:pt x="71755" y="306235"/>
                  </a:lnTo>
                  <a:close/>
                </a:path>
                <a:path w="577850" h="522604">
                  <a:moveTo>
                    <a:pt x="72136" y="244830"/>
                  </a:moveTo>
                  <a:lnTo>
                    <a:pt x="71196" y="246100"/>
                  </a:lnTo>
                  <a:lnTo>
                    <a:pt x="72136" y="244830"/>
                  </a:lnTo>
                  <a:close/>
                </a:path>
                <a:path w="577850" h="522604">
                  <a:moveTo>
                    <a:pt x="73202" y="234670"/>
                  </a:moveTo>
                  <a:lnTo>
                    <a:pt x="73088" y="233794"/>
                  </a:lnTo>
                  <a:lnTo>
                    <a:pt x="73037" y="232473"/>
                  </a:lnTo>
                  <a:lnTo>
                    <a:pt x="71335" y="233400"/>
                  </a:lnTo>
                  <a:lnTo>
                    <a:pt x="73202" y="234670"/>
                  </a:lnTo>
                  <a:close/>
                </a:path>
                <a:path w="577850" h="522604">
                  <a:moveTo>
                    <a:pt x="73660" y="232130"/>
                  </a:moveTo>
                  <a:lnTo>
                    <a:pt x="73037" y="232130"/>
                  </a:lnTo>
                  <a:lnTo>
                    <a:pt x="73037" y="232473"/>
                  </a:lnTo>
                  <a:lnTo>
                    <a:pt x="73660" y="232130"/>
                  </a:lnTo>
                  <a:close/>
                </a:path>
                <a:path w="577850" h="522604">
                  <a:moveTo>
                    <a:pt x="74739" y="273227"/>
                  </a:moveTo>
                  <a:lnTo>
                    <a:pt x="71843" y="271119"/>
                  </a:lnTo>
                  <a:lnTo>
                    <a:pt x="71729" y="272770"/>
                  </a:lnTo>
                  <a:lnTo>
                    <a:pt x="74739" y="273227"/>
                  </a:lnTo>
                  <a:close/>
                </a:path>
                <a:path w="577850" h="522604">
                  <a:moveTo>
                    <a:pt x="75971" y="242087"/>
                  </a:moveTo>
                  <a:lnTo>
                    <a:pt x="74269" y="240284"/>
                  </a:lnTo>
                  <a:lnTo>
                    <a:pt x="74993" y="241503"/>
                  </a:lnTo>
                  <a:lnTo>
                    <a:pt x="75641" y="242290"/>
                  </a:lnTo>
                  <a:lnTo>
                    <a:pt x="75971" y="242087"/>
                  </a:lnTo>
                  <a:close/>
                </a:path>
                <a:path w="577850" h="522604">
                  <a:moveTo>
                    <a:pt x="75984" y="255422"/>
                  </a:moveTo>
                  <a:lnTo>
                    <a:pt x="69037" y="252488"/>
                  </a:lnTo>
                  <a:lnTo>
                    <a:pt x="75590" y="255752"/>
                  </a:lnTo>
                  <a:lnTo>
                    <a:pt x="75984" y="255422"/>
                  </a:lnTo>
                  <a:close/>
                </a:path>
                <a:path w="577850" h="522604">
                  <a:moveTo>
                    <a:pt x="78320" y="277787"/>
                  </a:moveTo>
                  <a:lnTo>
                    <a:pt x="77368" y="276021"/>
                  </a:lnTo>
                  <a:lnTo>
                    <a:pt x="76923" y="276796"/>
                  </a:lnTo>
                  <a:lnTo>
                    <a:pt x="78219" y="277787"/>
                  </a:lnTo>
                  <a:close/>
                </a:path>
                <a:path w="577850" h="522604">
                  <a:moveTo>
                    <a:pt x="80098" y="274040"/>
                  </a:moveTo>
                  <a:lnTo>
                    <a:pt x="74739" y="273227"/>
                  </a:lnTo>
                  <a:lnTo>
                    <a:pt x="75869" y="274040"/>
                  </a:lnTo>
                  <a:lnTo>
                    <a:pt x="80098" y="274040"/>
                  </a:lnTo>
                  <a:close/>
                </a:path>
                <a:path w="577850" h="522604">
                  <a:moveTo>
                    <a:pt x="80416" y="453110"/>
                  </a:moveTo>
                  <a:lnTo>
                    <a:pt x="80289" y="446760"/>
                  </a:lnTo>
                  <a:lnTo>
                    <a:pt x="70523" y="446760"/>
                  </a:lnTo>
                  <a:lnTo>
                    <a:pt x="68122" y="445490"/>
                  </a:lnTo>
                  <a:lnTo>
                    <a:pt x="72605" y="439140"/>
                  </a:lnTo>
                  <a:lnTo>
                    <a:pt x="67195" y="442950"/>
                  </a:lnTo>
                  <a:lnTo>
                    <a:pt x="67195" y="446760"/>
                  </a:lnTo>
                  <a:lnTo>
                    <a:pt x="68872" y="449300"/>
                  </a:lnTo>
                  <a:lnTo>
                    <a:pt x="66852" y="454380"/>
                  </a:lnTo>
                  <a:lnTo>
                    <a:pt x="59207" y="454380"/>
                  </a:lnTo>
                  <a:lnTo>
                    <a:pt x="58064" y="450570"/>
                  </a:lnTo>
                  <a:lnTo>
                    <a:pt x="56349" y="448030"/>
                  </a:lnTo>
                  <a:lnTo>
                    <a:pt x="57619" y="446760"/>
                  </a:lnTo>
                  <a:lnTo>
                    <a:pt x="58889" y="445490"/>
                  </a:lnTo>
                  <a:lnTo>
                    <a:pt x="19088" y="445490"/>
                  </a:lnTo>
                  <a:lnTo>
                    <a:pt x="15176" y="445490"/>
                  </a:lnTo>
                  <a:lnTo>
                    <a:pt x="9969" y="445490"/>
                  </a:lnTo>
                  <a:lnTo>
                    <a:pt x="12547" y="449300"/>
                  </a:lnTo>
                  <a:lnTo>
                    <a:pt x="13093" y="446760"/>
                  </a:lnTo>
                  <a:lnTo>
                    <a:pt x="18173" y="449300"/>
                  </a:lnTo>
                  <a:lnTo>
                    <a:pt x="21615" y="448030"/>
                  </a:lnTo>
                  <a:lnTo>
                    <a:pt x="24269" y="453110"/>
                  </a:lnTo>
                  <a:lnTo>
                    <a:pt x="24688" y="456920"/>
                  </a:lnTo>
                  <a:lnTo>
                    <a:pt x="24218" y="457047"/>
                  </a:lnTo>
                  <a:lnTo>
                    <a:pt x="24599" y="457200"/>
                  </a:lnTo>
                  <a:lnTo>
                    <a:pt x="75120" y="457200"/>
                  </a:lnTo>
                  <a:lnTo>
                    <a:pt x="74231" y="455650"/>
                  </a:lnTo>
                  <a:lnTo>
                    <a:pt x="77317" y="454380"/>
                  </a:lnTo>
                  <a:lnTo>
                    <a:pt x="80416" y="453110"/>
                  </a:lnTo>
                  <a:close/>
                </a:path>
                <a:path w="577850" h="522604">
                  <a:moveTo>
                    <a:pt x="86182" y="237210"/>
                  </a:moveTo>
                  <a:lnTo>
                    <a:pt x="85496" y="237210"/>
                  </a:lnTo>
                  <a:lnTo>
                    <a:pt x="84480" y="237210"/>
                  </a:lnTo>
                  <a:lnTo>
                    <a:pt x="85940" y="238010"/>
                  </a:lnTo>
                  <a:lnTo>
                    <a:pt x="86182" y="237210"/>
                  </a:lnTo>
                  <a:close/>
                </a:path>
                <a:path w="577850" h="522604">
                  <a:moveTo>
                    <a:pt x="86499" y="235940"/>
                  </a:moveTo>
                  <a:lnTo>
                    <a:pt x="85026" y="235610"/>
                  </a:lnTo>
                  <a:lnTo>
                    <a:pt x="84493" y="233794"/>
                  </a:lnTo>
                  <a:lnTo>
                    <a:pt x="84480" y="235496"/>
                  </a:lnTo>
                  <a:lnTo>
                    <a:pt x="83337" y="235242"/>
                  </a:lnTo>
                  <a:lnTo>
                    <a:pt x="84480" y="236283"/>
                  </a:lnTo>
                  <a:lnTo>
                    <a:pt x="85217" y="236283"/>
                  </a:lnTo>
                  <a:lnTo>
                    <a:pt x="86410" y="236283"/>
                  </a:lnTo>
                  <a:lnTo>
                    <a:pt x="86499" y="235940"/>
                  </a:lnTo>
                  <a:close/>
                </a:path>
                <a:path w="577850" h="522604">
                  <a:moveTo>
                    <a:pt x="98069" y="246100"/>
                  </a:moveTo>
                  <a:lnTo>
                    <a:pt x="96088" y="243560"/>
                  </a:lnTo>
                  <a:lnTo>
                    <a:pt x="93764" y="242290"/>
                  </a:lnTo>
                  <a:lnTo>
                    <a:pt x="85940" y="238010"/>
                  </a:lnTo>
                  <a:lnTo>
                    <a:pt x="85801" y="238480"/>
                  </a:lnTo>
                  <a:lnTo>
                    <a:pt x="85585" y="239750"/>
                  </a:lnTo>
                  <a:lnTo>
                    <a:pt x="93179" y="246100"/>
                  </a:lnTo>
                  <a:lnTo>
                    <a:pt x="92494" y="242290"/>
                  </a:lnTo>
                  <a:lnTo>
                    <a:pt x="98069" y="246100"/>
                  </a:lnTo>
                  <a:close/>
                </a:path>
                <a:path w="577850" h="522604">
                  <a:moveTo>
                    <a:pt x="98412" y="241427"/>
                  </a:moveTo>
                  <a:lnTo>
                    <a:pt x="97548" y="239623"/>
                  </a:lnTo>
                  <a:lnTo>
                    <a:pt x="96227" y="237921"/>
                  </a:lnTo>
                  <a:lnTo>
                    <a:pt x="95745" y="238048"/>
                  </a:lnTo>
                  <a:lnTo>
                    <a:pt x="94767" y="238252"/>
                  </a:lnTo>
                  <a:lnTo>
                    <a:pt x="98412" y="241427"/>
                  </a:lnTo>
                  <a:close/>
                </a:path>
                <a:path w="577850" h="522604">
                  <a:moveTo>
                    <a:pt x="100774" y="229933"/>
                  </a:moveTo>
                  <a:lnTo>
                    <a:pt x="98653" y="226288"/>
                  </a:lnTo>
                  <a:lnTo>
                    <a:pt x="97409" y="227050"/>
                  </a:lnTo>
                  <a:lnTo>
                    <a:pt x="100774" y="229933"/>
                  </a:lnTo>
                  <a:close/>
                </a:path>
                <a:path w="577850" h="522604">
                  <a:moveTo>
                    <a:pt x="107797" y="235940"/>
                  </a:moveTo>
                  <a:lnTo>
                    <a:pt x="100774" y="229933"/>
                  </a:lnTo>
                  <a:lnTo>
                    <a:pt x="101320" y="230860"/>
                  </a:lnTo>
                  <a:lnTo>
                    <a:pt x="103708" y="235940"/>
                  </a:lnTo>
                  <a:lnTo>
                    <a:pt x="107797" y="235940"/>
                  </a:lnTo>
                  <a:close/>
                </a:path>
                <a:path w="577850" h="522604">
                  <a:moveTo>
                    <a:pt x="113639" y="220103"/>
                  </a:moveTo>
                  <a:lnTo>
                    <a:pt x="111544" y="221970"/>
                  </a:lnTo>
                  <a:lnTo>
                    <a:pt x="112864" y="223240"/>
                  </a:lnTo>
                  <a:lnTo>
                    <a:pt x="113284" y="221970"/>
                  </a:lnTo>
                  <a:lnTo>
                    <a:pt x="113639" y="220103"/>
                  </a:lnTo>
                  <a:close/>
                </a:path>
                <a:path w="577850" h="522604">
                  <a:moveTo>
                    <a:pt x="114414" y="219430"/>
                  </a:moveTo>
                  <a:lnTo>
                    <a:pt x="113868" y="218998"/>
                  </a:lnTo>
                  <a:lnTo>
                    <a:pt x="113639" y="220103"/>
                  </a:lnTo>
                  <a:lnTo>
                    <a:pt x="114414" y="219430"/>
                  </a:lnTo>
                  <a:close/>
                </a:path>
                <a:path w="577850" h="522604">
                  <a:moveTo>
                    <a:pt x="137782" y="173710"/>
                  </a:moveTo>
                  <a:lnTo>
                    <a:pt x="137401" y="172440"/>
                  </a:lnTo>
                  <a:lnTo>
                    <a:pt x="134708" y="173710"/>
                  </a:lnTo>
                  <a:lnTo>
                    <a:pt x="137782" y="173710"/>
                  </a:lnTo>
                  <a:close/>
                </a:path>
                <a:path w="577850" h="522604">
                  <a:moveTo>
                    <a:pt x="144195" y="458787"/>
                  </a:moveTo>
                  <a:lnTo>
                    <a:pt x="142138" y="458190"/>
                  </a:lnTo>
                  <a:lnTo>
                    <a:pt x="143459" y="459460"/>
                  </a:lnTo>
                  <a:lnTo>
                    <a:pt x="144195" y="458787"/>
                  </a:lnTo>
                  <a:close/>
                </a:path>
                <a:path w="577850" h="522604">
                  <a:moveTo>
                    <a:pt x="153416" y="214820"/>
                  </a:moveTo>
                  <a:lnTo>
                    <a:pt x="149809" y="211264"/>
                  </a:lnTo>
                  <a:lnTo>
                    <a:pt x="150622" y="212509"/>
                  </a:lnTo>
                  <a:lnTo>
                    <a:pt x="151777" y="213690"/>
                  </a:lnTo>
                  <a:lnTo>
                    <a:pt x="153416" y="214820"/>
                  </a:lnTo>
                  <a:close/>
                </a:path>
                <a:path w="577850" h="522604">
                  <a:moveTo>
                    <a:pt x="153581" y="171170"/>
                  </a:moveTo>
                  <a:lnTo>
                    <a:pt x="151104" y="171170"/>
                  </a:lnTo>
                  <a:lnTo>
                    <a:pt x="138430" y="166090"/>
                  </a:lnTo>
                  <a:lnTo>
                    <a:pt x="138201" y="173710"/>
                  </a:lnTo>
                  <a:lnTo>
                    <a:pt x="149872" y="173710"/>
                  </a:lnTo>
                  <a:lnTo>
                    <a:pt x="149174" y="172440"/>
                  </a:lnTo>
                  <a:lnTo>
                    <a:pt x="153581" y="171170"/>
                  </a:lnTo>
                  <a:close/>
                </a:path>
                <a:path w="577850" h="522604">
                  <a:moveTo>
                    <a:pt x="154978" y="456844"/>
                  </a:moveTo>
                  <a:lnTo>
                    <a:pt x="154698" y="456806"/>
                  </a:lnTo>
                  <a:lnTo>
                    <a:pt x="154305" y="456933"/>
                  </a:lnTo>
                  <a:lnTo>
                    <a:pt x="154495" y="457174"/>
                  </a:lnTo>
                  <a:lnTo>
                    <a:pt x="154736" y="457301"/>
                  </a:lnTo>
                  <a:lnTo>
                    <a:pt x="154914" y="457593"/>
                  </a:lnTo>
                  <a:lnTo>
                    <a:pt x="154978" y="456844"/>
                  </a:lnTo>
                  <a:close/>
                </a:path>
                <a:path w="577850" h="522604">
                  <a:moveTo>
                    <a:pt x="157988" y="188429"/>
                  </a:moveTo>
                  <a:lnTo>
                    <a:pt x="155346" y="192024"/>
                  </a:lnTo>
                  <a:lnTo>
                    <a:pt x="155879" y="193128"/>
                  </a:lnTo>
                  <a:lnTo>
                    <a:pt x="156146" y="193700"/>
                  </a:lnTo>
                  <a:lnTo>
                    <a:pt x="157988" y="188429"/>
                  </a:lnTo>
                  <a:close/>
                </a:path>
                <a:path w="577850" h="522604">
                  <a:moveTo>
                    <a:pt x="201993" y="215303"/>
                  </a:moveTo>
                  <a:lnTo>
                    <a:pt x="198374" y="214350"/>
                  </a:lnTo>
                  <a:lnTo>
                    <a:pt x="201764" y="215620"/>
                  </a:lnTo>
                  <a:lnTo>
                    <a:pt x="201993" y="215303"/>
                  </a:lnTo>
                  <a:close/>
                </a:path>
                <a:path w="577850" h="522604">
                  <a:moveTo>
                    <a:pt x="203708" y="212864"/>
                  </a:moveTo>
                  <a:lnTo>
                    <a:pt x="201993" y="215303"/>
                  </a:lnTo>
                  <a:lnTo>
                    <a:pt x="203200" y="215620"/>
                  </a:lnTo>
                  <a:lnTo>
                    <a:pt x="203708" y="212864"/>
                  </a:lnTo>
                  <a:close/>
                </a:path>
                <a:path w="577850" h="522604">
                  <a:moveTo>
                    <a:pt x="209219" y="207848"/>
                  </a:moveTo>
                  <a:lnTo>
                    <a:pt x="208661" y="206730"/>
                  </a:lnTo>
                  <a:lnTo>
                    <a:pt x="208203" y="209270"/>
                  </a:lnTo>
                  <a:lnTo>
                    <a:pt x="209219" y="207848"/>
                  </a:lnTo>
                  <a:close/>
                </a:path>
                <a:path w="577850" h="522604">
                  <a:moveTo>
                    <a:pt x="210477" y="206730"/>
                  </a:moveTo>
                  <a:lnTo>
                    <a:pt x="210032" y="206730"/>
                  </a:lnTo>
                  <a:lnTo>
                    <a:pt x="209219" y="207848"/>
                  </a:lnTo>
                  <a:lnTo>
                    <a:pt x="209296" y="208000"/>
                  </a:lnTo>
                  <a:lnTo>
                    <a:pt x="210477" y="206730"/>
                  </a:lnTo>
                  <a:close/>
                </a:path>
                <a:path w="577850" h="522604">
                  <a:moveTo>
                    <a:pt x="221665" y="469252"/>
                  </a:moveTo>
                  <a:lnTo>
                    <a:pt x="220764" y="469620"/>
                  </a:lnTo>
                  <a:lnTo>
                    <a:pt x="221246" y="470344"/>
                  </a:lnTo>
                  <a:lnTo>
                    <a:pt x="221665" y="469252"/>
                  </a:lnTo>
                  <a:close/>
                </a:path>
                <a:path w="577850" h="522604">
                  <a:moveTo>
                    <a:pt x="223888" y="468350"/>
                  </a:moveTo>
                  <a:lnTo>
                    <a:pt x="222986" y="465810"/>
                  </a:lnTo>
                  <a:lnTo>
                    <a:pt x="221665" y="469252"/>
                  </a:lnTo>
                  <a:lnTo>
                    <a:pt x="223888" y="468350"/>
                  </a:lnTo>
                  <a:close/>
                </a:path>
                <a:path w="577850" h="522604">
                  <a:moveTo>
                    <a:pt x="232714" y="512533"/>
                  </a:moveTo>
                  <a:lnTo>
                    <a:pt x="231940" y="512876"/>
                  </a:lnTo>
                  <a:lnTo>
                    <a:pt x="230682" y="512876"/>
                  </a:lnTo>
                  <a:lnTo>
                    <a:pt x="229501" y="512953"/>
                  </a:lnTo>
                  <a:lnTo>
                    <a:pt x="230073" y="513334"/>
                  </a:lnTo>
                  <a:lnTo>
                    <a:pt x="231051" y="513295"/>
                  </a:lnTo>
                  <a:lnTo>
                    <a:pt x="232714" y="512533"/>
                  </a:lnTo>
                  <a:close/>
                </a:path>
                <a:path w="577850" h="522604">
                  <a:moveTo>
                    <a:pt x="249059" y="215887"/>
                  </a:moveTo>
                  <a:lnTo>
                    <a:pt x="246976" y="199999"/>
                  </a:lnTo>
                  <a:lnTo>
                    <a:pt x="242811" y="220446"/>
                  </a:lnTo>
                  <a:lnTo>
                    <a:pt x="245503" y="213588"/>
                  </a:lnTo>
                  <a:lnTo>
                    <a:pt x="247040" y="214426"/>
                  </a:lnTo>
                  <a:lnTo>
                    <a:pt x="249059" y="215887"/>
                  </a:lnTo>
                  <a:close/>
                </a:path>
                <a:path w="577850" h="522604">
                  <a:moveTo>
                    <a:pt x="249275" y="522173"/>
                  </a:moveTo>
                  <a:lnTo>
                    <a:pt x="246976" y="517829"/>
                  </a:lnTo>
                  <a:lnTo>
                    <a:pt x="245719" y="519480"/>
                  </a:lnTo>
                  <a:lnTo>
                    <a:pt x="249275" y="522173"/>
                  </a:lnTo>
                  <a:close/>
                </a:path>
                <a:path w="577850" h="522604">
                  <a:moveTo>
                    <a:pt x="249326" y="216077"/>
                  </a:moveTo>
                  <a:lnTo>
                    <a:pt x="249059" y="215887"/>
                  </a:lnTo>
                  <a:lnTo>
                    <a:pt x="249123" y="216344"/>
                  </a:lnTo>
                  <a:lnTo>
                    <a:pt x="249250" y="216141"/>
                  </a:lnTo>
                  <a:close/>
                </a:path>
                <a:path w="577850" h="522604">
                  <a:moveTo>
                    <a:pt x="250736" y="505180"/>
                  </a:moveTo>
                  <a:lnTo>
                    <a:pt x="247611" y="506450"/>
                  </a:lnTo>
                  <a:lnTo>
                    <a:pt x="247751" y="505180"/>
                  </a:lnTo>
                  <a:lnTo>
                    <a:pt x="248183" y="501370"/>
                  </a:lnTo>
                  <a:lnTo>
                    <a:pt x="248462" y="498830"/>
                  </a:lnTo>
                  <a:lnTo>
                    <a:pt x="246329" y="491210"/>
                  </a:lnTo>
                  <a:lnTo>
                    <a:pt x="244729" y="486130"/>
                  </a:lnTo>
                  <a:lnTo>
                    <a:pt x="243535" y="482320"/>
                  </a:lnTo>
                  <a:lnTo>
                    <a:pt x="242709" y="475970"/>
                  </a:lnTo>
                  <a:lnTo>
                    <a:pt x="242392" y="473430"/>
                  </a:lnTo>
                  <a:lnTo>
                    <a:pt x="238379" y="475970"/>
                  </a:lnTo>
                  <a:lnTo>
                    <a:pt x="235953" y="473430"/>
                  </a:lnTo>
                  <a:lnTo>
                    <a:pt x="234746" y="472160"/>
                  </a:lnTo>
                  <a:lnTo>
                    <a:pt x="233540" y="470890"/>
                  </a:lnTo>
                  <a:lnTo>
                    <a:pt x="228130" y="467080"/>
                  </a:lnTo>
                  <a:lnTo>
                    <a:pt x="222453" y="472160"/>
                  </a:lnTo>
                  <a:lnTo>
                    <a:pt x="221246" y="470344"/>
                  </a:lnTo>
                  <a:lnTo>
                    <a:pt x="221043" y="470890"/>
                  </a:lnTo>
                  <a:lnTo>
                    <a:pt x="218706" y="472160"/>
                  </a:lnTo>
                  <a:lnTo>
                    <a:pt x="214363" y="469620"/>
                  </a:lnTo>
                  <a:lnTo>
                    <a:pt x="214858" y="468350"/>
                  </a:lnTo>
                  <a:lnTo>
                    <a:pt x="206768" y="468350"/>
                  </a:lnTo>
                  <a:lnTo>
                    <a:pt x="199859" y="467080"/>
                  </a:lnTo>
                  <a:lnTo>
                    <a:pt x="192659" y="464540"/>
                  </a:lnTo>
                  <a:lnTo>
                    <a:pt x="183743" y="460730"/>
                  </a:lnTo>
                  <a:lnTo>
                    <a:pt x="184759" y="467080"/>
                  </a:lnTo>
                  <a:lnTo>
                    <a:pt x="181813" y="465810"/>
                  </a:lnTo>
                  <a:lnTo>
                    <a:pt x="181190" y="464540"/>
                  </a:lnTo>
                  <a:lnTo>
                    <a:pt x="179819" y="463270"/>
                  </a:lnTo>
                  <a:lnTo>
                    <a:pt x="179628" y="467080"/>
                  </a:lnTo>
                  <a:lnTo>
                    <a:pt x="182295" y="468350"/>
                  </a:lnTo>
                  <a:lnTo>
                    <a:pt x="185013" y="468350"/>
                  </a:lnTo>
                  <a:lnTo>
                    <a:pt x="185000" y="473430"/>
                  </a:lnTo>
                  <a:lnTo>
                    <a:pt x="182537" y="470890"/>
                  </a:lnTo>
                  <a:lnTo>
                    <a:pt x="180073" y="468350"/>
                  </a:lnTo>
                  <a:lnTo>
                    <a:pt x="172821" y="467080"/>
                  </a:lnTo>
                  <a:lnTo>
                    <a:pt x="165823" y="465810"/>
                  </a:lnTo>
                  <a:lnTo>
                    <a:pt x="161607" y="459460"/>
                  </a:lnTo>
                  <a:lnTo>
                    <a:pt x="157086" y="459460"/>
                  </a:lnTo>
                  <a:lnTo>
                    <a:pt x="162941" y="465810"/>
                  </a:lnTo>
                  <a:lnTo>
                    <a:pt x="158419" y="465810"/>
                  </a:lnTo>
                  <a:lnTo>
                    <a:pt x="157213" y="462000"/>
                  </a:lnTo>
                  <a:lnTo>
                    <a:pt x="156070" y="467080"/>
                  </a:lnTo>
                  <a:lnTo>
                    <a:pt x="153098" y="467080"/>
                  </a:lnTo>
                  <a:lnTo>
                    <a:pt x="151599" y="462000"/>
                  </a:lnTo>
                  <a:lnTo>
                    <a:pt x="151498" y="458190"/>
                  </a:lnTo>
                  <a:lnTo>
                    <a:pt x="152209" y="459460"/>
                  </a:lnTo>
                  <a:lnTo>
                    <a:pt x="153543" y="458190"/>
                  </a:lnTo>
                  <a:lnTo>
                    <a:pt x="154317" y="458190"/>
                  </a:lnTo>
                  <a:lnTo>
                    <a:pt x="150469" y="453110"/>
                  </a:lnTo>
                  <a:lnTo>
                    <a:pt x="144195" y="458787"/>
                  </a:lnTo>
                  <a:lnTo>
                    <a:pt x="146481" y="459460"/>
                  </a:lnTo>
                  <a:lnTo>
                    <a:pt x="140309" y="462000"/>
                  </a:lnTo>
                  <a:lnTo>
                    <a:pt x="133451" y="460730"/>
                  </a:lnTo>
                  <a:lnTo>
                    <a:pt x="126644" y="462000"/>
                  </a:lnTo>
                  <a:lnTo>
                    <a:pt x="118021" y="462000"/>
                  </a:lnTo>
                  <a:lnTo>
                    <a:pt x="115646" y="463270"/>
                  </a:lnTo>
                  <a:lnTo>
                    <a:pt x="113284" y="463270"/>
                  </a:lnTo>
                  <a:lnTo>
                    <a:pt x="110794" y="465810"/>
                  </a:lnTo>
                  <a:lnTo>
                    <a:pt x="111036" y="468350"/>
                  </a:lnTo>
                  <a:lnTo>
                    <a:pt x="109461" y="469366"/>
                  </a:lnTo>
                  <a:lnTo>
                    <a:pt x="109461" y="503910"/>
                  </a:lnTo>
                  <a:lnTo>
                    <a:pt x="106667" y="505955"/>
                  </a:lnTo>
                  <a:lnTo>
                    <a:pt x="105003" y="501370"/>
                  </a:lnTo>
                  <a:lnTo>
                    <a:pt x="109461" y="503910"/>
                  </a:lnTo>
                  <a:lnTo>
                    <a:pt x="109461" y="469366"/>
                  </a:lnTo>
                  <a:lnTo>
                    <a:pt x="107073" y="470890"/>
                  </a:lnTo>
                  <a:lnTo>
                    <a:pt x="105676" y="469620"/>
                  </a:lnTo>
                  <a:lnTo>
                    <a:pt x="104101" y="467080"/>
                  </a:lnTo>
                  <a:lnTo>
                    <a:pt x="103327" y="465810"/>
                  </a:lnTo>
                  <a:lnTo>
                    <a:pt x="102158" y="464540"/>
                  </a:lnTo>
                  <a:lnTo>
                    <a:pt x="98209" y="464540"/>
                  </a:lnTo>
                  <a:lnTo>
                    <a:pt x="98704" y="463270"/>
                  </a:lnTo>
                  <a:lnTo>
                    <a:pt x="96367" y="465810"/>
                  </a:lnTo>
                  <a:lnTo>
                    <a:pt x="93675" y="467080"/>
                  </a:lnTo>
                  <a:lnTo>
                    <a:pt x="91821" y="465810"/>
                  </a:lnTo>
                  <a:lnTo>
                    <a:pt x="93332" y="464540"/>
                  </a:lnTo>
                  <a:lnTo>
                    <a:pt x="94856" y="463270"/>
                  </a:lnTo>
                  <a:lnTo>
                    <a:pt x="91262" y="458190"/>
                  </a:lnTo>
                  <a:lnTo>
                    <a:pt x="95034" y="455650"/>
                  </a:lnTo>
                  <a:lnTo>
                    <a:pt x="86055" y="456920"/>
                  </a:lnTo>
                  <a:lnTo>
                    <a:pt x="90106" y="458190"/>
                  </a:lnTo>
                  <a:lnTo>
                    <a:pt x="80098" y="464540"/>
                  </a:lnTo>
                  <a:lnTo>
                    <a:pt x="81546" y="459460"/>
                  </a:lnTo>
                  <a:lnTo>
                    <a:pt x="77609" y="462000"/>
                  </a:lnTo>
                  <a:lnTo>
                    <a:pt x="76263" y="464540"/>
                  </a:lnTo>
                  <a:lnTo>
                    <a:pt x="71932" y="462000"/>
                  </a:lnTo>
                  <a:lnTo>
                    <a:pt x="77165" y="460730"/>
                  </a:lnTo>
                  <a:lnTo>
                    <a:pt x="75692" y="458190"/>
                  </a:lnTo>
                  <a:lnTo>
                    <a:pt x="27076" y="458190"/>
                  </a:lnTo>
                  <a:lnTo>
                    <a:pt x="23279" y="458190"/>
                  </a:lnTo>
                  <a:lnTo>
                    <a:pt x="20396" y="458190"/>
                  </a:lnTo>
                  <a:lnTo>
                    <a:pt x="20916" y="459460"/>
                  </a:lnTo>
                  <a:lnTo>
                    <a:pt x="20358" y="459460"/>
                  </a:lnTo>
                  <a:lnTo>
                    <a:pt x="20383" y="460730"/>
                  </a:lnTo>
                  <a:lnTo>
                    <a:pt x="21996" y="462000"/>
                  </a:lnTo>
                  <a:lnTo>
                    <a:pt x="23355" y="464540"/>
                  </a:lnTo>
                  <a:lnTo>
                    <a:pt x="25209" y="467080"/>
                  </a:lnTo>
                  <a:lnTo>
                    <a:pt x="26873" y="469620"/>
                  </a:lnTo>
                  <a:lnTo>
                    <a:pt x="28041" y="467080"/>
                  </a:lnTo>
                  <a:lnTo>
                    <a:pt x="29273" y="464540"/>
                  </a:lnTo>
                  <a:lnTo>
                    <a:pt x="30543" y="462000"/>
                  </a:lnTo>
                  <a:lnTo>
                    <a:pt x="35852" y="463270"/>
                  </a:lnTo>
                  <a:lnTo>
                    <a:pt x="35242" y="469620"/>
                  </a:lnTo>
                  <a:lnTo>
                    <a:pt x="36207" y="467525"/>
                  </a:lnTo>
                  <a:lnTo>
                    <a:pt x="40589" y="474700"/>
                  </a:lnTo>
                  <a:lnTo>
                    <a:pt x="46621" y="479780"/>
                  </a:lnTo>
                  <a:lnTo>
                    <a:pt x="52514" y="486130"/>
                  </a:lnTo>
                  <a:lnTo>
                    <a:pt x="59639" y="488670"/>
                  </a:lnTo>
                  <a:lnTo>
                    <a:pt x="60096" y="491210"/>
                  </a:lnTo>
                  <a:lnTo>
                    <a:pt x="67729" y="489940"/>
                  </a:lnTo>
                  <a:lnTo>
                    <a:pt x="72021" y="492480"/>
                  </a:lnTo>
                  <a:lnTo>
                    <a:pt x="77851" y="496290"/>
                  </a:lnTo>
                  <a:lnTo>
                    <a:pt x="76987" y="493750"/>
                  </a:lnTo>
                  <a:lnTo>
                    <a:pt x="78320" y="489940"/>
                  </a:lnTo>
                  <a:lnTo>
                    <a:pt x="79667" y="486130"/>
                  </a:lnTo>
                  <a:lnTo>
                    <a:pt x="84023" y="489940"/>
                  </a:lnTo>
                  <a:lnTo>
                    <a:pt x="81559" y="497560"/>
                  </a:lnTo>
                  <a:lnTo>
                    <a:pt x="84404" y="501370"/>
                  </a:lnTo>
                  <a:lnTo>
                    <a:pt x="89128" y="505180"/>
                  </a:lnTo>
                  <a:lnTo>
                    <a:pt x="92329" y="512800"/>
                  </a:lnTo>
                  <a:lnTo>
                    <a:pt x="91186" y="507720"/>
                  </a:lnTo>
                  <a:lnTo>
                    <a:pt x="95542" y="508990"/>
                  </a:lnTo>
                  <a:lnTo>
                    <a:pt x="103708" y="508990"/>
                  </a:lnTo>
                  <a:lnTo>
                    <a:pt x="104825" y="508596"/>
                  </a:lnTo>
                  <a:lnTo>
                    <a:pt x="107505" y="512800"/>
                  </a:lnTo>
                  <a:lnTo>
                    <a:pt x="117132" y="511530"/>
                  </a:lnTo>
                  <a:lnTo>
                    <a:pt x="126047" y="512800"/>
                  </a:lnTo>
                  <a:lnTo>
                    <a:pt x="134683" y="515340"/>
                  </a:lnTo>
                  <a:lnTo>
                    <a:pt x="143471" y="515340"/>
                  </a:lnTo>
                  <a:lnTo>
                    <a:pt x="143649" y="512800"/>
                  </a:lnTo>
                  <a:lnTo>
                    <a:pt x="142659" y="511530"/>
                  </a:lnTo>
                  <a:lnTo>
                    <a:pt x="141668" y="510260"/>
                  </a:lnTo>
                  <a:lnTo>
                    <a:pt x="144208" y="506450"/>
                  </a:lnTo>
                  <a:lnTo>
                    <a:pt x="150482" y="517880"/>
                  </a:lnTo>
                  <a:lnTo>
                    <a:pt x="152819" y="516610"/>
                  </a:lnTo>
                  <a:lnTo>
                    <a:pt x="152654" y="506450"/>
                  </a:lnTo>
                  <a:lnTo>
                    <a:pt x="152641" y="505180"/>
                  </a:lnTo>
                  <a:lnTo>
                    <a:pt x="156921" y="512800"/>
                  </a:lnTo>
                  <a:lnTo>
                    <a:pt x="155409" y="507720"/>
                  </a:lnTo>
                  <a:lnTo>
                    <a:pt x="156984" y="506450"/>
                  </a:lnTo>
                  <a:lnTo>
                    <a:pt x="174586" y="510260"/>
                  </a:lnTo>
                  <a:lnTo>
                    <a:pt x="192417" y="508990"/>
                  </a:lnTo>
                  <a:lnTo>
                    <a:pt x="210312" y="508990"/>
                  </a:lnTo>
                  <a:lnTo>
                    <a:pt x="228117" y="517880"/>
                  </a:lnTo>
                  <a:lnTo>
                    <a:pt x="224917" y="514070"/>
                  </a:lnTo>
                  <a:lnTo>
                    <a:pt x="229501" y="514070"/>
                  </a:lnTo>
                  <a:lnTo>
                    <a:pt x="227914" y="512800"/>
                  </a:lnTo>
                  <a:lnTo>
                    <a:pt x="229120" y="508990"/>
                  </a:lnTo>
                  <a:lnTo>
                    <a:pt x="229527" y="507720"/>
                  </a:lnTo>
                  <a:lnTo>
                    <a:pt x="229374" y="506450"/>
                  </a:lnTo>
                  <a:lnTo>
                    <a:pt x="229222" y="505180"/>
                  </a:lnTo>
                  <a:lnTo>
                    <a:pt x="239102" y="514070"/>
                  </a:lnTo>
                  <a:lnTo>
                    <a:pt x="241528" y="510260"/>
                  </a:lnTo>
                  <a:lnTo>
                    <a:pt x="245198" y="508990"/>
                  </a:lnTo>
                  <a:lnTo>
                    <a:pt x="248729" y="508990"/>
                  </a:lnTo>
                  <a:lnTo>
                    <a:pt x="250063" y="506450"/>
                  </a:lnTo>
                  <a:lnTo>
                    <a:pt x="250736" y="505180"/>
                  </a:lnTo>
                  <a:close/>
                </a:path>
                <a:path w="577850" h="522604">
                  <a:moveTo>
                    <a:pt x="255511" y="510679"/>
                  </a:moveTo>
                  <a:lnTo>
                    <a:pt x="253149" y="511746"/>
                  </a:lnTo>
                  <a:lnTo>
                    <a:pt x="252539" y="509892"/>
                  </a:lnTo>
                  <a:lnTo>
                    <a:pt x="253377" y="518134"/>
                  </a:lnTo>
                  <a:lnTo>
                    <a:pt x="255511" y="510679"/>
                  </a:lnTo>
                  <a:close/>
                </a:path>
                <a:path w="577850" h="522604">
                  <a:moveTo>
                    <a:pt x="262521" y="216890"/>
                  </a:moveTo>
                  <a:lnTo>
                    <a:pt x="261353" y="214020"/>
                  </a:lnTo>
                  <a:lnTo>
                    <a:pt x="261289" y="214350"/>
                  </a:lnTo>
                  <a:lnTo>
                    <a:pt x="262521" y="216890"/>
                  </a:lnTo>
                  <a:close/>
                </a:path>
                <a:path w="577850" h="522604">
                  <a:moveTo>
                    <a:pt x="265264" y="215252"/>
                  </a:moveTo>
                  <a:lnTo>
                    <a:pt x="264236" y="216890"/>
                  </a:lnTo>
                  <a:lnTo>
                    <a:pt x="265239" y="215620"/>
                  </a:lnTo>
                  <a:lnTo>
                    <a:pt x="265264" y="215252"/>
                  </a:lnTo>
                  <a:close/>
                </a:path>
                <a:path w="577850" h="522604">
                  <a:moveTo>
                    <a:pt x="282981" y="221170"/>
                  </a:moveTo>
                  <a:lnTo>
                    <a:pt x="279514" y="222935"/>
                  </a:lnTo>
                  <a:lnTo>
                    <a:pt x="279095" y="221145"/>
                  </a:lnTo>
                  <a:lnTo>
                    <a:pt x="276860" y="229285"/>
                  </a:lnTo>
                  <a:lnTo>
                    <a:pt x="278752" y="233476"/>
                  </a:lnTo>
                  <a:lnTo>
                    <a:pt x="280708" y="222935"/>
                  </a:lnTo>
                  <a:lnTo>
                    <a:pt x="280835" y="222313"/>
                  </a:lnTo>
                  <a:lnTo>
                    <a:pt x="281063" y="223151"/>
                  </a:lnTo>
                  <a:lnTo>
                    <a:pt x="281863" y="222313"/>
                  </a:lnTo>
                  <a:lnTo>
                    <a:pt x="282981" y="221170"/>
                  </a:lnTo>
                  <a:close/>
                </a:path>
                <a:path w="577850" h="522604">
                  <a:moveTo>
                    <a:pt x="284403" y="224917"/>
                  </a:moveTo>
                  <a:lnTo>
                    <a:pt x="281076" y="223189"/>
                  </a:lnTo>
                  <a:lnTo>
                    <a:pt x="282232" y="227253"/>
                  </a:lnTo>
                  <a:lnTo>
                    <a:pt x="284403" y="224917"/>
                  </a:lnTo>
                  <a:close/>
                </a:path>
                <a:path w="577850" h="522604">
                  <a:moveTo>
                    <a:pt x="284937" y="219951"/>
                  </a:moveTo>
                  <a:lnTo>
                    <a:pt x="283933" y="220357"/>
                  </a:lnTo>
                  <a:lnTo>
                    <a:pt x="283375" y="220776"/>
                  </a:lnTo>
                  <a:lnTo>
                    <a:pt x="282981" y="221170"/>
                  </a:lnTo>
                  <a:lnTo>
                    <a:pt x="283527" y="220878"/>
                  </a:lnTo>
                  <a:lnTo>
                    <a:pt x="284162" y="220497"/>
                  </a:lnTo>
                  <a:lnTo>
                    <a:pt x="284937" y="219951"/>
                  </a:lnTo>
                  <a:close/>
                </a:path>
                <a:path w="577850" h="522604">
                  <a:moveTo>
                    <a:pt x="294157" y="233641"/>
                  </a:moveTo>
                  <a:lnTo>
                    <a:pt x="293941" y="233400"/>
                  </a:lnTo>
                  <a:lnTo>
                    <a:pt x="293662" y="233807"/>
                  </a:lnTo>
                  <a:lnTo>
                    <a:pt x="294157" y="233641"/>
                  </a:lnTo>
                  <a:close/>
                </a:path>
                <a:path w="577850" h="522604">
                  <a:moveTo>
                    <a:pt x="303199" y="233400"/>
                  </a:moveTo>
                  <a:lnTo>
                    <a:pt x="294919" y="233400"/>
                  </a:lnTo>
                  <a:lnTo>
                    <a:pt x="294157" y="233641"/>
                  </a:lnTo>
                  <a:lnTo>
                    <a:pt x="298399" y="238480"/>
                  </a:lnTo>
                  <a:lnTo>
                    <a:pt x="303199" y="233400"/>
                  </a:lnTo>
                  <a:close/>
                </a:path>
                <a:path w="577850" h="522604">
                  <a:moveTo>
                    <a:pt x="306997" y="170573"/>
                  </a:moveTo>
                  <a:lnTo>
                    <a:pt x="305765" y="164642"/>
                  </a:lnTo>
                  <a:lnTo>
                    <a:pt x="304165" y="156362"/>
                  </a:lnTo>
                  <a:lnTo>
                    <a:pt x="302552" y="161798"/>
                  </a:lnTo>
                  <a:lnTo>
                    <a:pt x="301612" y="167322"/>
                  </a:lnTo>
                  <a:lnTo>
                    <a:pt x="304444" y="167259"/>
                  </a:lnTo>
                  <a:lnTo>
                    <a:pt x="305981" y="168808"/>
                  </a:lnTo>
                  <a:lnTo>
                    <a:pt x="306997" y="170573"/>
                  </a:lnTo>
                  <a:close/>
                </a:path>
                <a:path w="577850" h="522604">
                  <a:moveTo>
                    <a:pt x="317919" y="251726"/>
                  </a:moveTo>
                  <a:lnTo>
                    <a:pt x="316560" y="252349"/>
                  </a:lnTo>
                  <a:lnTo>
                    <a:pt x="315595" y="253288"/>
                  </a:lnTo>
                  <a:lnTo>
                    <a:pt x="315836" y="254673"/>
                  </a:lnTo>
                  <a:lnTo>
                    <a:pt x="316242" y="253504"/>
                  </a:lnTo>
                  <a:lnTo>
                    <a:pt x="317030" y="252552"/>
                  </a:lnTo>
                  <a:lnTo>
                    <a:pt x="317919" y="251726"/>
                  </a:lnTo>
                  <a:close/>
                </a:path>
                <a:path w="577850" h="522604">
                  <a:moveTo>
                    <a:pt x="320344" y="251180"/>
                  </a:moveTo>
                  <a:lnTo>
                    <a:pt x="320040" y="251180"/>
                  </a:lnTo>
                  <a:lnTo>
                    <a:pt x="317931" y="252450"/>
                  </a:lnTo>
                  <a:lnTo>
                    <a:pt x="320344" y="251180"/>
                  </a:lnTo>
                  <a:close/>
                </a:path>
                <a:path w="577850" h="522604">
                  <a:moveTo>
                    <a:pt x="332816" y="294043"/>
                  </a:moveTo>
                  <a:lnTo>
                    <a:pt x="332536" y="293090"/>
                  </a:lnTo>
                  <a:lnTo>
                    <a:pt x="331825" y="293090"/>
                  </a:lnTo>
                  <a:lnTo>
                    <a:pt x="332816" y="294043"/>
                  </a:lnTo>
                  <a:close/>
                </a:path>
                <a:path w="577850" h="522604">
                  <a:moveTo>
                    <a:pt x="333603" y="305993"/>
                  </a:moveTo>
                  <a:lnTo>
                    <a:pt x="331419" y="305536"/>
                  </a:lnTo>
                  <a:lnTo>
                    <a:pt x="327317" y="299224"/>
                  </a:lnTo>
                  <a:lnTo>
                    <a:pt x="327812" y="305142"/>
                  </a:lnTo>
                  <a:lnTo>
                    <a:pt x="329984" y="305612"/>
                  </a:lnTo>
                  <a:lnTo>
                    <a:pt x="331800" y="310273"/>
                  </a:lnTo>
                  <a:lnTo>
                    <a:pt x="333603" y="305993"/>
                  </a:lnTo>
                  <a:close/>
                </a:path>
                <a:path w="577850" h="522604">
                  <a:moveTo>
                    <a:pt x="337477" y="293484"/>
                  </a:moveTo>
                  <a:lnTo>
                    <a:pt x="337451" y="293090"/>
                  </a:lnTo>
                  <a:lnTo>
                    <a:pt x="336892" y="292849"/>
                  </a:lnTo>
                  <a:lnTo>
                    <a:pt x="337477" y="293484"/>
                  </a:lnTo>
                  <a:close/>
                </a:path>
                <a:path w="577850" h="522604">
                  <a:moveTo>
                    <a:pt x="340283" y="317525"/>
                  </a:moveTo>
                  <a:lnTo>
                    <a:pt x="332397" y="317385"/>
                  </a:lnTo>
                  <a:lnTo>
                    <a:pt x="335445" y="319582"/>
                  </a:lnTo>
                  <a:lnTo>
                    <a:pt x="336765" y="318325"/>
                  </a:lnTo>
                  <a:lnTo>
                    <a:pt x="338188" y="318236"/>
                  </a:lnTo>
                  <a:lnTo>
                    <a:pt x="340283" y="317525"/>
                  </a:lnTo>
                  <a:close/>
                </a:path>
                <a:path w="577850" h="522604">
                  <a:moveTo>
                    <a:pt x="344322" y="234010"/>
                  </a:moveTo>
                  <a:lnTo>
                    <a:pt x="332371" y="239420"/>
                  </a:lnTo>
                  <a:lnTo>
                    <a:pt x="333044" y="240347"/>
                  </a:lnTo>
                  <a:lnTo>
                    <a:pt x="344322" y="234010"/>
                  </a:lnTo>
                  <a:close/>
                </a:path>
                <a:path w="577850" h="522604">
                  <a:moveTo>
                    <a:pt x="344728" y="266801"/>
                  </a:moveTo>
                  <a:lnTo>
                    <a:pt x="343928" y="267373"/>
                  </a:lnTo>
                  <a:lnTo>
                    <a:pt x="344728" y="266954"/>
                  </a:lnTo>
                  <a:lnTo>
                    <a:pt x="344728" y="266801"/>
                  </a:lnTo>
                  <a:close/>
                </a:path>
                <a:path w="577850" h="522604">
                  <a:moveTo>
                    <a:pt x="345351" y="301980"/>
                  </a:moveTo>
                  <a:lnTo>
                    <a:pt x="339458" y="295630"/>
                  </a:lnTo>
                  <a:lnTo>
                    <a:pt x="337477" y="293484"/>
                  </a:lnTo>
                  <a:lnTo>
                    <a:pt x="337667" y="295630"/>
                  </a:lnTo>
                  <a:lnTo>
                    <a:pt x="334175" y="295630"/>
                  </a:lnTo>
                  <a:lnTo>
                    <a:pt x="333146" y="294360"/>
                  </a:lnTo>
                  <a:lnTo>
                    <a:pt x="332816" y="294043"/>
                  </a:lnTo>
                  <a:lnTo>
                    <a:pt x="334441" y="299440"/>
                  </a:lnTo>
                  <a:lnTo>
                    <a:pt x="337591" y="303250"/>
                  </a:lnTo>
                  <a:lnTo>
                    <a:pt x="345351" y="301980"/>
                  </a:lnTo>
                  <a:close/>
                </a:path>
                <a:path w="577850" h="522604">
                  <a:moveTo>
                    <a:pt x="346862" y="362369"/>
                  </a:moveTo>
                  <a:lnTo>
                    <a:pt x="345071" y="366649"/>
                  </a:lnTo>
                  <a:lnTo>
                    <a:pt x="346392" y="365391"/>
                  </a:lnTo>
                  <a:lnTo>
                    <a:pt x="346862" y="362369"/>
                  </a:lnTo>
                  <a:close/>
                </a:path>
                <a:path w="577850" h="522604">
                  <a:moveTo>
                    <a:pt x="348716" y="315950"/>
                  </a:moveTo>
                  <a:lnTo>
                    <a:pt x="346735" y="318490"/>
                  </a:lnTo>
                  <a:lnTo>
                    <a:pt x="346976" y="319024"/>
                  </a:lnTo>
                  <a:lnTo>
                    <a:pt x="348716" y="315950"/>
                  </a:lnTo>
                  <a:close/>
                </a:path>
                <a:path w="577850" h="522604">
                  <a:moveTo>
                    <a:pt x="349859" y="401637"/>
                  </a:moveTo>
                  <a:lnTo>
                    <a:pt x="349796" y="399148"/>
                  </a:lnTo>
                  <a:lnTo>
                    <a:pt x="347586" y="397471"/>
                  </a:lnTo>
                  <a:lnTo>
                    <a:pt x="346252" y="399884"/>
                  </a:lnTo>
                  <a:lnTo>
                    <a:pt x="346976" y="400469"/>
                  </a:lnTo>
                  <a:lnTo>
                    <a:pt x="346278" y="401066"/>
                  </a:lnTo>
                  <a:lnTo>
                    <a:pt x="347002" y="401650"/>
                  </a:lnTo>
                  <a:lnTo>
                    <a:pt x="349859" y="401637"/>
                  </a:lnTo>
                  <a:close/>
                </a:path>
                <a:path w="577850" h="522604">
                  <a:moveTo>
                    <a:pt x="352869" y="305485"/>
                  </a:moveTo>
                  <a:lnTo>
                    <a:pt x="351040" y="300824"/>
                  </a:lnTo>
                  <a:lnTo>
                    <a:pt x="348869" y="300355"/>
                  </a:lnTo>
                  <a:lnTo>
                    <a:pt x="347535" y="301625"/>
                  </a:lnTo>
                  <a:lnTo>
                    <a:pt x="348399" y="303352"/>
                  </a:lnTo>
                  <a:lnTo>
                    <a:pt x="349923" y="304469"/>
                  </a:lnTo>
                  <a:lnTo>
                    <a:pt x="350761" y="306197"/>
                  </a:lnTo>
                  <a:lnTo>
                    <a:pt x="352869" y="305485"/>
                  </a:lnTo>
                  <a:close/>
                </a:path>
                <a:path w="577850" h="522604">
                  <a:moveTo>
                    <a:pt x="353110" y="360248"/>
                  </a:moveTo>
                  <a:lnTo>
                    <a:pt x="353047" y="359498"/>
                  </a:lnTo>
                  <a:lnTo>
                    <a:pt x="352831" y="357911"/>
                  </a:lnTo>
                  <a:lnTo>
                    <a:pt x="352056" y="356806"/>
                  </a:lnTo>
                  <a:lnTo>
                    <a:pt x="351929" y="358178"/>
                  </a:lnTo>
                  <a:lnTo>
                    <a:pt x="352069" y="359486"/>
                  </a:lnTo>
                  <a:lnTo>
                    <a:pt x="353110" y="360248"/>
                  </a:lnTo>
                  <a:close/>
                </a:path>
                <a:path w="577850" h="522604">
                  <a:moveTo>
                    <a:pt x="353339" y="371538"/>
                  </a:moveTo>
                  <a:lnTo>
                    <a:pt x="348208" y="370039"/>
                  </a:lnTo>
                  <a:lnTo>
                    <a:pt x="346976" y="372491"/>
                  </a:lnTo>
                  <a:lnTo>
                    <a:pt x="353339" y="371538"/>
                  </a:lnTo>
                  <a:close/>
                </a:path>
                <a:path w="577850" h="522604">
                  <a:moveTo>
                    <a:pt x="353529" y="351282"/>
                  </a:moveTo>
                  <a:lnTo>
                    <a:pt x="351650" y="351383"/>
                  </a:lnTo>
                  <a:lnTo>
                    <a:pt x="349885" y="355650"/>
                  </a:lnTo>
                  <a:lnTo>
                    <a:pt x="350951" y="355587"/>
                  </a:lnTo>
                  <a:lnTo>
                    <a:pt x="351586" y="356133"/>
                  </a:lnTo>
                  <a:lnTo>
                    <a:pt x="352056" y="356793"/>
                  </a:lnTo>
                  <a:lnTo>
                    <a:pt x="352272" y="354164"/>
                  </a:lnTo>
                  <a:lnTo>
                    <a:pt x="353529" y="351282"/>
                  </a:lnTo>
                  <a:close/>
                </a:path>
                <a:path w="577850" h="522604">
                  <a:moveTo>
                    <a:pt x="359194" y="356806"/>
                  </a:moveTo>
                  <a:lnTo>
                    <a:pt x="358343" y="356476"/>
                  </a:lnTo>
                  <a:lnTo>
                    <a:pt x="357073" y="356438"/>
                  </a:lnTo>
                  <a:lnTo>
                    <a:pt x="358394" y="356577"/>
                  </a:lnTo>
                  <a:lnTo>
                    <a:pt x="359194" y="356806"/>
                  </a:lnTo>
                  <a:close/>
                </a:path>
                <a:path w="577850" h="522604">
                  <a:moveTo>
                    <a:pt x="359752" y="357136"/>
                  </a:moveTo>
                  <a:lnTo>
                    <a:pt x="359244" y="356819"/>
                  </a:lnTo>
                  <a:lnTo>
                    <a:pt x="359752" y="357136"/>
                  </a:lnTo>
                  <a:close/>
                </a:path>
                <a:path w="577850" h="522604">
                  <a:moveTo>
                    <a:pt x="364705" y="379095"/>
                  </a:moveTo>
                  <a:lnTo>
                    <a:pt x="362419" y="377786"/>
                  </a:lnTo>
                  <a:lnTo>
                    <a:pt x="361683" y="376313"/>
                  </a:lnTo>
                  <a:lnTo>
                    <a:pt x="361924" y="377139"/>
                  </a:lnTo>
                  <a:lnTo>
                    <a:pt x="362064" y="377977"/>
                  </a:lnTo>
                  <a:lnTo>
                    <a:pt x="361810" y="378777"/>
                  </a:lnTo>
                  <a:lnTo>
                    <a:pt x="364705" y="379095"/>
                  </a:lnTo>
                  <a:close/>
                </a:path>
                <a:path w="577850" h="522604">
                  <a:moveTo>
                    <a:pt x="368719" y="376008"/>
                  </a:moveTo>
                  <a:lnTo>
                    <a:pt x="363956" y="370332"/>
                  </a:lnTo>
                  <a:lnTo>
                    <a:pt x="358800" y="370636"/>
                  </a:lnTo>
                  <a:lnTo>
                    <a:pt x="360553" y="373024"/>
                  </a:lnTo>
                  <a:lnTo>
                    <a:pt x="361505" y="375704"/>
                  </a:lnTo>
                  <a:lnTo>
                    <a:pt x="361492" y="375539"/>
                  </a:lnTo>
                  <a:lnTo>
                    <a:pt x="361442" y="375386"/>
                  </a:lnTo>
                  <a:lnTo>
                    <a:pt x="361505" y="375221"/>
                  </a:lnTo>
                  <a:lnTo>
                    <a:pt x="368719" y="376008"/>
                  </a:lnTo>
                  <a:close/>
                </a:path>
                <a:path w="577850" h="522604">
                  <a:moveTo>
                    <a:pt x="380682" y="348970"/>
                  </a:moveTo>
                  <a:lnTo>
                    <a:pt x="380250" y="349326"/>
                  </a:lnTo>
                  <a:lnTo>
                    <a:pt x="379717" y="350012"/>
                  </a:lnTo>
                  <a:lnTo>
                    <a:pt x="379044" y="351218"/>
                  </a:lnTo>
                  <a:lnTo>
                    <a:pt x="379717" y="350558"/>
                  </a:lnTo>
                  <a:lnTo>
                    <a:pt x="380288" y="349796"/>
                  </a:lnTo>
                  <a:lnTo>
                    <a:pt x="380682" y="348970"/>
                  </a:lnTo>
                  <a:close/>
                </a:path>
                <a:path w="577850" h="522604">
                  <a:moveTo>
                    <a:pt x="381546" y="348576"/>
                  </a:moveTo>
                  <a:lnTo>
                    <a:pt x="381393" y="347332"/>
                  </a:lnTo>
                  <a:lnTo>
                    <a:pt x="381254" y="346125"/>
                  </a:lnTo>
                  <a:lnTo>
                    <a:pt x="381342" y="347129"/>
                  </a:lnTo>
                  <a:lnTo>
                    <a:pt x="381076" y="348068"/>
                  </a:lnTo>
                  <a:lnTo>
                    <a:pt x="380682" y="348970"/>
                  </a:lnTo>
                  <a:lnTo>
                    <a:pt x="381050" y="348627"/>
                  </a:lnTo>
                  <a:lnTo>
                    <a:pt x="381368" y="348488"/>
                  </a:lnTo>
                  <a:lnTo>
                    <a:pt x="381546" y="348576"/>
                  </a:lnTo>
                  <a:close/>
                </a:path>
                <a:path w="577850" h="522604">
                  <a:moveTo>
                    <a:pt x="382155" y="348856"/>
                  </a:moveTo>
                  <a:lnTo>
                    <a:pt x="381546" y="348576"/>
                  </a:lnTo>
                  <a:lnTo>
                    <a:pt x="381901" y="350342"/>
                  </a:lnTo>
                  <a:lnTo>
                    <a:pt x="382155" y="348856"/>
                  </a:lnTo>
                  <a:close/>
                </a:path>
                <a:path w="577850" h="522604">
                  <a:moveTo>
                    <a:pt x="382612" y="352425"/>
                  </a:moveTo>
                  <a:lnTo>
                    <a:pt x="381647" y="350862"/>
                  </a:lnTo>
                  <a:lnTo>
                    <a:pt x="381266" y="351955"/>
                  </a:lnTo>
                  <a:lnTo>
                    <a:pt x="381114" y="352399"/>
                  </a:lnTo>
                  <a:lnTo>
                    <a:pt x="382028" y="352628"/>
                  </a:lnTo>
                  <a:lnTo>
                    <a:pt x="382612" y="352425"/>
                  </a:lnTo>
                  <a:close/>
                </a:path>
                <a:path w="577850" h="522604">
                  <a:moveTo>
                    <a:pt x="383311" y="343623"/>
                  </a:moveTo>
                  <a:lnTo>
                    <a:pt x="380733" y="341477"/>
                  </a:lnTo>
                  <a:lnTo>
                    <a:pt x="377482" y="340296"/>
                  </a:lnTo>
                  <a:lnTo>
                    <a:pt x="377317" y="342785"/>
                  </a:lnTo>
                  <a:lnTo>
                    <a:pt x="375983" y="344055"/>
                  </a:lnTo>
                  <a:lnTo>
                    <a:pt x="383311" y="343623"/>
                  </a:lnTo>
                  <a:close/>
                </a:path>
                <a:path w="577850" h="522604">
                  <a:moveTo>
                    <a:pt x="383870" y="365721"/>
                  </a:moveTo>
                  <a:lnTo>
                    <a:pt x="382727" y="362978"/>
                  </a:lnTo>
                  <a:lnTo>
                    <a:pt x="383019" y="364820"/>
                  </a:lnTo>
                  <a:lnTo>
                    <a:pt x="381685" y="365480"/>
                  </a:lnTo>
                  <a:lnTo>
                    <a:pt x="380707" y="366407"/>
                  </a:lnTo>
                  <a:lnTo>
                    <a:pt x="382143" y="366331"/>
                  </a:lnTo>
                  <a:lnTo>
                    <a:pt x="383870" y="365721"/>
                  </a:lnTo>
                  <a:close/>
                </a:path>
                <a:path w="577850" h="522604">
                  <a:moveTo>
                    <a:pt x="383908" y="343585"/>
                  </a:moveTo>
                  <a:lnTo>
                    <a:pt x="383311" y="343623"/>
                  </a:lnTo>
                  <a:lnTo>
                    <a:pt x="381800" y="344297"/>
                  </a:lnTo>
                  <a:lnTo>
                    <a:pt x="383908" y="343585"/>
                  </a:lnTo>
                  <a:close/>
                </a:path>
                <a:path w="577850" h="522604">
                  <a:moveTo>
                    <a:pt x="384238" y="286575"/>
                  </a:moveTo>
                  <a:lnTo>
                    <a:pt x="380415" y="284264"/>
                  </a:lnTo>
                  <a:lnTo>
                    <a:pt x="379869" y="284683"/>
                  </a:lnTo>
                  <a:lnTo>
                    <a:pt x="379590" y="285089"/>
                  </a:lnTo>
                  <a:lnTo>
                    <a:pt x="379120" y="285508"/>
                  </a:lnTo>
                  <a:lnTo>
                    <a:pt x="380047" y="287235"/>
                  </a:lnTo>
                  <a:lnTo>
                    <a:pt x="380784" y="288975"/>
                  </a:lnTo>
                  <a:lnTo>
                    <a:pt x="380428" y="291071"/>
                  </a:lnTo>
                  <a:lnTo>
                    <a:pt x="382790" y="288975"/>
                  </a:lnTo>
                  <a:lnTo>
                    <a:pt x="384238" y="286575"/>
                  </a:lnTo>
                  <a:close/>
                </a:path>
                <a:path w="577850" h="522604">
                  <a:moveTo>
                    <a:pt x="384314" y="366788"/>
                  </a:moveTo>
                  <a:lnTo>
                    <a:pt x="384213" y="365594"/>
                  </a:lnTo>
                  <a:lnTo>
                    <a:pt x="383870" y="365721"/>
                  </a:lnTo>
                  <a:lnTo>
                    <a:pt x="384314" y="366788"/>
                  </a:lnTo>
                  <a:close/>
                </a:path>
                <a:path w="577850" h="522604">
                  <a:moveTo>
                    <a:pt x="385127" y="252450"/>
                  </a:moveTo>
                  <a:lnTo>
                    <a:pt x="384606" y="246100"/>
                  </a:lnTo>
                  <a:lnTo>
                    <a:pt x="381711" y="239750"/>
                  </a:lnTo>
                  <a:lnTo>
                    <a:pt x="379006" y="233400"/>
                  </a:lnTo>
                  <a:lnTo>
                    <a:pt x="374370" y="228320"/>
                  </a:lnTo>
                  <a:lnTo>
                    <a:pt x="373392" y="223240"/>
                  </a:lnTo>
                  <a:lnTo>
                    <a:pt x="367499" y="225780"/>
                  </a:lnTo>
                  <a:lnTo>
                    <a:pt x="365861" y="221970"/>
                  </a:lnTo>
                  <a:lnTo>
                    <a:pt x="365315" y="220700"/>
                  </a:lnTo>
                  <a:lnTo>
                    <a:pt x="360705" y="216890"/>
                  </a:lnTo>
                  <a:lnTo>
                    <a:pt x="354711" y="213080"/>
                  </a:lnTo>
                  <a:lnTo>
                    <a:pt x="350304" y="216890"/>
                  </a:lnTo>
                  <a:lnTo>
                    <a:pt x="346379" y="213080"/>
                  </a:lnTo>
                  <a:lnTo>
                    <a:pt x="343916" y="207848"/>
                  </a:lnTo>
                  <a:lnTo>
                    <a:pt x="341464" y="201650"/>
                  </a:lnTo>
                  <a:lnTo>
                    <a:pt x="337273" y="196570"/>
                  </a:lnTo>
                  <a:lnTo>
                    <a:pt x="339204" y="195300"/>
                  </a:lnTo>
                  <a:lnTo>
                    <a:pt x="340664" y="196570"/>
                  </a:lnTo>
                  <a:lnTo>
                    <a:pt x="340817" y="199110"/>
                  </a:lnTo>
                  <a:lnTo>
                    <a:pt x="341045" y="195300"/>
                  </a:lnTo>
                  <a:lnTo>
                    <a:pt x="341350" y="190220"/>
                  </a:lnTo>
                  <a:lnTo>
                    <a:pt x="335153" y="187680"/>
                  </a:lnTo>
                  <a:lnTo>
                    <a:pt x="322516" y="185140"/>
                  </a:lnTo>
                  <a:lnTo>
                    <a:pt x="316382" y="185140"/>
                  </a:lnTo>
                  <a:lnTo>
                    <a:pt x="314426" y="178790"/>
                  </a:lnTo>
                  <a:lnTo>
                    <a:pt x="311302" y="178790"/>
                  </a:lnTo>
                  <a:lnTo>
                    <a:pt x="310019" y="177520"/>
                  </a:lnTo>
                  <a:lnTo>
                    <a:pt x="309092" y="176250"/>
                  </a:lnTo>
                  <a:lnTo>
                    <a:pt x="309587" y="176250"/>
                  </a:lnTo>
                  <a:lnTo>
                    <a:pt x="308889" y="174980"/>
                  </a:lnTo>
                  <a:lnTo>
                    <a:pt x="307771" y="172440"/>
                  </a:lnTo>
                  <a:lnTo>
                    <a:pt x="307009" y="171170"/>
                  </a:lnTo>
                  <a:lnTo>
                    <a:pt x="307403" y="172440"/>
                  </a:lnTo>
                  <a:lnTo>
                    <a:pt x="307822" y="174980"/>
                  </a:lnTo>
                  <a:lnTo>
                    <a:pt x="306565" y="174980"/>
                  </a:lnTo>
                  <a:lnTo>
                    <a:pt x="303631" y="173710"/>
                  </a:lnTo>
                  <a:lnTo>
                    <a:pt x="300469" y="173710"/>
                  </a:lnTo>
                  <a:lnTo>
                    <a:pt x="301625" y="167360"/>
                  </a:lnTo>
                  <a:lnTo>
                    <a:pt x="300913" y="167360"/>
                  </a:lnTo>
                  <a:lnTo>
                    <a:pt x="298945" y="164820"/>
                  </a:lnTo>
                  <a:lnTo>
                    <a:pt x="297726" y="169900"/>
                  </a:lnTo>
                  <a:lnTo>
                    <a:pt x="297446" y="174980"/>
                  </a:lnTo>
                  <a:lnTo>
                    <a:pt x="295757" y="174980"/>
                  </a:lnTo>
                  <a:lnTo>
                    <a:pt x="294144" y="176250"/>
                  </a:lnTo>
                  <a:lnTo>
                    <a:pt x="292747" y="176250"/>
                  </a:lnTo>
                  <a:lnTo>
                    <a:pt x="291985" y="172440"/>
                  </a:lnTo>
                  <a:lnTo>
                    <a:pt x="289280" y="172440"/>
                  </a:lnTo>
                  <a:lnTo>
                    <a:pt x="286346" y="171170"/>
                  </a:lnTo>
                  <a:lnTo>
                    <a:pt x="284899" y="167360"/>
                  </a:lnTo>
                  <a:lnTo>
                    <a:pt x="281838" y="171170"/>
                  </a:lnTo>
                  <a:lnTo>
                    <a:pt x="269976" y="167360"/>
                  </a:lnTo>
                  <a:lnTo>
                    <a:pt x="268033" y="176149"/>
                  </a:lnTo>
                  <a:lnTo>
                    <a:pt x="267462" y="178790"/>
                  </a:lnTo>
                  <a:lnTo>
                    <a:pt x="267538" y="177520"/>
                  </a:lnTo>
                  <a:lnTo>
                    <a:pt x="266865" y="176250"/>
                  </a:lnTo>
                  <a:lnTo>
                    <a:pt x="268008" y="176250"/>
                  </a:lnTo>
                  <a:lnTo>
                    <a:pt x="265582" y="174980"/>
                  </a:lnTo>
                  <a:lnTo>
                    <a:pt x="262623" y="173710"/>
                  </a:lnTo>
                  <a:lnTo>
                    <a:pt x="259930" y="176250"/>
                  </a:lnTo>
                  <a:lnTo>
                    <a:pt x="258953" y="168630"/>
                  </a:lnTo>
                  <a:lnTo>
                    <a:pt x="256489" y="172440"/>
                  </a:lnTo>
                  <a:lnTo>
                    <a:pt x="254584" y="174980"/>
                  </a:lnTo>
                  <a:lnTo>
                    <a:pt x="252907" y="178790"/>
                  </a:lnTo>
                  <a:lnTo>
                    <a:pt x="252095" y="177520"/>
                  </a:lnTo>
                  <a:lnTo>
                    <a:pt x="249656" y="173710"/>
                  </a:lnTo>
                  <a:lnTo>
                    <a:pt x="248310" y="171170"/>
                  </a:lnTo>
                  <a:lnTo>
                    <a:pt x="251536" y="164820"/>
                  </a:lnTo>
                  <a:lnTo>
                    <a:pt x="247154" y="169900"/>
                  </a:lnTo>
                  <a:lnTo>
                    <a:pt x="244614" y="171170"/>
                  </a:lnTo>
                  <a:lnTo>
                    <a:pt x="242290" y="173710"/>
                  </a:lnTo>
                  <a:lnTo>
                    <a:pt x="238569" y="177520"/>
                  </a:lnTo>
                  <a:lnTo>
                    <a:pt x="238899" y="172440"/>
                  </a:lnTo>
                  <a:lnTo>
                    <a:pt x="236524" y="173710"/>
                  </a:lnTo>
                  <a:lnTo>
                    <a:pt x="232740" y="180060"/>
                  </a:lnTo>
                  <a:lnTo>
                    <a:pt x="232257" y="178790"/>
                  </a:lnTo>
                  <a:lnTo>
                    <a:pt x="231305" y="176250"/>
                  </a:lnTo>
                  <a:lnTo>
                    <a:pt x="224751" y="171170"/>
                  </a:lnTo>
                  <a:lnTo>
                    <a:pt x="214490" y="169900"/>
                  </a:lnTo>
                  <a:lnTo>
                    <a:pt x="202679" y="169900"/>
                  </a:lnTo>
                  <a:lnTo>
                    <a:pt x="191452" y="166090"/>
                  </a:lnTo>
                  <a:lnTo>
                    <a:pt x="191566" y="171170"/>
                  </a:lnTo>
                  <a:lnTo>
                    <a:pt x="190385" y="169900"/>
                  </a:lnTo>
                  <a:lnTo>
                    <a:pt x="189204" y="168630"/>
                  </a:lnTo>
                  <a:lnTo>
                    <a:pt x="186258" y="167360"/>
                  </a:lnTo>
                  <a:lnTo>
                    <a:pt x="184594" y="169900"/>
                  </a:lnTo>
                  <a:lnTo>
                    <a:pt x="183794" y="167360"/>
                  </a:lnTo>
                  <a:lnTo>
                    <a:pt x="182841" y="166090"/>
                  </a:lnTo>
                  <a:lnTo>
                    <a:pt x="181902" y="164820"/>
                  </a:lnTo>
                  <a:lnTo>
                    <a:pt x="184099" y="162280"/>
                  </a:lnTo>
                  <a:lnTo>
                    <a:pt x="179463" y="162280"/>
                  </a:lnTo>
                  <a:lnTo>
                    <a:pt x="175679" y="161010"/>
                  </a:lnTo>
                  <a:lnTo>
                    <a:pt x="172288" y="162280"/>
                  </a:lnTo>
                  <a:lnTo>
                    <a:pt x="168871" y="166090"/>
                  </a:lnTo>
                  <a:lnTo>
                    <a:pt x="168071" y="162280"/>
                  </a:lnTo>
                  <a:lnTo>
                    <a:pt x="170357" y="161010"/>
                  </a:lnTo>
                  <a:lnTo>
                    <a:pt x="169646" y="158470"/>
                  </a:lnTo>
                  <a:lnTo>
                    <a:pt x="167436" y="162280"/>
                  </a:lnTo>
                  <a:lnTo>
                    <a:pt x="166014" y="157200"/>
                  </a:lnTo>
                  <a:lnTo>
                    <a:pt x="167741" y="157200"/>
                  </a:lnTo>
                  <a:lnTo>
                    <a:pt x="168833" y="154660"/>
                  </a:lnTo>
                  <a:lnTo>
                    <a:pt x="165112" y="155333"/>
                  </a:lnTo>
                  <a:lnTo>
                    <a:pt x="165112" y="204190"/>
                  </a:lnTo>
                  <a:lnTo>
                    <a:pt x="164160" y="206730"/>
                  </a:lnTo>
                  <a:lnTo>
                    <a:pt x="162674" y="205460"/>
                  </a:lnTo>
                  <a:lnTo>
                    <a:pt x="161010" y="202920"/>
                  </a:lnTo>
                  <a:lnTo>
                    <a:pt x="163588" y="202920"/>
                  </a:lnTo>
                  <a:lnTo>
                    <a:pt x="165112" y="204190"/>
                  </a:lnTo>
                  <a:lnTo>
                    <a:pt x="165112" y="155333"/>
                  </a:lnTo>
                  <a:lnTo>
                    <a:pt x="161734" y="155930"/>
                  </a:lnTo>
                  <a:lnTo>
                    <a:pt x="161023" y="166090"/>
                  </a:lnTo>
                  <a:lnTo>
                    <a:pt x="160502" y="176250"/>
                  </a:lnTo>
                  <a:lnTo>
                    <a:pt x="156908" y="172440"/>
                  </a:lnTo>
                  <a:lnTo>
                    <a:pt x="155117" y="172440"/>
                  </a:lnTo>
                  <a:lnTo>
                    <a:pt x="152514" y="178790"/>
                  </a:lnTo>
                  <a:lnTo>
                    <a:pt x="151206" y="176149"/>
                  </a:lnTo>
                  <a:lnTo>
                    <a:pt x="150571" y="174980"/>
                  </a:lnTo>
                  <a:lnTo>
                    <a:pt x="138176" y="174980"/>
                  </a:lnTo>
                  <a:lnTo>
                    <a:pt x="134061" y="174980"/>
                  </a:lnTo>
                  <a:lnTo>
                    <a:pt x="128498" y="174980"/>
                  </a:lnTo>
                  <a:lnTo>
                    <a:pt x="122542" y="174980"/>
                  </a:lnTo>
                  <a:lnTo>
                    <a:pt x="124053" y="176250"/>
                  </a:lnTo>
                  <a:lnTo>
                    <a:pt x="122034" y="185140"/>
                  </a:lnTo>
                  <a:lnTo>
                    <a:pt x="120180" y="180060"/>
                  </a:lnTo>
                  <a:lnTo>
                    <a:pt x="119265" y="177520"/>
                  </a:lnTo>
                  <a:lnTo>
                    <a:pt x="114249" y="180060"/>
                  </a:lnTo>
                  <a:lnTo>
                    <a:pt x="114312" y="178790"/>
                  </a:lnTo>
                  <a:lnTo>
                    <a:pt x="108153" y="176250"/>
                  </a:lnTo>
                  <a:lnTo>
                    <a:pt x="105841" y="177520"/>
                  </a:lnTo>
                  <a:lnTo>
                    <a:pt x="103441" y="178790"/>
                  </a:lnTo>
                  <a:lnTo>
                    <a:pt x="97040" y="176250"/>
                  </a:lnTo>
                  <a:lnTo>
                    <a:pt x="99009" y="182600"/>
                  </a:lnTo>
                  <a:lnTo>
                    <a:pt x="99923" y="188950"/>
                  </a:lnTo>
                  <a:lnTo>
                    <a:pt x="97320" y="187680"/>
                  </a:lnTo>
                  <a:lnTo>
                    <a:pt x="89649" y="182600"/>
                  </a:lnTo>
                  <a:lnTo>
                    <a:pt x="84518" y="181330"/>
                  </a:lnTo>
                  <a:lnTo>
                    <a:pt x="82232" y="185140"/>
                  </a:lnTo>
                  <a:lnTo>
                    <a:pt x="85737" y="186410"/>
                  </a:lnTo>
                  <a:lnTo>
                    <a:pt x="82511" y="187680"/>
                  </a:lnTo>
                  <a:lnTo>
                    <a:pt x="79451" y="185140"/>
                  </a:lnTo>
                  <a:lnTo>
                    <a:pt x="76390" y="182600"/>
                  </a:lnTo>
                  <a:lnTo>
                    <a:pt x="69557" y="177520"/>
                  </a:lnTo>
                  <a:lnTo>
                    <a:pt x="62890" y="174980"/>
                  </a:lnTo>
                  <a:lnTo>
                    <a:pt x="64706" y="172440"/>
                  </a:lnTo>
                  <a:lnTo>
                    <a:pt x="65519" y="171170"/>
                  </a:lnTo>
                  <a:lnTo>
                    <a:pt x="60007" y="172440"/>
                  </a:lnTo>
                  <a:lnTo>
                    <a:pt x="60820" y="176250"/>
                  </a:lnTo>
                  <a:lnTo>
                    <a:pt x="63106" y="180060"/>
                  </a:lnTo>
                  <a:lnTo>
                    <a:pt x="62014" y="185140"/>
                  </a:lnTo>
                  <a:lnTo>
                    <a:pt x="58470" y="182600"/>
                  </a:lnTo>
                  <a:lnTo>
                    <a:pt x="58039" y="174980"/>
                  </a:lnTo>
                  <a:lnTo>
                    <a:pt x="52717" y="176250"/>
                  </a:lnTo>
                  <a:lnTo>
                    <a:pt x="50482" y="176250"/>
                  </a:lnTo>
                  <a:lnTo>
                    <a:pt x="49009" y="181330"/>
                  </a:lnTo>
                  <a:lnTo>
                    <a:pt x="47117" y="186410"/>
                  </a:lnTo>
                  <a:lnTo>
                    <a:pt x="45059" y="191490"/>
                  </a:lnTo>
                  <a:lnTo>
                    <a:pt x="43230" y="196570"/>
                  </a:lnTo>
                  <a:lnTo>
                    <a:pt x="37566" y="196570"/>
                  </a:lnTo>
                  <a:lnTo>
                    <a:pt x="41109" y="197840"/>
                  </a:lnTo>
                  <a:lnTo>
                    <a:pt x="44437" y="199110"/>
                  </a:lnTo>
                  <a:lnTo>
                    <a:pt x="43586" y="202920"/>
                  </a:lnTo>
                  <a:lnTo>
                    <a:pt x="39458" y="205460"/>
                  </a:lnTo>
                  <a:lnTo>
                    <a:pt x="33401" y="208000"/>
                  </a:lnTo>
                  <a:lnTo>
                    <a:pt x="28867" y="210540"/>
                  </a:lnTo>
                  <a:lnTo>
                    <a:pt x="29311" y="216890"/>
                  </a:lnTo>
                  <a:lnTo>
                    <a:pt x="27292" y="216890"/>
                  </a:lnTo>
                  <a:lnTo>
                    <a:pt x="26593" y="215620"/>
                  </a:lnTo>
                  <a:lnTo>
                    <a:pt x="26263" y="220700"/>
                  </a:lnTo>
                  <a:lnTo>
                    <a:pt x="22898" y="229590"/>
                  </a:lnTo>
                  <a:lnTo>
                    <a:pt x="27076" y="234670"/>
                  </a:lnTo>
                  <a:lnTo>
                    <a:pt x="16967" y="230860"/>
                  </a:lnTo>
                  <a:lnTo>
                    <a:pt x="16014" y="238480"/>
                  </a:lnTo>
                  <a:lnTo>
                    <a:pt x="16814" y="244767"/>
                  </a:lnTo>
                  <a:lnTo>
                    <a:pt x="17183" y="251180"/>
                  </a:lnTo>
                  <a:lnTo>
                    <a:pt x="19215" y="257530"/>
                  </a:lnTo>
                  <a:lnTo>
                    <a:pt x="9690" y="254990"/>
                  </a:lnTo>
                  <a:lnTo>
                    <a:pt x="8788" y="258800"/>
                  </a:lnTo>
                  <a:lnTo>
                    <a:pt x="8572" y="263880"/>
                  </a:lnTo>
                  <a:lnTo>
                    <a:pt x="8255" y="267690"/>
                  </a:lnTo>
                  <a:lnTo>
                    <a:pt x="6350" y="267690"/>
                  </a:lnTo>
                  <a:lnTo>
                    <a:pt x="3937" y="275310"/>
                  </a:lnTo>
                  <a:lnTo>
                    <a:pt x="8890" y="279120"/>
                  </a:lnTo>
                  <a:lnTo>
                    <a:pt x="13284" y="281660"/>
                  </a:lnTo>
                  <a:lnTo>
                    <a:pt x="11887" y="284200"/>
                  </a:lnTo>
                  <a:lnTo>
                    <a:pt x="10134" y="282930"/>
                  </a:lnTo>
                  <a:lnTo>
                    <a:pt x="9131" y="281660"/>
                  </a:lnTo>
                  <a:lnTo>
                    <a:pt x="5156" y="291820"/>
                  </a:lnTo>
                  <a:lnTo>
                    <a:pt x="6019" y="293090"/>
                  </a:lnTo>
                  <a:lnTo>
                    <a:pt x="15671" y="300710"/>
                  </a:lnTo>
                  <a:lnTo>
                    <a:pt x="9385" y="301980"/>
                  </a:lnTo>
                  <a:lnTo>
                    <a:pt x="9499" y="304520"/>
                  </a:lnTo>
                  <a:lnTo>
                    <a:pt x="6731" y="310870"/>
                  </a:lnTo>
                  <a:lnTo>
                    <a:pt x="4660" y="318490"/>
                  </a:lnTo>
                  <a:lnTo>
                    <a:pt x="6845" y="324840"/>
                  </a:lnTo>
                  <a:lnTo>
                    <a:pt x="4025" y="324840"/>
                  </a:lnTo>
                  <a:lnTo>
                    <a:pt x="4762" y="332460"/>
                  </a:lnTo>
                  <a:lnTo>
                    <a:pt x="927" y="341350"/>
                  </a:lnTo>
                  <a:lnTo>
                    <a:pt x="0" y="348970"/>
                  </a:lnTo>
                  <a:lnTo>
                    <a:pt x="9486" y="354050"/>
                  </a:lnTo>
                  <a:lnTo>
                    <a:pt x="15138" y="360400"/>
                  </a:lnTo>
                  <a:lnTo>
                    <a:pt x="17500" y="356590"/>
                  </a:lnTo>
                  <a:lnTo>
                    <a:pt x="21247" y="357860"/>
                  </a:lnTo>
                  <a:lnTo>
                    <a:pt x="25387" y="359130"/>
                  </a:lnTo>
                  <a:lnTo>
                    <a:pt x="28892" y="357860"/>
                  </a:lnTo>
                  <a:lnTo>
                    <a:pt x="30238" y="361670"/>
                  </a:lnTo>
                  <a:lnTo>
                    <a:pt x="21983" y="368020"/>
                  </a:lnTo>
                  <a:lnTo>
                    <a:pt x="20853" y="363181"/>
                  </a:lnTo>
                  <a:lnTo>
                    <a:pt x="16116" y="364210"/>
                  </a:lnTo>
                  <a:lnTo>
                    <a:pt x="14338" y="368020"/>
                  </a:lnTo>
                  <a:lnTo>
                    <a:pt x="13258" y="371830"/>
                  </a:lnTo>
                  <a:lnTo>
                    <a:pt x="9575" y="373100"/>
                  </a:lnTo>
                  <a:lnTo>
                    <a:pt x="9474" y="380949"/>
                  </a:lnTo>
                  <a:lnTo>
                    <a:pt x="8864" y="387070"/>
                  </a:lnTo>
                  <a:lnTo>
                    <a:pt x="6870" y="401040"/>
                  </a:lnTo>
                  <a:lnTo>
                    <a:pt x="6223" y="407390"/>
                  </a:lnTo>
                  <a:lnTo>
                    <a:pt x="6146" y="417550"/>
                  </a:lnTo>
                  <a:lnTo>
                    <a:pt x="7035" y="425170"/>
                  </a:lnTo>
                  <a:lnTo>
                    <a:pt x="8775" y="434060"/>
                  </a:lnTo>
                  <a:lnTo>
                    <a:pt x="11417" y="431520"/>
                  </a:lnTo>
                  <a:lnTo>
                    <a:pt x="16941" y="428980"/>
                  </a:lnTo>
                  <a:lnTo>
                    <a:pt x="17348" y="431520"/>
                  </a:lnTo>
                  <a:lnTo>
                    <a:pt x="18122" y="432790"/>
                  </a:lnTo>
                  <a:lnTo>
                    <a:pt x="18719" y="435330"/>
                  </a:lnTo>
                  <a:lnTo>
                    <a:pt x="17335" y="437870"/>
                  </a:lnTo>
                  <a:lnTo>
                    <a:pt x="12827" y="440410"/>
                  </a:lnTo>
                  <a:lnTo>
                    <a:pt x="11341" y="435330"/>
                  </a:lnTo>
                  <a:lnTo>
                    <a:pt x="7416" y="440410"/>
                  </a:lnTo>
                  <a:lnTo>
                    <a:pt x="18503" y="441680"/>
                  </a:lnTo>
                  <a:lnTo>
                    <a:pt x="20497" y="441680"/>
                  </a:lnTo>
                  <a:lnTo>
                    <a:pt x="19558" y="444220"/>
                  </a:lnTo>
                  <a:lnTo>
                    <a:pt x="60172" y="444220"/>
                  </a:lnTo>
                  <a:lnTo>
                    <a:pt x="63995" y="440410"/>
                  </a:lnTo>
                  <a:lnTo>
                    <a:pt x="67818" y="436600"/>
                  </a:lnTo>
                  <a:lnTo>
                    <a:pt x="65430" y="432790"/>
                  </a:lnTo>
                  <a:lnTo>
                    <a:pt x="65176" y="432384"/>
                  </a:lnTo>
                  <a:lnTo>
                    <a:pt x="65760" y="431520"/>
                  </a:lnTo>
                  <a:lnTo>
                    <a:pt x="66027" y="432790"/>
                  </a:lnTo>
                  <a:lnTo>
                    <a:pt x="67779" y="428980"/>
                  </a:lnTo>
                  <a:lnTo>
                    <a:pt x="59613" y="431520"/>
                  </a:lnTo>
                  <a:lnTo>
                    <a:pt x="60528" y="430250"/>
                  </a:lnTo>
                  <a:lnTo>
                    <a:pt x="63309" y="426440"/>
                  </a:lnTo>
                  <a:lnTo>
                    <a:pt x="59677" y="426440"/>
                  </a:lnTo>
                  <a:lnTo>
                    <a:pt x="58597" y="425170"/>
                  </a:lnTo>
                  <a:lnTo>
                    <a:pt x="57226" y="425170"/>
                  </a:lnTo>
                  <a:lnTo>
                    <a:pt x="52717" y="426440"/>
                  </a:lnTo>
                  <a:lnTo>
                    <a:pt x="54254" y="427710"/>
                  </a:lnTo>
                  <a:lnTo>
                    <a:pt x="55956" y="428980"/>
                  </a:lnTo>
                  <a:lnTo>
                    <a:pt x="57480" y="430250"/>
                  </a:lnTo>
                  <a:lnTo>
                    <a:pt x="53682" y="428980"/>
                  </a:lnTo>
                  <a:lnTo>
                    <a:pt x="41173" y="430250"/>
                  </a:lnTo>
                  <a:lnTo>
                    <a:pt x="41630" y="428980"/>
                  </a:lnTo>
                  <a:lnTo>
                    <a:pt x="44411" y="421360"/>
                  </a:lnTo>
                  <a:lnTo>
                    <a:pt x="46520" y="421360"/>
                  </a:lnTo>
                  <a:lnTo>
                    <a:pt x="49695" y="422630"/>
                  </a:lnTo>
                  <a:lnTo>
                    <a:pt x="51396" y="422630"/>
                  </a:lnTo>
                  <a:lnTo>
                    <a:pt x="51117" y="422986"/>
                  </a:lnTo>
                  <a:lnTo>
                    <a:pt x="53746" y="423532"/>
                  </a:lnTo>
                  <a:lnTo>
                    <a:pt x="53187" y="423075"/>
                  </a:lnTo>
                  <a:lnTo>
                    <a:pt x="51574" y="422554"/>
                  </a:lnTo>
                  <a:lnTo>
                    <a:pt x="52628" y="421360"/>
                  </a:lnTo>
                  <a:lnTo>
                    <a:pt x="53771" y="420090"/>
                  </a:lnTo>
                  <a:lnTo>
                    <a:pt x="48336" y="420090"/>
                  </a:lnTo>
                  <a:lnTo>
                    <a:pt x="50901" y="417550"/>
                  </a:lnTo>
                  <a:lnTo>
                    <a:pt x="55765" y="417550"/>
                  </a:lnTo>
                  <a:lnTo>
                    <a:pt x="57759" y="420090"/>
                  </a:lnTo>
                  <a:lnTo>
                    <a:pt x="59550" y="422630"/>
                  </a:lnTo>
                  <a:lnTo>
                    <a:pt x="63855" y="423900"/>
                  </a:lnTo>
                  <a:lnTo>
                    <a:pt x="63893" y="422630"/>
                  </a:lnTo>
                  <a:lnTo>
                    <a:pt x="61785" y="421360"/>
                  </a:lnTo>
                  <a:lnTo>
                    <a:pt x="61112" y="420090"/>
                  </a:lnTo>
                  <a:lnTo>
                    <a:pt x="65443" y="418820"/>
                  </a:lnTo>
                  <a:lnTo>
                    <a:pt x="58610" y="420090"/>
                  </a:lnTo>
                  <a:lnTo>
                    <a:pt x="58394" y="418820"/>
                  </a:lnTo>
                  <a:lnTo>
                    <a:pt x="58521" y="417550"/>
                  </a:lnTo>
                  <a:lnTo>
                    <a:pt x="58648" y="416280"/>
                  </a:lnTo>
                  <a:lnTo>
                    <a:pt x="59855" y="412470"/>
                  </a:lnTo>
                  <a:lnTo>
                    <a:pt x="54127" y="412470"/>
                  </a:lnTo>
                  <a:lnTo>
                    <a:pt x="60096" y="411200"/>
                  </a:lnTo>
                  <a:lnTo>
                    <a:pt x="58940" y="411200"/>
                  </a:lnTo>
                  <a:lnTo>
                    <a:pt x="56007" y="409930"/>
                  </a:lnTo>
                  <a:lnTo>
                    <a:pt x="55968" y="408660"/>
                  </a:lnTo>
                  <a:lnTo>
                    <a:pt x="63931" y="408660"/>
                  </a:lnTo>
                  <a:lnTo>
                    <a:pt x="57023" y="407390"/>
                  </a:lnTo>
                  <a:lnTo>
                    <a:pt x="59931" y="406120"/>
                  </a:lnTo>
                  <a:lnTo>
                    <a:pt x="62953" y="404799"/>
                  </a:lnTo>
                  <a:lnTo>
                    <a:pt x="57924" y="402310"/>
                  </a:lnTo>
                  <a:lnTo>
                    <a:pt x="53848" y="406120"/>
                  </a:lnTo>
                  <a:lnTo>
                    <a:pt x="49377" y="402310"/>
                  </a:lnTo>
                  <a:lnTo>
                    <a:pt x="53428" y="399770"/>
                  </a:lnTo>
                  <a:lnTo>
                    <a:pt x="62331" y="397230"/>
                  </a:lnTo>
                  <a:lnTo>
                    <a:pt x="67627" y="395960"/>
                  </a:lnTo>
                  <a:lnTo>
                    <a:pt x="66573" y="391375"/>
                  </a:lnTo>
                  <a:lnTo>
                    <a:pt x="62547" y="395960"/>
                  </a:lnTo>
                  <a:lnTo>
                    <a:pt x="59753" y="393420"/>
                  </a:lnTo>
                  <a:lnTo>
                    <a:pt x="60998" y="390880"/>
                  </a:lnTo>
                  <a:lnTo>
                    <a:pt x="63309" y="387070"/>
                  </a:lnTo>
                  <a:lnTo>
                    <a:pt x="66471" y="385800"/>
                  </a:lnTo>
                  <a:lnTo>
                    <a:pt x="65227" y="376910"/>
                  </a:lnTo>
                  <a:lnTo>
                    <a:pt x="63398" y="380657"/>
                  </a:lnTo>
                  <a:lnTo>
                    <a:pt x="63258" y="380644"/>
                  </a:lnTo>
                  <a:lnTo>
                    <a:pt x="63258" y="380949"/>
                  </a:lnTo>
                  <a:lnTo>
                    <a:pt x="60274" y="387070"/>
                  </a:lnTo>
                  <a:lnTo>
                    <a:pt x="56578" y="383260"/>
                  </a:lnTo>
                  <a:lnTo>
                    <a:pt x="63258" y="380949"/>
                  </a:lnTo>
                  <a:lnTo>
                    <a:pt x="63258" y="380644"/>
                  </a:lnTo>
                  <a:lnTo>
                    <a:pt x="53581" y="379450"/>
                  </a:lnTo>
                  <a:lnTo>
                    <a:pt x="51231" y="375640"/>
                  </a:lnTo>
                  <a:lnTo>
                    <a:pt x="57365" y="375640"/>
                  </a:lnTo>
                  <a:lnTo>
                    <a:pt x="57099" y="370560"/>
                  </a:lnTo>
                  <a:lnTo>
                    <a:pt x="53035" y="369290"/>
                  </a:lnTo>
                  <a:lnTo>
                    <a:pt x="49136" y="368020"/>
                  </a:lnTo>
                  <a:lnTo>
                    <a:pt x="49339" y="364210"/>
                  </a:lnTo>
                  <a:lnTo>
                    <a:pt x="57835" y="368020"/>
                  </a:lnTo>
                  <a:lnTo>
                    <a:pt x="56184" y="364210"/>
                  </a:lnTo>
                  <a:lnTo>
                    <a:pt x="55638" y="362940"/>
                  </a:lnTo>
                  <a:lnTo>
                    <a:pt x="62611" y="364210"/>
                  </a:lnTo>
                  <a:lnTo>
                    <a:pt x="61315" y="362940"/>
                  </a:lnTo>
                  <a:lnTo>
                    <a:pt x="57442" y="359130"/>
                  </a:lnTo>
                  <a:lnTo>
                    <a:pt x="58775" y="357860"/>
                  </a:lnTo>
                  <a:lnTo>
                    <a:pt x="59258" y="356590"/>
                  </a:lnTo>
                  <a:lnTo>
                    <a:pt x="60236" y="354050"/>
                  </a:lnTo>
                  <a:lnTo>
                    <a:pt x="60731" y="352780"/>
                  </a:lnTo>
                  <a:lnTo>
                    <a:pt x="56413" y="354050"/>
                  </a:lnTo>
                  <a:lnTo>
                    <a:pt x="49618" y="352780"/>
                  </a:lnTo>
                  <a:lnTo>
                    <a:pt x="49428" y="347700"/>
                  </a:lnTo>
                  <a:lnTo>
                    <a:pt x="53060" y="345160"/>
                  </a:lnTo>
                  <a:lnTo>
                    <a:pt x="55245" y="350240"/>
                  </a:lnTo>
                  <a:lnTo>
                    <a:pt x="54533" y="345160"/>
                  </a:lnTo>
                  <a:lnTo>
                    <a:pt x="54368" y="343890"/>
                  </a:lnTo>
                  <a:lnTo>
                    <a:pt x="58204" y="345160"/>
                  </a:lnTo>
                  <a:lnTo>
                    <a:pt x="63017" y="346430"/>
                  </a:lnTo>
                  <a:lnTo>
                    <a:pt x="57378" y="348970"/>
                  </a:lnTo>
                  <a:lnTo>
                    <a:pt x="59372" y="348970"/>
                  </a:lnTo>
                  <a:lnTo>
                    <a:pt x="61214" y="350240"/>
                  </a:lnTo>
                  <a:lnTo>
                    <a:pt x="63195" y="350240"/>
                  </a:lnTo>
                  <a:lnTo>
                    <a:pt x="67373" y="347700"/>
                  </a:lnTo>
                  <a:lnTo>
                    <a:pt x="64947" y="343890"/>
                  </a:lnTo>
                  <a:lnTo>
                    <a:pt x="64147" y="342620"/>
                  </a:lnTo>
                  <a:lnTo>
                    <a:pt x="64084" y="340080"/>
                  </a:lnTo>
                  <a:lnTo>
                    <a:pt x="63855" y="341350"/>
                  </a:lnTo>
                  <a:lnTo>
                    <a:pt x="63525" y="342620"/>
                  </a:lnTo>
                  <a:lnTo>
                    <a:pt x="62661" y="342620"/>
                  </a:lnTo>
                  <a:lnTo>
                    <a:pt x="54165" y="333730"/>
                  </a:lnTo>
                  <a:lnTo>
                    <a:pt x="56464" y="332460"/>
                  </a:lnTo>
                  <a:lnTo>
                    <a:pt x="60121" y="335000"/>
                  </a:lnTo>
                  <a:lnTo>
                    <a:pt x="59461" y="333730"/>
                  </a:lnTo>
                  <a:lnTo>
                    <a:pt x="56642" y="332460"/>
                  </a:lnTo>
                  <a:lnTo>
                    <a:pt x="56121" y="329920"/>
                  </a:lnTo>
                  <a:lnTo>
                    <a:pt x="66205" y="329920"/>
                  </a:lnTo>
                  <a:lnTo>
                    <a:pt x="63055" y="324840"/>
                  </a:lnTo>
                  <a:lnTo>
                    <a:pt x="65227" y="324840"/>
                  </a:lnTo>
                  <a:lnTo>
                    <a:pt x="69011" y="321030"/>
                  </a:lnTo>
                  <a:lnTo>
                    <a:pt x="70840" y="322300"/>
                  </a:lnTo>
                  <a:lnTo>
                    <a:pt x="70764" y="321030"/>
                  </a:lnTo>
                  <a:lnTo>
                    <a:pt x="70624" y="318490"/>
                  </a:lnTo>
                  <a:lnTo>
                    <a:pt x="67589" y="313410"/>
                  </a:lnTo>
                  <a:lnTo>
                    <a:pt x="64719" y="309600"/>
                  </a:lnTo>
                  <a:lnTo>
                    <a:pt x="65036" y="304520"/>
                  </a:lnTo>
                  <a:lnTo>
                    <a:pt x="64071" y="304520"/>
                  </a:lnTo>
                  <a:lnTo>
                    <a:pt x="63157" y="303250"/>
                  </a:lnTo>
                  <a:lnTo>
                    <a:pt x="62433" y="301980"/>
                  </a:lnTo>
                  <a:lnTo>
                    <a:pt x="63563" y="296900"/>
                  </a:lnTo>
                  <a:lnTo>
                    <a:pt x="69672" y="291820"/>
                  </a:lnTo>
                  <a:lnTo>
                    <a:pt x="62852" y="284200"/>
                  </a:lnTo>
                  <a:lnTo>
                    <a:pt x="65798" y="282930"/>
                  </a:lnTo>
                  <a:lnTo>
                    <a:pt x="68846" y="281660"/>
                  </a:lnTo>
                  <a:lnTo>
                    <a:pt x="71882" y="281660"/>
                  </a:lnTo>
                  <a:lnTo>
                    <a:pt x="70205" y="278180"/>
                  </a:lnTo>
                  <a:lnTo>
                    <a:pt x="78092" y="278638"/>
                  </a:lnTo>
                  <a:lnTo>
                    <a:pt x="78270" y="278091"/>
                  </a:lnTo>
                  <a:lnTo>
                    <a:pt x="78219" y="277787"/>
                  </a:lnTo>
                  <a:lnTo>
                    <a:pt x="70142" y="278053"/>
                  </a:lnTo>
                  <a:lnTo>
                    <a:pt x="70053" y="277850"/>
                  </a:lnTo>
                  <a:lnTo>
                    <a:pt x="69723" y="278066"/>
                  </a:lnTo>
                  <a:lnTo>
                    <a:pt x="68834" y="278091"/>
                  </a:lnTo>
                  <a:lnTo>
                    <a:pt x="69608" y="278142"/>
                  </a:lnTo>
                  <a:lnTo>
                    <a:pt x="60439" y="284200"/>
                  </a:lnTo>
                  <a:lnTo>
                    <a:pt x="57404" y="279120"/>
                  </a:lnTo>
                  <a:lnTo>
                    <a:pt x="54762" y="274040"/>
                  </a:lnTo>
                  <a:lnTo>
                    <a:pt x="65074" y="277850"/>
                  </a:lnTo>
                  <a:lnTo>
                    <a:pt x="67678" y="276580"/>
                  </a:lnTo>
                  <a:lnTo>
                    <a:pt x="63449" y="274040"/>
                  </a:lnTo>
                  <a:lnTo>
                    <a:pt x="55003" y="268960"/>
                  </a:lnTo>
                  <a:lnTo>
                    <a:pt x="63220" y="266420"/>
                  </a:lnTo>
                  <a:lnTo>
                    <a:pt x="64541" y="267690"/>
                  </a:lnTo>
                  <a:lnTo>
                    <a:pt x="63017" y="268960"/>
                  </a:lnTo>
                  <a:lnTo>
                    <a:pt x="63347" y="270230"/>
                  </a:lnTo>
                  <a:lnTo>
                    <a:pt x="65214" y="268960"/>
                  </a:lnTo>
                  <a:lnTo>
                    <a:pt x="68859" y="268960"/>
                  </a:lnTo>
                  <a:lnTo>
                    <a:pt x="71843" y="271119"/>
                  </a:lnTo>
                  <a:lnTo>
                    <a:pt x="71996" y="268960"/>
                  </a:lnTo>
                  <a:lnTo>
                    <a:pt x="72097" y="267690"/>
                  </a:lnTo>
                  <a:lnTo>
                    <a:pt x="72364" y="266420"/>
                  </a:lnTo>
                  <a:lnTo>
                    <a:pt x="72631" y="265150"/>
                  </a:lnTo>
                  <a:lnTo>
                    <a:pt x="72859" y="262610"/>
                  </a:lnTo>
                  <a:lnTo>
                    <a:pt x="65151" y="258800"/>
                  </a:lnTo>
                  <a:lnTo>
                    <a:pt x="69811" y="258800"/>
                  </a:lnTo>
                  <a:lnTo>
                    <a:pt x="69418" y="260070"/>
                  </a:lnTo>
                  <a:lnTo>
                    <a:pt x="71716" y="258800"/>
                  </a:lnTo>
                  <a:lnTo>
                    <a:pt x="70573" y="257530"/>
                  </a:lnTo>
                  <a:lnTo>
                    <a:pt x="68300" y="254990"/>
                  </a:lnTo>
                  <a:lnTo>
                    <a:pt x="64160" y="251180"/>
                  </a:lnTo>
                  <a:lnTo>
                    <a:pt x="64262" y="248640"/>
                  </a:lnTo>
                  <a:lnTo>
                    <a:pt x="66382" y="247370"/>
                  </a:lnTo>
                  <a:lnTo>
                    <a:pt x="69062" y="247370"/>
                  </a:lnTo>
                  <a:lnTo>
                    <a:pt x="70180" y="249910"/>
                  </a:lnTo>
                  <a:lnTo>
                    <a:pt x="69557" y="247370"/>
                  </a:lnTo>
                  <a:lnTo>
                    <a:pt x="69303" y="246100"/>
                  </a:lnTo>
                  <a:lnTo>
                    <a:pt x="68961" y="243560"/>
                  </a:lnTo>
                  <a:lnTo>
                    <a:pt x="69938" y="243560"/>
                  </a:lnTo>
                  <a:lnTo>
                    <a:pt x="72034" y="244767"/>
                  </a:lnTo>
                  <a:lnTo>
                    <a:pt x="72402" y="243560"/>
                  </a:lnTo>
                  <a:lnTo>
                    <a:pt x="72796" y="242290"/>
                  </a:lnTo>
                  <a:lnTo>
                    <a:pt x="73926" y="241020"/>
                  </a:lnTo>
                  <a:lnTo>
                    <a:pt x="74269" y="241020"/>
                  </a:lnTo>
                  <a:lnTo>
                    <a:pt x="72809" y="238480"/>
                  </a:lnTo>
                  <a:lnTo>
                    <a:pt x="71170" y="234670"/>
                  </a:lnTo>
                  <a:lnTo>
                    <a:pt x="70662" y="232130"/>
                  </a:lnTo>
                  <a:lnTo>
                    <a:pt x="73037" y="232130"/>
                  </a:lnTo>
                  <a:lnTo>
                    <a:pt x="73037" y="229590"/>
                  </a:lnTo>
                  <a:lnTo>
                    <a:pt x="77139" y="232130"/>
                  </a:lnTo>
                  <a:lnTo>
                    <a:pt x="77800" y="237210"/>
                  </a:lnTo>
                  <a:lnTo>
                    <a:pt x="75793" y="238480"/>
                  </a:lnTo>
                  <a:lnTo>
                    <a:pt x="82956" y="243560"/>
                  </a:lnTo>
                  <a:lnTo>
                    <a:pt x="82613" y="242290"/>
                  </a:lnTo>
                  <a:lnTo>
                    <a:pt x="82054" y="239750"/>
                  </a:lnTo>
                  <a:lnTo>
                    <a:pt x="81495" y="238480"/>
                  </a:lnTo>
                  <a:lnTo>
                    <a:pt x="80772" y="234670"/>
                  </a:lnTo>
                  <a:lnTo>
                    <a:pt x="83337" y="235242"/>
                  </a:lnTo>
                  <a:lnTo>
                    <a:pt x="82715" y="234670"/>
                  </a:lnTo>
                  <a:lnTo>
                    <a:pt x="79844" y="229590"/>
                  </a:lnTo>
                  <a:lnTo>
                    <a:pt x="79133" y="228320"/>
                  </a:lnTo>
                  <a:lnTo>
                    <a:pt x="81991" y="230860"/>
                  </a:lnTo>
                  <a:lnTo>
                    <a:pt x="84378" y="230860"/>
                  </a:lnTo>
                  <a:lnTo>
                    <a:pt x="84493" y="233794"/>
                  </a:lnTo>
                  <a:lnTo>
                    <a:pt x="84505" y="230860"/>
                  </a:lnTo>
                  <a:lnTo>
                    <a:pt x="86106" y="232130"/>
                  </a:lnTo>
                  <a:lnTo>
                    <a:pt x="87388" y="232130"/>
                  </a:lnTo>
                  <a:lnTo>
                    <a:pt x="87274" y="228320"/>
                  </a:lnTo>
                  <a:lnTo>
                    <a:pt x="90589" y="233400"/>
                  </a:lnTo>
                  <a:lnTo>
                    <a:pt x="91262" y="230860"/>
                  </a:lnTo>
                  <a:lnTo>
                    <a:pt x="93091" y="229590"/>
                  </a:lnTo>
                  <a:lnTo>
                    <a:pt x="96812" y="235940"/>
                  </a:lnTo>
                  <a:lnTo>
                    <a:pt x="97675" y="233400"/>
                  </a:lnTo>
                  <a:lnTo>
                    <a:pt x="95694" y="229590"/>
                  </a:lnTo>
                  <a:lnTo>
                    <a:pt x="95618" y="228320"/>
                  </a:lnTo>
                  <a:lnTo>
                    <a:pt x="95478" y="225780"/>
                  </a:lnTo>
                  <a:lnTo>
                    <a:pt x="98361" y="225780"/>
                  </a:lnTo>
                  <a:lnTo>
                    <a:pt x="98653" y="226288"/>
                  </a:lnTo>
                  <a:lnTo>
                    <a:pt x="99504" y="225780"/>
                  </a:lnTo>
                  <a:lnTo>
                    <a:pt x="101600" y="224510"/>
                  </a:lnTo>
                  <a:lnTo>
                    <a:pt x="106108" y="225780"/>
                  </a:lnTo>
                  <a:lnTo>
                    <a:pt x="106476" y="224510"/>
                  </a:lnTo>
                  <a:lnTo>
                    <a:pt x="107226" y="221970"/>
                  </a:lnTo>
                  <a:lnTo>
                    <a:pt x="111277" y="216890"/>
                  </a:lnTo>
                  <a:lnTo>
                    <a:pt x="113868" y="218998"/>
                  </a:lnTo>
                  <a:lnTo>
                    <a:pt x="114350" y="216890"/>
                  </a:lnTo>
                  <a:lnTo>
                    <a:pt x="114973" y="216890"/>
                  </a:lnTo>
                  <a:lnTo>
                    <a:pt x="114985" y="219430"/>
                  </a:lnTo>
                  <a:lnTo>
                    <a:pt x="116801" y="216890"/>
                  </a:lnTo>
                  <a:lnTo>
                    <a:pt x="114287" y="211810"/>
                  </a:lnTo>
                  <a:lnTo>
                    <a:pt x="117741" y="209270"/>
                  </a:lnTo>
                  <a:lnTo>
                    <a:pt x="118097" y="205460"/>
                  </a:lnTo>
                  <a:lnTo>
                    <a:pt x="119976" y="208000"/>
                  </a:lnTo>
                  <a:lnTo>
                    <a:pt x="122618" y="211810"/>
                  </a:lnTo>
                  <a:lnTo>
                    <a:pt x="125501" y="214350"/>
                  </a:lnTo>
                  <a:lnTo>
                    <a:pt x="128930" y="216890"/>
                  </a:lnTo>
                  <a:lnTo>
                    <a:pt x="131737" y="211810"/>
                  </a:lnTo>
                  <a:lnTo>
                    <a:pt x="133121" y="214350"/>
                  </a:lnTo>
                  <a:lnTo>
                    <a:pt x="131064" y="216890"/>
                  </a:lnTo>
                  <a:lnTo>
                    <a:pt x="131483" y="220700"/>
                  </a:lnTo>
                  <a:lnTo>
                    <a:pt x="139192" y="213080"/>
                  </a:lnTo>
                  <a:lnTo>
                    <a:pt x="138099" y="215620"/>
                  </a:lnTo>
                  <a:lnTo>
                    <a:pt x="139903" y="213080"/>
                  </a:lnTo>
                  <a:lnTo>
                    <a:pt x="140804" y="211810"/>
                  </a:lnTo>
                  <a:lnTo>
                    <a:pt x="144424" y="206730"/>
                  </a:lnTo>
                  <a:lnTo>
                    <a:pt x="149809" y="211810"/>
                  </a:lnTo>
                  <a:lnTo>
                    <a:pt x="146634" y="206730"/>
                  </a:lnTo>
                  <a:lnTo>
                    <a:pt x="145846" y="205460"/>
                  </a:lnTo>
                  <a:lnTo>
                    <a:pt x="150914" y="199110"/>
                  </a:lnTo>
                  <a:lnTo>
                    <a:pt x="155346" y="192760"/>
                  </a:lnTo>
                  <a:lnTo>
                    <a:pt x="153936" y="190220"/>
                  </a:lnTo>
                  <a:lnTo>
                    <a:pt x="153339" y="188950"/>
                  </a:lnTo>
                  <a:lnTo>
                    <a:pt x="152742" y="187680"/>
                  </a:lnTo>
                  <a:lnTo>
                    <a:pt x="151930" y="186410"/>
                  </a:lnTo>
                  <a:lnTo>
                    <a:pt x="153695" y="185140"/>
                  </a:lnTo>
                  <a:lnTo>
                    <a:pt x="159004" y="181330"/>
                  </a:lnTo>
                  <a:lnTo>
                    <a:pt x="159867" y="182600"/>
                  </a:lnTo>
                  <a:lnTo>
                    <a:pt x="159143" y="185140"/>
                  </a:lnTo>
                  <a:lnTo>
                    <a:pt x="157988" y="188950"/>
                  </a:lnTo>
                  <a:lnTo>
                    <a:pt x="158927" y="187680"/>
                  </a:lnTo>
                  <a:lnTo>
                    <a:pt x="159283" y="187680"/>
                  </a:lnTo>
                  <a:lnTo>
                    <a:pt x="161823" y="190220"/>
                  </a:lnTo>
                  <a:lnTo>
                    <a:pt x="160502" y="195300"/>
                  </a:lnTo>
                  <a:lnTo>
                    <a:pt x="158699" y="199110"/>
                  </a:lnTo>
                  <a:lnTo>
                    <a:pt x="156146" y="194030"/>
                  </a:lnTo>
                  <a:lnTo>
                    <a:pt x="154393" y="199110"/>
                  </a:lnTo>
                  <a:lnTo>
                    <a:pt x="152768" y="204190"/>
                  </a:lnTo>
                  <a:lnTo>
                    <a:pt x="153085" y="208915"/>
                  </a:lnTo>
                  <a:lnTo>
                    <a:pt x="152615" y="209880"/>
                  </a:lnTo>
                  <a:lnTo>
                    <a:pt x="152603" y="211074"/>
                  </a:lnTo>
                  <a:lnTo>
                    <a:pt x="153670" y="212178"/>
                  </a:lnTo>
                  <a:lnTo>
                    <a:pt x="153301" y="211150"/>
                  </a:lnTo>
                  <a:lnTo>
                    <a:pt x="153200" y="210007"/>
                  </a:lnTo>
                  <a:lnTo>
                    <a:pt x="153136" y="209207"/>
                  </a:lnTo>
                  <a:lnTo>
                    <a:pt x="153581" y="208000"/>
                  </a:lnTo>
                  <a:lnTo>
                    <a:pt x="154470" y="208000"/>
                  </a:lnTo>
                  <a:lnTo>
                    <a:pt x="155448" y="206730"/>
                  </a:lnTo>
                  <a:lnTo>
                    <a:pt x="154990" y="208000"/>
                  </a:lnTo>
                  <a:lnTo>
                    <a:pt x="154698" y="209270"/>
                  </a:lnTo>
                  <a:lnTo>
                    <a:pt x="155143" y="211810"/>
                  </a:lnTo>
                  <a:lnTo>
                    <a:pt x="155892" y="209270"/>
                  </a:lnTo>
                  <a:lnTo>
                    <a:pt x="157048" y="208000"/>
                  </a:lnTo>
                  <a:lnTo>
                    <a:pt x="158648" y="216890"/>
                  </a:lnTo>
                  <a:lnTo>
                    <a:pt x="159042" y="213080"/>
                  </a:lnTo>
                  <a:lnTo>
                    <a:pt x="168300" y="218160"/>
                  </a:lnTo>
                  <a:lnTo>
                    <a:pt x="171932" y="213080"/>
                  </a:lnTo>
                  <a:lnTo>
                    <a:pt x="175552" y="208000"/>
                  </a:lnTo>
                  <a:lnTo>
                    <a:pt x="178282" y="204190"/>
                  </a:lnTo>
                  <a:lnTo>
                    <a:pt x="179247" y="202920"/>
                  </a:lnTo>
                  <a:lnTo>
                    <a:pt x="182168" y="199110"/>
                  </a:lnTo>
                  <a:lnTo>
                    <a:pt x="184099" y="196570"/>
                  </a:lnTo>
                  <a:lnTo>
                    <a:pt x="191185" y="192760"/>
                  </a:lnTo>
                  <a:lnTo>
                    <a:pt x="188582" y="199110"/>
                  </a:lnTo>
                  <a:lnTo>
                    <a:pt x="190627" y="202920"/>
                  </a:lnTo>
                  <a:lnTo>
                    <a:pt x="190487" y="211810"/>
                  </a:lnTo>
                  <a:lnTo>
                    <a:pt x="187909" y="208000"/>
                  </a:lnTo>
                  <a:lnTo>
                    <a:pt x="184658" y="209270"/>
                  </a:lnTo>
                  <a:lnTo>
                    <a:pt x="180911" y="211810"/>
                  </a:lnTo>
                  <a:lnTo>
                    <a:pt x="176898" y="213080"/>
                  </a:lnTo>
                  <a:lnTo>
                    <a:pt x="179743" y="214350"/>
                  </a:lnTo>
                  <a:lnTo>
                    <a:pt x="179120" y="218160"/>
                  </a:lnTo>
                  <a:lnTo>
                    <a:pt x="178396" y="219430"/>
                  </a:lnTo>
                  <a:lnTo>
                    <a:pt x="188112" y="211810"/>
                  </a:lnTo>
                  <a:lnTo>
                    <a:pt x="187883" y="218160"/>
                  </a:lnTo>
                  <a:lnTo>
                    <a:pt x="190169" y="215620"/>
                  </a:lnTo>
                  <a:lnTo>
                    <a:pt x="192709" y="219430"/>
                  </a:lnTo>
                  <a:lnTo>
                    <a:pt x="192900" y="215620"/>
                  </a:lnTo>
                  <a:lnTo>
                    <a:pt x="193090" y="211810"/>
                  </a:lnTo>
                  <a:lnTo>
                    <a:pt x="196100" y="209270"/>
                  </a:lnTo>
                  <a:lnTo>
                    <a:pt x="200215" y="208000"/>
                  </a:lnTo>
                  <a:lnTo>
                    <a:pt x="203898" y="206730"/>
                  </a:lnTo>
                  <a:lnTo>
                    <a:pt x="204152" y="210540"/>
                  </a:lnTo>
                  <a:lnTo>
                    <a:pt x="203708" y="212864"/>
                  </a:lnTo>
                  <a:lnTo>
                    <a:pt x="204457" y="211810"/>
                  </a:lnTo>
                  <a:lnTo>
                    <a:pt x="207124" y="206730"/>
                  </a:lnTo>
                  <a:lnTo>
                    <a:pt x="208661" y="206730"/>
                  </a:lnTo>
                  <a:lnTo>
                    <a:pt x="210032" y="206730"/>
                  </a:lnTo>
                  <a:lnTo>
                    <a:pt x="210947" y="205460"/>
                  </a:lnTo>
                  <a:lnTo>
                    <a:pt x="217678" y="208000"/>
                  </a:lnTo>
                  <a:lnTo>
                    <a:pt x="216090" y="211810"/>
                  </a:lnTo>
                  <a:lnTo>
                    <a:pt x="229882" y="211810"/>
                  </a:lnTo>
                  <a:lnTo>
                    <a:pt x="236575" y="208000"/>
                  </a:lnTo>
                  <a:lnTo>
                    <a:pt x="237896" y="205460"/>
                  </a:lnTo>
                  <a:lnTo>
                    <a:pt x="239877" y="201650"/>
                  </a:lnTo>
                  <a:lnTo>
                    <a:pt x="239826" y="204190"/>
                  </a:lnTo>
                  <a:lnTo>
                    <a:pt x="238848" y="214350"/>
                  </a:lnTo>
                  <a:lnTo>
                    <a:pt x="238379" y="216890"/>
                  </a:lnTo>
                  <a:lnTo>
                    <a:pt x="244144" y="201650"/>
                  </a:lnTo>
                  <a:lnTo>
                    <a:pt x="247523" y="192760"/>
                  </a:lnTo>
                  <a:lnTo>
                    <a:pt x="249440" y="187680"/>
                  </a:lnTo>
                  <a:lnTo>
                    <a:pt x="251853" y="181330"/>
                  </a:lnTo>
                  <a:lnTo>
                    <a:pt x="252336" y="180060"/>
                  </a:lnTo>
                  <a:lnTo>
                    <a:pt x="252374" y="191490"/>
                  </a:lnTo>
                  <a:lnTo>
                    <a:pt x="252615" y="196570"/>
                  </a:lnTo>
                  <a:lnTo>
                    <a:pt x="252691" y="202920"/>
                  </a:lnTo>
                  <a:lnTo>
                    <a:pt x="252361" y="210540"/>
                  </a:lnTo>
                  <a:lnTo>
                    <a:pt x="249339" y="216890"/>
                  </a:lnTo>
                  <a:lnTo>
                    <a:pt x="250964" y="218160"/>
                  </a:lnTo>
                  <a:lnTo>
                    <a:pt x="254025" y="219430"/>
                  </a:lnTo>
                  <a:lnTo>
                    <a:pt x="256895" y="216890"/>
                  </a:lnTo>
                  <a:lnTo>
                    <a:pt x="256146" y="215620"/>
                  </a:lnTo>
                  <a:lnTo>
                    <a:pt x="254368" y="202920"/>
                  </a:lnTo>
                  <a:lnTo>
                    <a:pt x="255943" y="201650"/>
                  </a:lnTo>
                  <a:lnTo>
                    <a:pt x="258038" y="208000"/>
                  </a:lnTo>
                  <a:lnTo>
                    <a:pt x="259245" y="210540"/>
                  </a:lnTo>
                  <a:lnTo>
                    <a:pt x="260451" y="211810"/>
                  </a:lnTo>
                  <a:lnTo>
                    <a:pt x="261353" y="214020"/>
                  </a:lnTo>
                  <a:lnTo>
                    <a:pt x="263994" y="201650"/>
                  </a:lnTo>
                  <a:lnTo>
                    <a:pt x="264274" y="200380"/>
                  </a:lnTo>
                  <a:lnTo>
                    <a:pt x="267081" y="201650"/>
                  </a:lnTo>
                  <a:lnTo>
                    <a:pt x="266382" y="202920"/>
                  </a:lnTo>
                  <a:lnTo>
                    <a:pt x="265264" y="215252"/>
                  </a:lnTo>
                  <a:lnTo>
                    <a:pt x="266763" y="212864"/>
                  </a:lnTo>
                  <a:lnTo>
                    <a:pt x="269481" y="208000"/>
                  </a:lnTo>
                  <a:lnTo>
                    <a:pt x="270446" y="206832"/>
                  </a:lnTo>
                  <a:lnTo>
                    <a:pt x="270116" y="212864"/>
                  </a:lnTo>
                  <a:lnTo>
                    <a:pt x="270014" y="216890"/>
                  </a:lnTo>
                  <a:lnTo>
                    <a:pt x="270116" y="219430"/>
                  </a:lnTo>
                  <a:lnTo>
                    <a:pt x="270217" y="216890"/>
                  </a:lnTo>
                  <a:lnTo>
                    <a:pt x="274548" y="220700"/>
                  </a:lnTo>
                  <a:lnTo>
                    <a:pt x="276237" y="220700"/>
                  </a:lnTo>
                  <a:lnTo>
                    <a:pt x="275882" y="219430"/>
                  </a:lnTo>
                  <a:lnTo>
                    <a:pt x="275475" y="218160"/>
                  </a:lnTo>
                  <a:lnTo>
                    <a:pt x="275005" y="216890"/>
                  </a:lnTo>
                  <a:lnTo>
                    <a:pt x="279298" y="215620"/>
                  </a:lnTo>
                  <a:lnTo>
                    <a:pt x="284403" y="210540"/>
                  </a:lnTo>
                  <a:lnTo>
                    <a:pt x="289941" y="204190"/>
                  </a:lnTo>
                  <a:lnTo>
                    <a:pt x="295516" y="204190"/>
                  </a:lnTo>
                  <a:lnTo>
                    <a:pt x="293179" y="205460"/>
                  </a:lnTo>
                  <a:lnTo>
                    <a:pt x="285610" y="219430"/>
                  </a:lnTo>
                  <a:lnTo>
                    <a:pt x="287629" y="221970"/>
                  </a:lnTo>
                  <a:lnTo>
                    <a:pt x="290029" y="219430"/>
                  </a:lnTo>
                  <a:lnTo>
                    <a:pt x="295643" y="213080"/>
                  </a:lnTo>
                  <a:lnTo>
                    <a:pt x="305371" y="204190"/>
                  </a:lnTo>
                  <a:lnTo>
                    <a:pt x="309549" y="200380"/>
                  </a:lnTo>
                  <a:lnTo>
                    <a:pt x="317614" y="196570"/>
                  </a:lnTo>
                  <a:lnTo>
                    <a:pt x="322935" y="196570"/>
                  </a:lnTo>
                  <a:lnTo>
                    <a:pt x="321652" y="201650"/>
                  </a:lnTo>
                  <a:lnTo>
                    <a:pt x="329780" y="201650"/>
                  </a:lnTo>
                  <a:lnTo>
                    <a:pt x="324459" y="204190"/>
                  </a:lnTo>
                  <a:lnTo>
                    <a:pt x="316064" y="208000"/>
                  </a:lnTo>
                  <a:lnTo>
                    <a:pt x="308229" y="213080"/>
                  </a:lnTo>
                  <a:lnTo>
                    <a:pt x="300482" y="216890"/>
                  </a:lnTo>
                  <a:lnTo>
                    <a:pt x="293471" y="221970"/>
                  </a:lnTo>
                  <a:lnTo>
                    <a:pt x="289471" y="225780"/>
                  </a:lnTo>
                  <a:lnTo>
                    <a:pt x="289699" y="229590"/>
                  </a:lnTo>
                  <a:lnTo>
                    <a:pt x="287439" y="229590"/>
                  </a:lnTo>
                  <a:lnTo>
                    <a:pt x="290410" y="230860"/>
                  </a:lnTo>
                  <a:lnTo>
                    <a:pt x="289090" y="234670"/>
                  </a:lnTo>
                  <a:lnTo>
                    <a:pt x="285686" y="235940"/>
                  </a:lnTo>
                  <a:lnTo>
                    <a:pt x="284835" y="234670"/>
                  </a:lnTo>
                  <a:lnTo>
                    <a:pt x="285623" y="235940"/>
                  </a:lnTo>
                  <a:lnTo>
                    <a:pt x="286410" y="237210"/>
                  </a:lnTo>
                  <a:lnTo>
                    <a:pt x="287566" y="239750"/>
                  </a:lnTo>
                  <a:lnTo>
                    <a:pt x="288823" y="241020"/>
                  </a:lnTo>
                  <a:lnTo>
                    <a:pt x="293077" y="234670"/>
                  </a:lnTo>
                  <a:lnTo>
                    <a:pt x="293662" y="233807"/>
                  </a:lnTo>
                  <a:lnTo>
                    <a:pt x="290982" y="234670"/>
                  </a:lnTo>
                  <a:lnTo>
                    <a:pt x="293357" y="230860"/>
                  </a:lnTo>
                  <a:lnTo>
                    <a:pt x="297865" y="225780"/>
                  </a:lnTo>
                  <a:lnTo>
                    <a:pt x="302742" y="224510"/>
                  </a:lnTo>
                  <a:lnTo>
                    <a:pt x="307530" y="221970"/>
                  </a:lnTo>
                  <a:lnTo>
                    <a:pt x="312521" y="221970"/>
                  </a:lnTo>
                  <a:lnTo>
                    <a:pt x="314604" y="224510"/>
                  </a:lnTo>
                  <a:lnTo>
                    <a:pt x="313309" y="228320"/>
                  </a:lnTo>
                  <a:lnTo>
                    <a:pt x="302945" y="234670"/>
                  </a:lnTo>
                  <a:lnTo>
                    <a:pt x="301091" y="235940"/>
                  </a:lnTo>
                  <a:lnTo>
                    <a:pt x="303657" y="234670"/>
                  </a:lnTo>
                  <a:lnTo>
                    <a:pt x="308889" y="237210"/>
                  </a:lnTo>
                  <a:lnTo>
                    <a:pt x="307721" y="238480"/>
                  </a:lnTo>
                  <a:lnTo>
                    <a:pt x="302666" y="239750"/>
                  </a:lnTo>
                  <a:lnTo>
                    <a:pt x="304317" y="241020"/>
                  </a:lnTo>
                  <a:lnTo>
                    <a:pt x="311124" y="241020"/>
                  </a:lnTo>
                  <a:lnTo>
                    <a:pt x="310718" y="244830"/>
                  </a:lnTo>
                  <a:lnTo>
                    <a:pt x="311213" y="246100"/>
                  </a:lnTo>
                  <a:lnTo>
                    <a:pt x="303453" y="253720"/>
                  </a:lnTo>
                  <a:lnTo>
                    <a:pt x="307886" y="251180"/>
                  </a:lnTo>
                  <a:lnTo>
                    <a:pt x="316179" y="244767"/>
                  </a:lnTo>
                  <a:lnTo>
                    <a:pt x="327545" y="235940"/>
                  </a:lnTo>
                  <a:lnTo>
                    <a:pt x="329844" y="234670"/>
                  </a:lnTo>
                  <a:lnTo>
                    <a:pt x="339013" y="229590"/>
                  </a:lnTo>
                  <a:lnTo>
                    <a:pt x="347167" y="225818"/>
                  </a:lnTo>
                  <a:lnTo>
                    <a:pt x="346684" y="229590"/>
                  </a:lnTo>
                  <a:lnTo>
                    <a:pt x="322770" y="249910"/>
                  </a:lnTo>
                  <a:lnTo>
                    <a:pt x="320344" y="251180"/>
                  </a:lnTo>
                  <a:lnTo>
                    <a:pt x="324307" y="251180"/>
                  </a:lnTo>
                  <a:lnTo>
                    <a:pt x="323151" y="253720"/>
                  </a:lnTo>
                  <a:lnTo>
                    <a:pt x="317525" y="253720"/>
                  </a:lnTo>
                  <a:lnTo>
                    <a:pt x="319773" y="256260"/>
                  </a:lnTo>
                  <a:lnTo>
                    <a:pt x="323557" y="256260"/>
                  </a:lnTo>
                  <a:lnTo>
                    <a:pt x="324345" y="257530"/>
                  </a:lnTo>
                  <a:lnTo>
                    <a:pt x="324675" y="258800"/>
                  </a:lnTo>
                  <a:lnTo>
                    <a:pt x="327088" y="254990"/>
                  </a:lnTo>
                  <a:lnTo>
                    <a:pt x="330466" y="257530"/>
                  </a:lnTo>
                  <a:lnTo>
                    <a:pt x="326898" y="258800"/>
                  </a:lnTo>
                  <a:lnTo>
                    <a:pt x="328129" y="262610"/>
                  </a:lnTo>
                  <a:lnTo>
                    <a:pt x="333057" y="260070"/>
                  </a:lnTo>
                  <a:lnTo>
                    <a:pt x="347649" y="261340"/>
                  </a:lnTo>
                  <a:lnTo>
                    <a:pt x="350837" y="265150"/>
                  </a:lnTo>
                  <a:lnTo>
                    <a:pt x="348640" y="265150"/>
                  </a:lnTo>
                  <a:lnTo>
                    <a:pt x="345960" y="266420"/>
                  </a:lnTo>
                  <a:lnTo>
                    <a:pt x="344741" y="267690"/>
                  </a:lnTo>
                  <a:lnTo>
                    <a:pt x="345046" y="271500"/>
                  </a:lnTo>
                  <a:lnTo>
                    <a:pt x="344284" y="275310"/>
                  </a:lnTo>
                  <a:lnTo>
                    <a:pt x="343217" y="277850"/>
                  </a:lnTo>
                  <a:lnTo>
                    <a:pt x="341439" y="284200"/>
                  </a:lnTo>
                  <a:lnTo>
                    <a:pt x="341350" y="288010"/>
                  </a:lnTo>
                  <a:lnTo>
                    <a:pt x="339255" y="288010"/>
                  </a:lnTo>
                  <a:lnTo>
                    <a:pt x="336715" y="291820"/>
                  </a:lnTo>
                  <a:lnTo>
                    <a:pt x="332981" y="290550"/>
                  </a:lnTo>
                  <a:lnTo>
                    <a:pt x="334518" y="291820"/>
                  </a:lnTo>
                  <a:lnTo>
                    <a:pt x="336892" y="292849"/>
                  </a:lnTo>
                  <a:lnTo>
                    <a:pt x="335940" y="291820"/>
                  </a:lnTo>
                  <a:lnTo>
                    <a:pt x="343966" y="293090"/>
                  </a:lnTo>
                  <a:lnTo>
                    <a:pt x="351536" y="295630"/>
                  </a:lnTo>
                  <a:lnTo>
                    <a:pt x="358038" y="299440"/>
                  </a:lnTo>
                  <a:lnTo>
                    <a:pt x="362839" y="305790"/>
                  </a:lnTo>
                  <a:lnTo>
                    <a:pt x="365493" y="312140"/>
                  </a:lnTo>
                  <a:lnTo>
                    <a:pt x="355904" y="308330"/>
                  </a:lnTo>
                  <a:lnTo>
                    <a:pt x="357428" y="309600"/>
                  </a:lnTo>
                  <a:lnTo>
                    <a:pt x="359435" y="315950"/>
                  </a:lnTo>
                  <a:lnTo>
                    <a:pt x="365112" y="319760"/>
                  </a:lnTo>
                  <a:lnTo>
                    <a:pt x="369697" y="323570"/>
                  </a:lnTo>
                  <a:lnTo>
                    <a:pt x="368414" y="329920"/>
                  </a:lnTo>
                  <a:lnTo>
                    <a:pt x="361581" y="333730"/>
                  </a:lnTo>
                  <a:lnTo>
                    <a:pt x="357073" y="331190"/>
                  </a:lnTo>
                  <a:lnTo>
                    <a:pt x="354825" y="329920"/>
                  </a:lnTo>
                  <a:lnTo>
                    <a:pt x="349897" y="331190"/>
                  </a:lnTo>
                  <a:lnTo>
                    <a:pt x="347319" y="326110"/>
                  </a:lnTo>
                  <a:lnTo>
                    <a:pt x="351929" y="323570"/>
                  </a:lnTo>
                  <a:lnTo>
                    <a:pt x="354241" y="322300"/>
                  </a:lnTo>
                  <a:lnTo>
                    <a:pt x="353961" y="319760"/>
                  </a:lnTo>
                  <a:lnTo>
                    <a:pt x="350735" y="323570"/>
                  </a:lnTo>
                  <a:lnTo>
                    <a:pt x="348462" y="322300"/>
                  </a:lnTo>
                  <a:lnTo>
                    <a:pt x="346976" y="319024"/>
                  </a:lnTo>
                  <a:lnTo>
                    <a:pt x="345846" y="321030"/>
                  </a:lnTo>
                  <a:lnTo>
                    <a:pt x="345109" y="328650"/>
                  </a:lnTo>
                  <a:lnTo>
                    <a:pt x="344462" y="337540"/>
                  </a:lnTo>
                  <a:lnTo>
                    <a:pt x="341884" y="346430"/>
                  </a:lnTo>
                  <a:lnTo>
                    <a:pt x="344170" y="347700"/>
                  </a:lnTo>
                  <a:lnTo>
                    <a:pt x="346532" y="350240"/>
                  </a:lnTo>
                  <a:lnTo>
                    <a:pt x="349288" y="348970"/>
                  </a:lnTo>
                  <a:lnTo>
                    <a:pt x="348322" y="346430"/>
                  </a:lnTo>
                  <a:lnTo>
                    <a:pt x="353834" y="343890"/>
                  </a:lnTo>
                  <a:lnTo>
                    <a:pt x="355942" y="351510"/>
                  </a:lnTo>
                  <a:lnTo>
                    <a:pt x="358521" y="347700"/>
                  </a:lnTo>
                  <a:lnTo>
                    <a:pt x="362381" y="351510"/>
                  </a:lnTo>
                  <a:lnTo>
                    <a:pt x="368465" y="356590"/>
                  </a:lnTo>
                  <a:lnTo>
                    <a:pt x="365353" y="361670"/>
                  </a:lnTo>
                  <a:lnTo>
                    <a:pt x="360095" y="362521"/>
                  </a:lnTo>
                  <a:lnTo>
                    <a:pt x="362204" y="359130"/>
                  </a:lnTo>
                  <a:lnTo>
                    <a:pt x="359829" y="357860"/>
                  </a:lnTo>
                  <a:lnTo>
                    <a:pt x="359791" y="360400"/>
                  </a:lnTo>
                  <a:lnTo>
                    <a:pt x="357124" y="362940"/>
                  </a:lnTo>
                  <a:lnTo>
                    <a:pt x="355727" y="366750"/>
                  </a:lnTo>
                  <a:lnTo>
                    <a:pt x="359486" y="369290"/>
                  </a:lnTo>
                  <a:lnTo>
                    <a:pt x="364883" y="365480"/>
                  </a:lnTo>
                  <a:lnTo>
                    <a:pt x="368795" y="369290"/>
                  </a:lnTo>
                  <a:lnTo>
                    <a:pt x="377063" y="374370"/>
                  </a:lnTo>
                  <a:lnTo>
                    <a:pt x="374611" y="378180"/>
                  </a:lnTo>
                  <a:lnTo>
                    <a:pt x="377850" y="376910"/>
                  </a:lnTo>
                  <a:lnTo>
                    <a:pt x="378167" y="376910"/>
                  </a:lnTo>
                  <a:lnTo>
                    <a:pt x="378739" y="375640"/>
                  </a:lnTo>
                  <a:lnTo>
                    <a:pt x="382727" y="374370"/>
                  </a:lnTo>
                  <a:lnTo>
                    <a:pt x="377888" y="373100"/>
                  </a:lnTo>
                  <a:lnTo>
                    <a:pt x="377291" y="369290"/>
                  </a:lnTo>
                  <a:lnTo>
                    <a:pt x="376821" y="366750"/>
                  </a:lnTo>
                  <a:lnTo>
                    <a:pt x="376580" y="365480"/>
                  </a:lnTo>
                  <a:lnTo>
                    <a:pt x="371436" y="366750"/>
                  </a:lnTo>
                  <a:lnTo>
                    <a:pt x="374053" y="365480"/>
                  </a:lnTo>
                  <a:lnTo>
                    <a:pt x="376669" y="364210"/>
                  </a:lnTo>
                  <a:lnTo>
                    <a:pt x="377672" y="362940"/>
                  </a:lnTo>
                  <a:lnTo>
                    <a:pt x="378675" y="361670"/>
                  </a:lnTo>
                  <a:lnTo>
                    <a:pt x="380390" y="359130"/>
                  </a:lnTo>
                  <a:lnTo>
                    <a:pt x="383311" y="356590"/>
                  </a:lnTo>
                  <a:lnTo>
                    <a:pt x="384771" y="355320"/>
                  </a:lnTo>
                  <a:lnTo>
                    <a:pt x="382193" y="355320"/>
                  </a:lnTo>
                  <a:lnTo>
                    <a:pt x="379857" y="356590"/>
                  </a:lnTo>
                  <a:lnTo>
                    <a:pt x="380695" y="354050"/>
                  </a:lnTo>
                  <a:lnTo>
                    <a:pt x="381114" y="352780"/>
                  </a:lnTo>
                  <a:lnTo>
                    <a:pt x="379412" y="352780"/>
                  </a:lnTo>
                  <a:lnTo>
                    <a:pt x="378853" y="351510"/>
                  </a:lnTo>
                  <a:lnTo>
                    <a:pt x="378282" y="351510"/>
                  </a:lnTo>
                  <a:lnTo>
                    <a:pt x="378637" y="352780"/>
                  </a:lnTo>
                  <a:lnTo>
                    <a:pt x="377520" y="352780"/>
                  </a:lnTo>
                  <a:lnTo>
                    <a:pt x="376161" y="354050"/>
                  </a:lnTo>
                  <a:lnTo>
                    <a:pt x="374738" y="354050"/>
                  </a:lnTo>
                  <a:lnTo>
                    <a:pt x="368833" y="352780"/>
                  </a:lnTo>
                  <a:lnTo>
                    <a:pt x="368960" y="347700"/>
                  </a:lnTo>
                  <a:lnTo>
                    <a:pt x="369023" y="345160"/>
                  </a:lnTo>
                  <a:lnTo>
                    <a:pt x="365975" y="343890"/>
                  </a:lnTo>
                  <a:lnTo>
                    <a:pt x="367195" y="341350"/>
                  </a:lnTo>
                  <a:lnTo>
                    <a:pt x="368922" y="343890"/>
                  </a:lnTo>
                  <a:lnTo>
                    <a:pt x="371652" y="342620"/>
                  </a:lnTo>
                  <a:lnTo>
                    <a:pt x="369366" y="341350"/>
                  </a:lnTo>
                  <a:lnTo>
                    <a:pt x="367093" y="340080"/>
                  </a:lnTo>
                  <a:lnTo>
                    <a:pt x="372795" y="340080"/>
                  </a:lnTo>
                  <a:lnTo>
                    <a:pt x="375056" y="336270"/>
                  </a:lnTo>
                  <a:lnTo>
                    <a:pt x="376567" y="333730"/>
                  </a:lnTo>
                  <a:lnTo>
                    <a:pt x="379907" y="338810"/>
                  </a:lnTo>
                  <a:lnTo>
                    <a:pt x="380161" y="333730"/>
                  </a:lnTo>
                  <a:lnTo>
                    <a:pt x="381762" y="332460"/>
                  </a:lnTo>
                  <a:lnTo>
                    <a:pt x="383362" y="331190"/>
                  </a:lnTo>
                  <a:lnTo>
                    <a:pt x="383679" y="329920"/>
                  </a:lnTo>
                  <a:lnTo>
                    <a:pt x="384314" y="327380"/>
                  </a:lnTo>
                  <a:lnTo>
                    <a:pt x="384632" y="326110"/>
                  </a:lnTo>
                  <a:lnTo>
                    <a:pt x="382231" y="323570"/>
                  </a:lnTo>
                  <a:lnTo>
                    <a:pt x="383476" y="321030"/>
                  </a:lnTo>
                  <a:lnTo>
                    <a:pt x="376834" y="318808"/>
                  </a:lnTo>
                  <a:lnTo>
                    <a:pt x="376834" y="329323"/>
                  </a:lnTo>
                  <a:lnTo>
                    <a:pt x="376567" y="329920"/>
                  </a:lnTo>
                  <a:lnTo>
                    <a:pt x="376275" y="329920"/>
                  </a:lnTo>
                  <a:lnTo>
                    <a:pt x="376834" y="329323"/>
                  </a:lnTo>
                  <a:lnTo>
                    <a:pt x="376834" y="318808"/>
                  </a:lnTo>
                  <a:lnTo>
                    <a:pt x="375920" y="318490"/>
                  </a:lnTo>
                  <a:lnTo>
                    <a:pt x="380390" y="319760"/>
                  </a:lnTo>
                  <a:lnTo>
                    <a:pt x="379793" y="318490"/>
                  </a:lnTo>
                  <a:lnTo>
                    <a:pt x="376859" y="312140"/>
                  </a:lnTo>
                  <a:lnTo>
                    <a:pt x="378282" y="312140"/>
                  </a:lnTo>
                  <a:lnTo>
                    <a:pt x="377266" y="305790"/>
                  </a:lnTo>
                  <a:lnTo>
                    <a:pt x="375107" y="299440"/>
                  </a:lnTo>
                  <a:lnTo>
                    <a:pt x="375031" y="298145"/>
                  </a:lnTo>
                  <a:lnTo>
                    <a:pt x="375031" y="333730"/>
                  </a:lnTo>
                  <a:lnTo>
                    <a:pt x="374916" y="336270"/>
                  </a:lnTo>
                  <a:lnTo>
                    <a:pt x="374815" y="335000"/>
                  </a:lnTo>
                  <a:lnTo>
                    <a:pt x="375031" y="333730"/>
                  </a:lnTo>
                  <a:lnTo>
                    <a:pt x="375031" y="298145"/>
                  </a:lnTo>
                  <a:lnTo>
                    <a:pt x="374942" y="296621"/>
                  </a:lnTo>
                  <a:lnTo>
                    <a:pt x="377113" y="296964"/>
                  </a:lnTo>
                  <a:lnTo>
                    <a:pt x="379260" y="294601"/>
                  </a:lnTo>
                  <a:lnTo>
                    <a:pt x="380174" y="292735"/>
                  </a:lnTo>
                  <a:lnTo>
                    <a:pt x="380441" y="291084"/>
                  </a:lnTo>
                  <a:lnTo>
                    <a:pt x="377278" y="293916"/>
                  </a:lnTo>
                  <a:lnTo>
                    <a:pt x="374853" y="295097"/>
                  </a:lnTo>
                  <a:lnTo>
                    <a:pt x="374751" y="293090"/>
                  </a:lnTo>
                  <a:lnTo>
                    <a:pt x="379133" y="286740"/>
                  </a:lnTo>
                  <a:lnTo>
                    <a:pt x="377748" y="284200"/>
                  </a:lnTo>
                  <a:lnTo>
                    <a:pt x="375856" y="280390"/>
                  </a:lnTo>
                  <a:lnTo>
                    <a:pt x="377126" y="274040"/>
                  </a:lnTo>
                  <a:lnTo>
                    <a:pt x="381977" y="272770"/>
                  </a:lnTo>
                  <a:lnTo>
                    <a:pt x="379996" y="267690"/>
                  </a:lnTo>
                  <a:lnTo>
                    <a:pt x="383667" y="260070"/>
                  </a:lnTo>
                  <a:lnTo>
                    <a:pt x="384898" y="257530"/>
                  </a:lnTo>
                  <a:lnTo>
                    <a:pt x="379361" y="256260"/>
                  </a:lnTo>
                  <a:lnTo>
                    <a:pt x="381279" y="254990"/>
                  </a:lnTo>
                  <a:lnTo>
                    <a:pt x="385127" y="252450"/>
                  </a:lnTo>
                  <a:close/>
                </a:path>
                <a:path w="577850" h="522604">
                  <a:moveTo>
                    <a:pt x="504621" y="71107"/>
                  </a:moveTo>
                  <a:lnTo>
                    <a:pt x="504037" y="70370"/>
                  </a:lnTo>
                  <a:lnTo>
                    <a:pt x="503796" y="70510"/>
                  </a:lnTo>
                  <a:lnTo>
                    <a:pt x="504050" y="70688"/>
                  </a:lnTo>
                  <a:lnTo>
                    <a:pt x="504355" y="70904"/>
                  </a:lnTo>
                  <a:lnTo>
                    <a:pt x="504621" y="71107"/>
                  </a:lnTo>
                  <a:close/>
                </a:path>
                <a:path w="577850" h="522604">
                  <a:moveTo>
                    <a:pt x="508279" y="55854"/>
                  </a:moveTo>
                  <a:lnTo>
                    <a:pt x="508215" y="54724"/>
                  </a:lnTo>
                  <a:lnTo>
                    <a:pt x="507695" y="53060"/>
                  </a:lnTo>
                  <a:lnTo>
                    <a:pt x="507161" y="51282"/>
                  </a:lnTo>
                  <a:lnTo>
                    <a:pt x="507174" y="52412"/>
                  </a:lnTo>
                  <a:lnTo>
                    <a:pt x="507441" y="53809"/>
                  </a:lnTo>
                  <a:lnTo>
                    <a:pt x="508279" y="55854"/>
                  </a:lnTo>
                  <a:close/>
                </a:path>
                <a:path w="577850" h="522604">
                  <a:moveTo>
                    <a:pt x="510527" y="61239"/>
                  </a:moveTo>
                  <a:lnTo>
                    <a:pt x="508952" y="60337"/>
                  </a:lnTo>
                  <a:lnTo>
                    <a:pt x="506298" y="59118"/>
                  </a:lnTo>
                  <a:lnTo>
                    <a:pt x="507085" y="60312"/>
                  </a:lnTo>
                  <a:lnTo>
                    <a:pt x="508279" y="60769"/>
                  </a:lnTo>
                  <a:lnTo>
                    <a:pt x="509409" y="61048"/>
                  </a:lnTo>
                  <a:lnTo>
                    <a:pt x="510527" y="61239"/>
                  </a:lnTo>
                  <a:close/>
                </a:path>
                <a:path w="577850" h="522604">
                  <a:moveTo>
                    <a:pt x="511962" y="49479"/>
                  </a:moveTo>
                  <a:lnTo>
                    <a:pt x="510286" y="46024"/>
                  </a:lnTo>
                  <a:lnTo>
                    <a:pt x="506742" y="45745"/>
                  </a:lnTo>
                  <a:lnTo>
                    <a:pt x="506044" y="43319"/>
                  </a:lnTo>
                  <a:lnTo>
                    <a:pt x="505218" y="44945"/>
                  </a:lnTo>
                  <a:lnTo>
                    <a:pt x="507161" y="51282"/>
                  </a:lnTo>
                  <a:lnTo>
                    <a:pt x="507136" y="49174"/>
                  </a:lnTo>
                  <a:lnTo>
                    <a:pt x="508520" y="48488"/>
                  </a:lnTo>
                  <a:lnTo>
                    <a:pt x="511962" y="49479"/>
                  </a:lnTo>
                  <a:close/>
                </a:path>
                <a:path w="577850" h="522604">
                  <a:moveTo>
                    <a:pt x="516826" y="47167"/>
                  </a:moveTo>
                  <a:lnTo>
                    <a:pt x="516128" y="44729"/>
                  </a:lnTo>
                  <a:lnTo>
                    <a:pt x="514210" y="40462"/>
                  </a:lnTo>
                  <a:lnTo>
                    <a:pt x="516826" y="47167"/>
                  </a:lnTo>
                  <a:close/>
                </a:path>
                <a:path w="577850" h="522604">
                  <a:moveTo>
                    <a:pt x="518617" y="59575"/>
                  </a:moveTo>
                  <a:lnTo>
                    <a:pt x="517639" y="58153"/>
                  </a:lnTo>
                  <a:lnTo>
                    <a:pt x="516089" y="55435"/>
                  </a:lnTo>
                  <a:lnTo>
                    <a:pt x="515010" y="56654"/>
                  </a:lnTo>
                  <a:lnTo>
                    <a:pt x="515734" y="59169"/>
                  </a:lnTo>
                  <a:lnTo>
                    <a:pt x="514934" y="60147"/>
                  </a:lnTo>
                  <a:lnTo>
                    <a:pt x="514134" y="61366"/>
                  </a:lnTo>
                  <a:lnTo>
                    <a:pt x="515975" y="61163"/>
                  </a:lnTo>
                  <a:lnTo>
                    <a:pt x="517512" y="60553"/>
                  </a:lnTo>
                  <a:lnTo>
                    <a:pt x="518617" y="59575"/>
                  </a:lnTo>
                  <a:close/>
                </a:path>
                <a:path w="577850" h="522604">
                  <a:moveTo>
                    <a:pt x="520827" y="54749"/>
                  </a:moveTo>
                  <a:lnTo>
                    <a:pt x="520192" y="54076"/>
                  </a:lnTo>
                  <a:lnTo>
                    <a:pt x="520204" y="54470"/>
                  </a:lnTo>
                  <a:lnTo>
                    <a:pt x="520623" y="54711"/>
                  </a:lnTo>
                  <a:lnTo>
                    <a:pt x="520827" y="54749"/>
                  </a:lnTo>
                  <a:close/>
                </a:path>
                <a:path w="577850" h="522604">
                  <a:moveTo>
                    <a:pt x="521017" y="60198"/>
                  </a:moveTo>
                  <a:lnTo>
                    <a:pt x="520649" y="58750"/>
                  </a:lnTo>
                  <a:lnTo>
                    <a:pt x="520014" y="57073"/>
                  </a:lnTo>
                  <a:lnTo>
                    <a:pt x="519747" y="58039"/>
                  </a:lnTo>
                  <a:lnTo>
                    <a:pt x="519303" y="58902"/>
                  </a:lnTo>
                  <a:lnTo>
                    <a:pt x="518617" y="59575"/>
                  </a:lnTo>
                  <a:lnTo>
                    <a:pt x="519061" y="60210"/>
                  </a:lnTo>
                  <a:lnTo>
                    <a:pt x="519379" y="60604"/>
                  </a:lnTo>
                  <a:lnTo>
                    <a:pt x="519480" y="60159"/>
                  </a:lnTo>
                  <a:lnTo>
                    <a:pt x="521017" y="60198"/>
                  </a:lnTo>
                  <a:close/>
                </a:path>
                <a:path w="577850" h="522604">
                  <a:moveTo>
                    <a:pt x="525018" y="50609"/>
                  </a:moveTo>
                  <a:lnTo>
                    <a:pt x="524878" y="50507"/>
                  </a:lnTo>
                  <a:lnTo>
                    <a:pt x="523367" y="51498"/>
                  </a:lnTo>
                  <a:lnTo>
                    <a:pt x="523100" y="51676"/>
                  </a:lnTo>
                  <a:lnTo>
                    <a:pt x="523341" y="51536"/>
                  </a:lnTo>
                  <a:lnTo>
                    <a:pt x="525018" y="50609"/>
                  </a:lnTo>
                  <a:close/>
                </a:path>
                <a:path w="577850" h="522604">
                  <a:moveTo>
                    <a:pt x="525310" y="40678"/>
                  </a:moveTo>
                  <a:lnTo>
                    <a:pt x="523341" y="38633"/>
                  </a:lnTo>
                  <a:lnTo>
                    <a:pt x="524522" y="40170"/>
                  </a:lnTo>
                  <a:lnTo>
                    <a:pt x="525310" y="40678"/>
                  </a:lnTo>
                  <a:close/>
                </a:path>
                <a:path w="577850" h="522604">
                  <a:moveTo>
                    <a:pt x="525653" y="49911"/>
                  </a:moveTo>
                  <a:lnTo>
                    <a:pt x="524738" y="49161"/>
                  </a:lnTo>
                  <a:lnTo>
                    <a:pt x="522427" y="47129"/>
                  </a:lnTo>
                  <a:lnTo>
                    <a:pt x="520534" y="47091"/>
                  </a:lnTo>
                  <a:lnTo>
                    <a:pt x="524865" y="50495"/>
                  </a:lnTo>
                  <a:lnTo>
                    <a:pt x="525653" y="49911"/>
                  </a:lnTo>
                  <a:close/>
                </a:path>
                <a:path w="577850" h="522604">
                  <a:moveTo>
                    <a:pt x="526237" y="50355"/>
                  </a:moveTo>
                  <a:lnTo>
                    <a:pt x="525856" y="49771"/>
                  </a:lnTo>
                  <a:lnTo>
                    <a:pt x="525653" y="49911"/>
                  </a:lnTo>
                  <a:lnTo>
                    <a:pt x="526084" y="50253"/>
                  </a:lnTo>
                  <a:lnTo>
                    <a:pt x="526237" y="50355"/>
                  </a:lnTo>
                  <a:close/>
                </a:path>
                <a:path w="577850" h="522604">
                  <a:moveTo>
                    <a:pt x="529082" y="43713"/>
                  </a:moveTo>
                  <a:lnTo>
                    <a:pt x="528853" y="40957"/>
                  </a:lnTo>
                  <a:lnTo>
                    <a:pt x="527342" y="40538"/>
                  </a:lnTo>
                  <a:lnTo>
                    <a:pt x="525335" y="40690"/>
                  </a:lnTo>
                  <a:lnTo>
                    <a:pt x="527316" y="41973"/>
                  </a:lnTo>
                  <a:lnTo>
                    <a:pt x="529082" y="43713"/>
                  </a:lnTo>
                  <a:close/>
                </a:path>
                <a:path w="577850" h="522604">
                  <a:moveTo>
                    <a:pt x="531342" y="46659"/>
                  </a:moveTo>
                  <a:lnTo>
                    <a:pt x="530606" y="45212"/>
                  </a:lnTo>
                  <a:lnTo>
                    <a:pt x="529082" y="43713"/>
                  </a:lnTo>
                  <a:lnTo>
                    <a:pt x="529437" y="47828"/>
                  </a:lnTo>
                  <a:lnTo>
                    <a:pt x="531342" y="46659"/>
                  </a:lnTo>
                  <a:close/>
                </a:path>
                <a:path w="577850" h="522604">
                  <a:moveTo>
                    <a:pt x="531444" y="56184"/>
                  </a:moveTo>
                  <a:lnTo>
                    <a:pt x="531266" y="54038"/>
                  </a:lnTo>
                  <a:lnTo>
                    <a:pt x="530225" y="54343"/>
                  </a:lnTo>
                  <a:lnTo>
                    <a:pt x="531444" y="56184"/>
                  </a:lnTo>
                  <a:close/>
                </a:path>
                <a:path w="577850" h="522604">
                  <a:moveTo>
                    <a:pt x="534060" y="53225"/>
                  </a:moveTo>
                  <a:lnTo>
                    <a:pt x="533069" y="52184"/>
                  </a:lnTo>
                  <a:lnTo>
                    <a:pt x="531317" y="50939"/>
                  </a:lnTo>
                  <a:lnTo>
                    <a:pt x="530860" y="49326"/>
                  </a:lnTo>
                  <a:lnTo>
                    <a:pt x="531266" y="54038"/>
                  </a:lnTo>
                  <a:lnTo>
                    <a:pt x="534060" y="53225"/>
                  </a:lnTo>
                  <a:close/>
                </a:path>
                <a:path w="577850" h="522604">
                  <a:moveTo>
                    <a:pt x="536879" y="32880"/>
                  </a:moveTo>
                  <a:lnTo>
                    <a:pt x="536460" y="29044"/>
                  </a:lnTo>
                  <a:lnTo>
                    <a:pt x="534720" y="27787"/>
                  </a:lnTo>
                  <a:lnTo>
                    <a:pt x="532930" y="28765"/>
                  </a:lnTo>
                  <a:lnTo>
                    <a:pt x="532472" y="27139"/>
                  </a:lnTo>
                  <a:lnTo>
                    <a:pt x="531901" y="29959"/>
                  </a:lnTo>
                  <a:lnTo>
                    <a:pt x="533628" y="31191"/>
                  </a:lnTo>
                  <a:lnTo>
                    <a:pt x="536879" y="32880"/>
                  </a:lnTo>
                  <a:close/>
                </a:path>
                <a:path w="577850" h="522604">
                  <a:moveTo>
                    <a:pt x="539699" y="39230"/>
                  </a:moveTo>
                  <a:lnTo>
                    <a:pt x="539686" y="37465"/>
                  </a:lnTo>
                  <a:lnTo>
                    <a:pt x="538949" y="36944"/>
                  </a:lnTo>
                  <a:lnTo>
                    <a:pt x="538518" y="36918"/>
                  </a:lnTo>
                  <a:lnTo>
                    <a:pt x="539699" y="39230"/>
                  </a:lnTo>
                  <a:close/>
                </a:path>
                <a:path w="577850" h="522604">
                  <a:moveTo>
                    <a:pt x="542277" y="26581"/>
                  </a:moveTo>
                  <a:lnTo>
                    <a:pt x="541413" y="26149"/>
                  </a:lnTo>
                  <a:lnTo>
                    <a:pt x="541185" y="26428"/>
                  </a:lnTo>
                  <a:lnTo>
                    <a:pt x="540816" y="26733"/>
                  </a:lnTo>
                  <a:lnTo>
                    <a:pt x="540042" y="27089"/>
                  </a:lnTo>
                  <a:lnTo>
                    <a:pt x="541553" y="28359"/>
                  </a:lnTo>
                  <a:lnTo>
                    <a:pt x="542277" y="26581"/>
                  </a:lnTo>
                  <a:close/>
                </a:path>
                <a:path w="577850" h="522604">
                  <a:moveTo>
                    <a:pt x="542505" y="24828"/>
                  </a:moveTo>
                  <a:lnTo>
                    <a:pt x="538594" y="24676"/>
                  </a:lnTo>
                  <a:lnTo>
                    <a:pt x="541401" y="26149"/>
                  </a:lnTo>
                  <a:lnTo>
                    <a:pt x="542505" y="24828"/>
                  </a:lnTo>
                  <a:close/>
                </a:path>
                <a:path w="577850" h="522604">
                  <a:moveTo>
                    <a:pt x="542785" y="29375"/>
                  </a:moveTo>
                  <a:lnTo>
                    <a:pt x="541553" y="28359"/>
                  </a:lnTo>
                  <a:lnTo>
                    <a:pt x="540664" y="30594"/>
                  </a:lnTo>
                  <a:lnTo>
                    <a:pt x="542785" y="29375"/>
                  </a:lnTo>
                  <a:close/>
                </a:path>
                <a:path w="577850" h="522604">
                  <a:moveTo>
                    <a:pt x="542874" y="40525"/>
                  </a:moveTo>
                  <a:lnTo>
                    <a:pt x="539851" y="35953"/>
                  </a:lnTo>
                  <a:lnTo>
                    <a:pt x="541477" y="38100"/>
                  </a:lnTo>
                  <a:lnTo>
                    <a:pt x="540131" y="35852"/>
                  </a:lnTo>
                  <a:lnTo>
                    <a:pt x="539648" y="33731"/>
                  </a:lnTo>
                  <a:lnTo>
                    <a:pt x="539686" y="37465"/>
                  </a:lnTo>
                  <a:lnTo>
                    <a:pt x="540893" y="38354"/>
                  </a:lnTo>
                  <a:lnTo>
                    <a:pt x="542874" y="40525"/>
                  </a:lnTo>
                  <a:close/>
                </a:path>
                <a:path w="577850" h="522604">
                  <a:moveTo>
                    <a:pt x="544068" y="56845"/>
                  </a:moveTo>
                  <a:lnTo>
                    <a:pt x="542378" y="53378"/>
                  </a:lnTo>
                  <a:lnTo>
                    <a:pt x="539369" y="52527"/>
                  </a:lnTo>
                  <a:lnTo>
                    <a:pt x="538899" y="50901"/>
                  </a:lnTo>
                  <a:lnTo>
                    <a:pt x="538797" y="55346"/>
                  </a:lnTo>
                  <a:lnTo>
                    <a:pt x="544068" y="56845"/>
                  </a:lnTo>
                  <a:close/>
                </a:path>
                <a:path w="577850" h="522604">
                  <a:moveTo>
                    <a:pt x="546087" y="47015"/>
                  </a:moveTo>
                  <a:lnTo>
                    <a:pt x="544499" y="39116"/>
                  </a:lnTo>
                  <a:lnTo>
                    <a:pt x="545566" y="47599"/>
                  </a:lnTo>
                  <a:lnTo>
                    <a:pt x="546087" y="47015"/>
                  </a:lnTo>
                  <a:close/>
                </a:path>
                <a:path w="577850" h="522604">
                  <a:moveTo>
                    <a:pt x="548665" y="34378"/>
                  </a:moveTo>
                  <a:lnTo>
                    <a:pt x="543966" y="30035"/>
                  </a:lnTo>
                  <a:lnTo>
                    <a:pt x="541604" y="33832"/>
                  </a:lnTo>
                  <a:lnTo>
                    <a:pt x="543852" y="34467"/>
                  </a:lnTo>
                  <a:lnTo>
                    <a:pt x="545884" y="34328"/>
                  </a:lnTo>
                  <a:lnTo>
                    <a:pt x="546290" y="38163"/>
                  </a:lnTo>
                  <a:lnTo>
                    <a:pt x="548665" y="34378"/>
                  </a:lnTo>
                  <a:close/>
                </a:path>
                <a:path w="577850" h="522604">
                  <a:moveTo>
                    <a:pt x="563156" y="31076"/>
                  </a:moveTo>
                  <a:lnTo>
                    <a:pt x="562902" y="31051"/>
                  </a:lnTo>
                  <a:lnTo>
                    <a:pt x="563130" y="31724"/>
                  </a:lnTo>
                  <a:lnTo>
                    <a:pt x="563156" y="31076"/>
                  </a:lnTo>
                  <a:close/>
                </a:path>
                <a:path w="577850" h="522604">
                  <a:moveTo>
                    <a:pt x="566661" y="41795"/>
                  </a:moveTo>
                  <a:lnTo>
                    <a:pt x="564730" y="36283"/>
                  </a:lnTo>
                  <a:lnTo>
                    <a:pt x="563130" y="31724"/>
                  </a:lnTo>
                  <a:lnTo>
                    <a:pt x="563016" y="36283"/>
                  </a:lnTo>
                  <a:lnTo>
                    <a:pt x="559498" y="36029"/>
                  </a:lnTo>
                  <a:lnTo>
                    <a:pt x="566661" y="41795"/>
                  </a:lnTo>
                  <a:close/>
                </a:path>
                <a:path w="577850" h="522604">
                  <a:moveTo>
                    <a:pt x="568134" y="44437"/>
                  </a:moveTo>
                  <a:lnTo>
                    <a:pt x="567651" y="42811"/>
                  </a:lnTo>
                  <a:lnTo>
                    <a:pt x="563143" y="41516"/>
                  </a:lnTo>
                  <a:lnTo>
                    <a:pt x="565111" y="43573"/>
                  </a:lnTo>
                  <a:lnTo>
                    <a:pt x="568134" y="44437"/>
                  </a:lnTo>
                  <a:close/>
                </a:path>
                <a:path w="577850" h="522604">
                  <a:moveTo>
                    <a:pt x="568909" y="32778"/>
                  </a:moveTo>
                  <a:lnTo>
                    <a:pt x="565035" y="26466"/>
                  </a:lnTo>
                  <a:lnTo>
                    <a:pt x="563194" y="29654"/>
                  </a:lnTo>
                  <a:lnTo>
                    <a:pt x="563156" y="31076"/>
                  </a:lnTo>
                  <a:lnTo>
                    <a:pt x="567182" y="31546"/>
                  </a:lnTo>
                  <a:lnTo>
                    <a:pt x="568909" y="32778"/>
                  </a:lnTo>
                  <a:close/>
                </a:path>
                <a:path w="577850" h="522604">
                  <a:moveTo>
                    <a:pt x="572046" y="29210"/>
                  </a:moveTo>
                  <a:lnTo>
                    <a:pt x="571627" y="25374"/>
                  </a:lnTo>
                  <a:lnTo>
                    <a:pt x="570407" y="23545"/>
                  </a:lnTo>
                  <a:lnTo>
                    <a:pt x="572046" y="29210"/>
                  </a:lnTo>
                  <a:close/>
                </a:path>
                <a:path w="577850" h="522604">
                  <a:moveTo>
                    <a:pt x="577583" y="4546"/>
                  </a:moveTo>
                  <a:lnTo>
                    <a:pt x="573760" y="812"/>
                  </a:lnTo>
                  <a:lnTo>
                    <a:pt x="573252" y="0"/>
                  </a:lnTo>
                  <a:lnTo>
                    <a:pt x="572719" y="2044"/>
                  </a:lnTo>
                  <a:lnTo>
                    <a:pt x="577443" y="5892"/>
                  </a:lnTo>
                  <a:lnTo>
                    <a:pt x="576491" y="4889"/>
                  </a:lnTo>
                  <a:lnTo>
                    <a:pt x="577583" y="454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8418817" y="3826916"/>
              <a:ext cx="472440" cy="1073150"/>
            </a:xfrm>
            <a:custGeom>
              <a:avLst/>
              <a:gdLst/>
              <a:ahLst/>
              <a:cxnLst/>
              <a:rect l="l" t="t" r="r" b="b"/>
              <a:pathLst>
                <a:path w="472440" h="1073150">
                  <a:moveTo>
                    <a:pt x="25171" y="313677"/>
                  </a:moveTo>
                  <a:lnTo>
                    <a:pt x="24574" y="314109"/>
                  </a:lnTo>
                  <a:lnTo>
                    <a:pt x="24650" y="314274"/>
                  </a:lnTo>
                  <a:lnTo>
                    <a:pt x="24917" y="314401"/>
                  </a:lnTo>
                  <a:lnTo>
                    <a:pt x="25031" y="314147"/>
                  </a:lnTo>
                  <a:lnTo>
                    <a:pt x="25019" y="313944"/>
                  </a:lnTo>
                  <a:lnTo>
                    <a:pt x="25171" y="313677"/>
                  </a:lnTo>
                  <a:close/>
                </a:path>
                <a:path w="472440" h="1073150">
                  <a:moveTo>
                    <a:pt x="30632" y="319925"/>
                  </a:moveTo>
                  <a:lnTo>
                    <a:pt x="30060" y="319925"/>
                  </a:lnTo>
                  <a:lnTo>
                    <a:pt x="30073" y="321195"/>
                  </a:lnTo>
                  <a:lnTo>
                    <a:pt x="30632" y="319925"/>
                  </a:lnTo>
                  <a:close/>
                </a:path>
                <a:path w="472440" h="1073150">
                  <a:moveTo>
                    <a:pt x="30734" y="224980"/>
                  </a:moveTo>
                  <a:lnTo>
                    <a:pt x="24079" y="228612"/>
                  </a:lnTo>
                  <a:lnTo>
                    <a:pt x="25895" y="229146"/>
                  </a:lnTo>
                  <a:lnTo>
                    <a:pt x="24714" y="230632"/>
                  </a:lnTo>
                  <a:lnTo>
                    <a:pt x="30734" y="224980"/>
                  </a:lnTo>
                  <a:close/>
                </a:path>
                <a:path w="472440" h="1073150">
                  <a:moveTo>
                    <a:pt x="35585" y="224497"/>
                  </a:moveTo>
                  <a:lnTo>
                    <a:pt x="33185" y="228434"/>
                  </a:lnTo>
                  <a:lnTo>
                    <a:pt x="34988" y="228028"/>
                  </a:lnTo>
                  <a:lnTo>
                    <a:pt x="35585" y="224497"/>
                  </a:lnTo>
                  <a:close/>
                </a:path>
                <a:path w="472440" h="1073150">
                  <a:moveTo>
                    <a:pt x="36791" y="239915"/>
                  </a:moveTo>
                  <a:lnTo>
                    <a:pt x="36360" y="239445"/>
                  </a:lnTo>
                  <a:lnTo>
                    <a:pt x="35648" y="239255"/>
                  </a:lnTo>
                  <a:lnTo>
                    <a:pt x="36182" y="239890"/>
                  </a:lnTo>
                  <a:lnTo>
                    <a:pt x="36741" y="240449"/>
                  </a:lnTo>
                  <a:lnTo>
                    <a:pt x="36791" y="239915"/>
                  </a:lnTo>
                  <a:close/>
                </a:path>
                <a:path w="472440" h="1073150">
                  <a:moveTo>
                    <a:pt x="41211" y="241185"/>
                  </a:moveTo>
                  <a:lnTo>
                    <a:pt x="41122" y="238645"/>
                  </a:lnTo>
                  <a:lnTo>
                    <a:pt x="39776" y="241185"/>
                  </a:lnTo>
                  <a:lnTo>
                    <a:pt x="41211" y="241185"/>
                  </a:lnTo>
                  <a:close/>
                </a:path>
                <a:path w="472440" h="1073150">
                  <a:moveTo>
                    <a:pt x="102463" y="316458"/>
                  </a:moveTo>
                  <a:lnTo>
                    <a:pt x="102387" y="314921"/>
                  </a:lnTo>
                  <a:lnTo>
                    <a:pt x="102323" y="316115"/>
                  </a:lnTo>
                  <a:lnTo>
                    <a:pt x="102463" y="316458"/>
                  </a:lnTo>
                  <a:close/>
                </a:path>
                <a:path w="472440" h="1073150">
                  <a:moveTo>
                    <a:pt x="104698" y="315747"/>
                  </a:moveTo>
                  <a:lnTo>
                    <a:pt x="104571" y="313575"/>
                  </a:lnTo>
                  <a:lnTo>
                    <a:pt x="104533" y="310476"/>
                  </a:lnTo>
                  <a:lnTo>
                    <a:pt x="103708" y="314845"/>
                  </a:lnTo>
                  <a:lnTo>
                    <a:pt x="104698" y="315747"/>
                  </a:lnTo>
                  <a:close/>
                </a:path>
                <a:path w="472440" h="1073150">
                  <a:moveTo>
                    <a:pt x="105625" y="304685"/>
                  </a:moveTo>
                  <a:lnTo>
                    <a:pt x="104825" y="304685"/>
                  </a:lnTo>
                  <a:lnTo>
                    <a:pt x="104267" y="305955"/>
                  </a:lnTo>
                  <a:lnTo>
                    <a:pt x="104571" y="307225"/>
                  </a:lnTo>
                  <a:lnTo>
                    <a:pt x="104533" y="310476"/>
                  </a:lnTo>
                  <a:lnTo>
                    <a:pt x="105625" y="304685"/>
                  </a:lnTo>
                  <a:close/>
                </a:path>
                <a:path w="472440" h="1073150">
                  <a:moveTo>
                    <a:pt x="115608" y="356590"/>
                  </a:moveTo>
                  <a:lnTo>
                    <a:pt x="115493" y="356463"/>
                  </a:lnTo>
                  <a:lnTo>
                    <a:pt x="115252" y="356209"/>
                  </a:lnTo>
                  <a:lnTo>
                    <a:pt x="114541" y="359905"/>
                  </a:lnTo>
                  <a:lnTo>
                    <a:pt x="114985" y="359016"/>
                  </a:lnTo>
                  <a:lnTo>
                    <a:pt x="115608" y="356590"/>
                  </a:lnTo>
                  <a:close/>
                </a:path>
                <a:path w="472440" h="1073150">
                  <a:moveTo>
                    <a:pt x="154419" y="349135"/>
                  </a:moveTo>
                  <a:lnTo>
                    <a:pt x="150952" y="350405"/>
                  </a:lnTo>
                  <a:lnTo>
                    <a:pt x="153365" y="350405"/>
                  </a:lnTo>
                  <a:lnTo>
                    <a:pt x="154419" y="349135"/>
                  </a:lnTo>
                  <a:close/>
                </a:path>
                <a:path w="472440" h="1073150">
                  <a:moveTo>
                    <a:pt x="181533" y="1071613"/>
                  </a:moveTo>
                  <a:lnTo>
                    <a:pt x="179374" y="1065669"/>
                  </a:lnTo>
                  <a:lnTo>
                    <a:pt x="179514" y="1067054"/>
                  </a:lnTo>
                  <a:lnTo>
                    <a:pt x="177406" y="1066673"/>
                  </a:lnTo>
                  <a:lnTo>
                    <a:pt x="178168" y="1071956"/>
                  </a:lnTo>
                  <a:lnTo>
                    <a:pt x="177838" y="1072934"/>
                  </a:lnTo>
                  <a:lnTo>
                    <a:pt x="181533" y="1071613"/>
                  </a:lnTo>
                  <a:close/>
                </a:path>
                <a:path w="472440" h="1073150">
                  <a:moveTo>
                    <a:pt x="185229" y="321144"/>
                  </a:moveTo>
                  <a:lnTo>
                    <a:pt x="184988" y="325005"/>
                  </a:lnTo>
                  <a:lnTo>
                    <a:pt x="185166" y="322465"/>
                  </a:lnTo>
                  <a:lnTo>
                    <a:pt x="185229" y="321144"/>
                  </a:lnTo>
                  <a:close/>
                </a:path>
                <a:path w="472440" h="1073150">
                  <a:moveTo>
                    <a:pt x="195668" y="229692"/>
                  </a:moveTo>
                  <a:lnTo>
                    <a:pt x="195618" y="228460"/>
                  </a:lnTo>
                  <a:lnTo>
                    <a:pt x="195249" y="227380"/>
                  </a:lnTo>
                  <a:lnTo>
                    <a:pt x="194233" y="226479"/>
                  </a:lnTo>
                  <a:lnTo>
                    <a:pt x="194335" y="227723"/>
                  </a:lnTo>
                  <a:lnTo>
                    <a:pt x="194830" y="228777"/>
                  </a:lnTo>
                  <a:lnTo>
                    <a:pt x="195668" y="229692"/>
                  </a:lnTo>
                  <a:close/>
                </a:path>
                <a:path w="472440" h="1073150">
                  <a:moveTo>
                    <a:pt x="197675" y="309460"/>
                  </a:moveTo>
                  <a:lnTo>
                    <a:pt x="197218" y="308546"/>
                  </a:lnTo>
                  <a:lnTo>
                    <a:pt x="197053" y="308546"/>
                  </a:lnTo>
                  <a:lnTo>
                    <a:pt x="197231" y="308864"/>
                  </a:lnTo>
                  <a:lnTo>
                    <a:pt x="197675" y="309460"/>
                  </a:lnTo>
                  <a:close/>
                </a:path>
                <a:path w="472440" h="1073150">
                  <a:moveTo>
                    <a:pt x="202006" y="313093"/>
                  </a:moveTo>
                  <a:lnTo>
                    <a:pt x="199377" y="311632"/>
                  </a:lnTo>
                  <a:lnTo>
                    <a:pt x="197688" y="309460"/>
                  </a:lnTo>
                  <a:lnTo>
                    <a:pt x="200329" y="314617"/>
                  </a:lnTo>
                  <a:lnTo>
                    <a:pt x="202006" y="313093"/>
                  </a:lnTo>
                  <a:close/>
                </a:path>
                <a:path w="472440" h="1073150">
                  <a:moveTo>
                    <a:pt x="221856" y="302298"/>
                  </a:moveTo>
                  <a:lnTo>
                    <a:pt x="220827" y="302780"/>
                  </a:lnTo>
                  <a:lnTo>
                    <a:pt x="220967" y="304876"/>
                  </a:lnTo>
                  <a:lnTo>
                    <a:pt x="221856" y="302298"/>
                  </a:lnTo>
                  <a:close/>
                </a:path>
                <a:path w="472440" h="1073150">
                  <a:moveTo>
                    <a:pt x="226593" y="302145"/>
                  </a:moveTo>
                  <a:lnTo>
                    <a:pt x="222859" y="294525"/>
                  </a:lnTo>
                  <a:lnTo>
                    <a:pt x="225907" y="288175"/>
                  </a:lnTo>
                  <a:lnTo>
                    <a:pt x="217512" y="288175"/>
                  </a:lnTo>
                  <a:lnTo>
                    <a:pt x="215442" y="288175"/>
                  </a:lnTo>
                  <a:lnTo>
                    <a:pt x="220916" y="290715"/>
                  </a:lnTo>
                  <a:lnTo>
                    <a:pt x="223685" y="298335"/>
                  </a:lnTo>
                  <a:lnTo>
                    <a:pt x="219900" y="298335"/>
                  </a:lnTo>
                  <a:lnTo>
                    <a:pt x="226593" y="302145"/>
                  </a:lnTo>
                  <a:close/>
                </a:path>
                <a:path w="472440" h="1073150">
                  <a:moveTo>
                    <a:pt x="230619" y="273685"/>
                  </a:moveTo>
                  <a:lnTo>
                    <a:pt x="230581" y="273075"/>
                  </a:lnTo>
                  <a:lnTo>
                    <a:pt x="230454" y="272516"/>
                  </a:lnTo>
                  <a:lnTo>
                    <a:pt x="230454" y="272935"/>
                  </a:lnTo>
                  <a:lnTo>
                    <a:pt x="230479" y="274408"/>
                  </a:lnTo>
                  <a:lnTo>
                    <a:pt x="230619" y="273685"/>
                  </a:lnTo>
                  <a:close/>
                </a:path>
                <a:path w="472440" h="1073150">
                  <a:moveTo>
                    <a:pt x="233260" y="269125"/>
                  </a:moveTo>
                  <a:lnTo>
                    <a:pt x="233159" y="268986"/>
                  </a:lnTo>
                  <a:lnTo>
                    <a:pt x="232232" y="270395"/>
                  </a:lnTo>
                  <a:lnTo>
                    <a:pt x="233260" y="269125"/>
                  </a:lnTo>
                  <a:close/>
                </a:path>
                <a:path w="472440" h="1073150">
                  <a:moveTo>
                    <a:pt x="234124" y="280276"/>
                  </a:moveTo>
                  <a:lnTo>
                    <a:pt x="228409" y="275386"/>
                  </a:lnTo>
                  <a:lnTo>
                    <a:pt x="233603" y="280517"/>
                  </a:lnTo>
                  <a:lnTo>
                    <a:pt x="234124" y="280276"/>
                  </a:lnTo>
                  <a:close/>
                </a:path>
                <a:path w="472440" h="1073150">
                  <a:moveTo>
                    <a:pt x="235204" y="260235"/>
                  </a:moveTo>
                  <a:lnTo>
                    <a:pt x="235026" y="258013"/>
                  </a:lnTo>
                  <a:lnTo>
                    <a:pt x="233489" y="258965"/>
                  </a:lnTo>
                  <a:lnTo>
                    <a:pt x="235204" y="260235"/>
                  </a:lnTo>
                  <a:close/>
                </a:path>
                <a:path w="472440" h="1073150">
                  <a:moveTo>
                    <a:pt x="235559" y="257695"/>
                  </a:moveTo>
                  <a:lnTo>
                    <a:pt x="234975" y="257416"/>
                  </a:lnTo>
                  <a:lnTo>
                    <a:pt x="235026" y="258013"/>
                  </a:lnTo>
                  <a:lnTo>
                    <a:pt x="235559" y="257695"/>
                  </a:lnTo>
                  <a:close/>
                </a:path>
                <a:path w="472440" h="1073150">
                  <a:moveTo>
                    <a:pt x="237388" y="266814"/>
                  </a:moveTo>
                  <a:lnTo>
                    <a:pt x="235902" y="264820"/>
                  </a:lnTo>
                  <a:lnTo>
                    <a:pt x="236499" y="266115"/>
                  </a:lnTo>
                  <a:lnTo>
                    <a:pt x="237045" y="266979"/>
                  </a:lnTo>
                  <a:lnTo>
                    <a:pt x="237388" y="266814"/>
                  </a:lnTo>
                  <a:close/>
                </a:path>
                <a:path w="472440" h="1073150">
                  <a:moveTo>
                    <a:pt x="247548" y="203085"/>
                  </a:moveTo>
                  <a:lnTo>
                    <a:pt x="245478" y="201815"/>
                  </a:lnTo>
                  <a:lnTo>
                    <a:pt x="244779" y="203085"/>
                  </a:lnTo>
                  <a:lnTo>
                    <a:pt x="247548" y="203085"/>
                  </a:lnTo>
                  <a:close/>
                </a:path>
                <a:path w="472440" h="1073150">
                  <a:moveTo>
                    <a:pt x="248145" y="261505"/>
                  </a:moveTo>
                  <a:lnTo>
                    <a:pt x="246824" y="261505"/>
                  </a:lnTo>
                  <a:lnTo>
                    <a:pt x="245783" y="257632"/>
                  </a:lnTo>
                  <a:lnTo>
                    <a:pt x="245999" y="261505"/>
                  </a:lnTo>
                  <a:lnTo>
                    <a:pt x="245732" y="261505"/>
                  </a:lnTo>
                  <a:lnTo>
                    <a:pt x="247167" y="262775"/>
                  </a:lnTo>
                  <a:lnTo>
                    <a:pt x="246926" y="261874"/>
                  </a:lnTo>
                  <a:lnTo>
                    <a:pt x="247980" y="262305"/>
                  </a:lnTo>
                  <a:lnTo>
                    <a:pt x="248145" y="261505"/>
                  </a:lnTo>
                  <a:close/>
                </a:path>
                <a:path w="472440" h="1073150">
                  <a:moveTo>
                    <a:pt x="260819" y="251117"/>
                  </a:moveTo>
                  <a:lnTo>
                    <a:pt x="258419" y="248462"/>
                  </a:lnTo>
                  <a:lnTo>
                    <a:pt x="257213" y="250075"/>
                  </a:lnTo>
                  <a:lnTo>
                    <a:pt x="260819" y="251117"/>
                  </a:lnTo>
                  <a:close/>
                </a:path>
                <a:path w="472440" h="1073150">
                  <a:moveTo>
                    <a:pt x="261289" y="269125"/>
                  </a:moveTo>
                  <a:lnTo>
                    <a:pt x="258572" y="266585"/>
                  </a:lnTo>
                  <a:lnTo>
                    <a:pt x="247980" y="262305"/>
                  </a:lnTo>
                  <a:lnTo>
                    <a:pt x="247357" y="265315"/>
                  </a:lnTo>
                  <a:lnTo>
                    <a:pt x="255308" y="270395"/>
                  </a:lnTo>
                  <a:lnTo>
                    <a:pt x="254698" y="266585"/>
                  </a:lnTo>
                  <a:lnTo>
                    <a:pt x="261289" y="269125"/>
                  </a:lnTo>
                  <a:close/>
                </a:path>
                <a:path w="472440" h="1073150">
                  <a:moveTo>
                    <a:pt x="261480" y="263982"/>
                  </a:moveTo>
                  <a:lnTo>
                    <a:pt x="260299" y="262382"/>
                  </a:lnTo>
                  <a:lnTo>
                    <a:pt x="258597" y="261023"/>
                  </a:lnTo>
                  <a:lnTo>
                    <a:pt x="257035" y="261747"/>
                  </a:lnTo>
                  <a:lnTo>
                    <a:pt x="261480" y="263982"/>
                  </a:lnTo>
                  <a:close/>
                </a:path>
                <a:path w="472440" h="1073150">
                  <a:moveTo>
                    <a:pt x="268376" y="234835"/>
                  </a:moveTo>
                  <a:lnTo>
                    <a:pt x="267716" y="234835"/>
                  </a:lnTo>
                  <a:lnTo>
                    <a:pt x="268147" y="235889"/>
                  </a:lnTo>
                  <a:lnTo>
                    <a:pt x="268376" y="234835"/>
                  </a:lnTo>
                  <a:close/>
                </a:path>
                <a:path w="472440" h="1073150">
                  <a:moveTo>
                    <a:pt x="269811" y="239915"/>
                  </a:moveTo>
                  <a:lnTo>
                    <a:pt x="268147" y="235889"/>
                  </a:lnTo>
                  <a:lnTo>
                    <a:pt x="267576" y="238645"/>
                  </a:lnTo>
                  <a:lnTo>
                    <a:pt x="269811" y="239915"/>
                  </a:lnTo>
                  <a:close/>
                </a:path>
                <a:path w="472440" h="1073150">
                  <a:moveTo>
                    <a:pt x="270319" y="253885"/>
                  </a:moveTo>
                  <a:lnTo>
                    <a:pt x="260819" y="251117"/>
                  </a:lnTo>
                  <a:lnTo>
                    <a:pt x="262178" y="252615"/>
                  </a:lnTo>
                  <a:lnTo>
                    <a:pt x="266179" y="256425"/>
                  </a:lnTo>
                  <a:lnTo>
                    <a:pt x="270319" y="253885"/>
                  </a:lnTo>
                  <a:close/>
                </a:path>
                <a:path w="472440" h="1073150">
                  <a:moveTo>
                    <a:pt x="274459" y="196977"/>
                  </a:moveTo>
                  <a:lnTo>
                    <a:pt x="271868" y="192227"/>
                  </a:lnTo>
                  <a:lnTo>
                    <a:pt x="272948" y="196075"/>
                  </a:lnTo>
                  <a:lnTo>
                    <a:pt x="274459" y="196977"/>
                  </a:lnTo>
                  <a:close/>
                </a:path>
                <a:path w="472440" h="1073150">
                  <a:moveTo>
                    <a:pt x="279641" y="220865"/>
                  </a:moveTo>
                  <a:lnTo>
                    <a:pt x="279234" y="219595"/>
                  </a:lnTo>
                  <a:lnTo>
                    <a:pt x="278422" y="217055"/>
                  </a:lnTo>
                  <a:lnTo>
                    <a:pt x="277609" y="214515"/>
                  </a:lnTo>
                  <a:lnTo>
                    <a:pt x="239610" y="214515"/>
                  </a:lnTo>
                  <a:lnTo>
                    <a:pt x="236016" y="214515"/>
                  </a:lnTo>
                  <a:lnTo>
                    <a:pt x="228587" y="214515"/>
                  </a:lnTo>
                  <a:lnTo>
                    <a:pt x="231940" y="217055"/>
                  </a:lnTo>
                  <a:lnTo>
                    <a:pt x="229958" y="217055"/>
                  </a:lnTo>
                  <a:lnTo>
                    <a:pt x="226009" y="214515"/>
                  </a:lnTo>
                  <a:lnTo>
                    <a:pt x="224028" y="213245"/>
                  </a:lnTo>
                  <a:lnTo>
                    <a:pt x="217347" y="209435"/>
                  </a:lnTo>
                  <a:lnTo>
                    <a:pt x="211975" y="206895"/>
                  </a:lnTo>
                  <a:lnTo>
                    <a:pt x="212407" y="205625"/>
                  </a:lnTo>
                  <a:lnTo>
                    <a:pt x="212318" y="204355"/>
                  </a:lnTo>
                  <a:lnTo>
                    <a:pt x="209143" y="204355"/>
                  </a:lnTo>
                  <a:lnTo>
                    <a:pt x="211010" y="206895"/>
                  </a:lnTo>
                  <a:lnTo>
                    <a:pt x="214274" y="211975"/>
                  </a:lnTo>
                  <a:lnTo>
                    <a:pt x="215265" y="214515"/>
                  </a:lnTo>
                  <a:lnTo>
                    <a:pt x="211848" y="211975"/>
                  </a:lnTo>
                  <a:lnTo>
                    <a:pt x="208724" y="205625"/>
                  </a:lnTo>
                  <a:lnTo>
                    <a:pt x="206133" y="206895"/>
                  </a:lnTo>
                  <a:lnTo>
                    <a:pt x="205105" y="209435"/>
                  </a:lnTo>
                  <a:lnTo>
                    <a:pt x="205498" y="214515"/>
                  </a:lnTo>
                  <a:lnTo>
                    <a:pt x="204965" y="218325"/>
                  </a:lnTo>
                  <a:lnTo>
                    <a:pt x="201155" y="219595"/>
                  </a:lnTo>
                  <a:lnTo>
                    <a:pt x="206794" y="223405"/>
                  </a:lnTo>
                  <a:lnTo>
                    <a:pt x="207022" y="225945"/>
                  </a:lnTo>
                  <a:lnTo>
                    <a:pt x="204292" y="227215"/>
                  </a:lnTo>
                  <a:lnTo>
                    <a:pt x="196938" y="227215"/>
                  </a:lnTo>
                  <a:lnTo>
                    <a:pt x="197789" y="232295"/>
                  </a:lnTo>
                  <a:lnTo>
                    <a:pt x="196913" y="231025"/>
                  </a:lnTo>
                  <a:lnTo>
                    <a:pt x="196240" y="231025"/>
                  </a:lnTo>
                  <a:lnTo>
                    <a:pt x="195668" y="229755"/>
                  </a:lnTo>
                  <a:lnTo>
                    <a:pt x="195808" y="233565"/>
                  </a:lnTo>
                  <a:lnTo>
                    <a:pt x="193243" y="238645"/>
                  </a:lnTo>
                  <a:lnTo>
                    <a:pt x="196011" y="243725"/>
                  </a:lnTo>
                  <a:lnTo>
                    <a:pt x="188709" y="239915"/>
                  </a:lnTo>
                  <a:lnTo>
                    <a:pt x="186804" y="244995"/>
                  </a:lnTo>
                  <a:lnTo>
                    <a:pt x="185407" y="250075"/>
                  </a:lnTo>
                  <a:lnTo>
                    <a:pt x="179603" y="246265"/>
                  </a:lnTo>
                  <a:lnTo>
                    <a:pt x="175183" y="251345"/>
                  </a:lnTo>
                  <a:lnTo>
                    <a:pt x="174002" y="250075"/>
                  </a:lnTo>
                  <a:lnTo>
                    <a:pt x="169875" y="251345"/>
                  </a:lnTo>
                  <a:lnTo>
                    <a:pt x="173748" y="260235"/>
                  </a:lnTo>
                  <a:lnTo>
                    <a:pt x="172123" y="260235"/>
                  </a:lnTo>
                  <a:lnTo>
                    <a:pt x="171462" y="258965"/>
                  </a:lnTo>
                  <a:lnTo>
                    <a:pt x="170853" y="257695"/>
                  </a:lnTo>
                  <a:lnTo>
                    <a:pt x="163474" y="258965"/>
                  </a:lnTo>
                  <a:lnTo>
                    <a:pt x="163550" y="260235"/>
                  </a:lnTo>
                  <a:lnTo>
                    <a:pt x="165963" y="270395"/>
                  </a:lnTo>
                  <a:lnTo>
                    <a:pt x="161366" y="266585"/>
                  </a:lnTo>
                  <a:lnTo>
                    <a:pt x="162712" y="270395"/>
                  </a:lnTo>
                  <a:lnTo>
                    <a:pt x="147891" y="265315"/>
                  </a:lnTo>
                  <a:lnTo>
                    <a:pt x="148082" y="275475"/>
                  </a:lnTo>
                  <a:lnTo>
                    <a:pt x="147650" y="274205"/>
                  </a:lnTo>
                  <a:lnTo>
                    <a:pt x="146939" y="272935"/>
                  </a:lnTo>
                  <a:lnTo>
                    <a:pt x="146723" y="271665"/>
                  </a:lnTo>
                  <a:lnTo>
                    <a:pt x="142989" y="276745"/>
                  </a:lnTo>
                  <a:lnTo>
                    <a:pt x="136131" y="278015"/>
                  </a:lnTo>
                  <a:lnTo>
                    <a:pt x="131838" y="280555"/>
                  </a:lnTo>
                  <a:lnTo>
                    <a:pt x="135788" y="289445"/>
                  </a:lnTo>
                  <a:lnTo>
                    <a:pt x="136067" y="297065"/>
                  </a:lnTo>
                  <a:lnTo>
                    <a:pt x="141757" y="294525"/>
                  </a:lnTo>
                  <a:lnTo>
                    <a:pt x="142011" y="304685"/>
                  </a:lnTo>
                  <a:lnTo>
                    <a:pt x="146392" y="305955"/>
                  </a:lnTo>
                  <a:lnTo>
                    <a:pt x="145503" y="308495"/>
                  </a:lnTo>
                  <a:lnTo>
                    <a:pt x="137210" y="304685"/>
                  </a:lnTo>
                  <a:lnTo>
                    <a:pt x="138607" y="302145"/>
                  </a:lnTo>
                  <a:lnTo>
                    <a:pt x="139712" y="302145"/>
                  </a:lnTo>
                  <a:lnTo>
                    <a:pt x="136766" y="299605"/>
                  </a:lnTo>
                  <a:lnTo>
                    <a:pt x="132168" y="299605"/>
                  </a:lnTo>
                  <a:lnTo>
                    <a:pt x="129387" y="299605"/>
                  </a:lnTo>
                  <a:lnTo>
                    <a:pt x="124117" y="299605"/>
                  </a:lnTo>
                  <a:lnTo>
                    <a:pt x="121005" y="302145"/>
                  </a:lnTo>
                  <a:lnTo>
                    <a:pt x="117843" y="303415"/>
                  </a:lnTo>
                  <a:lnTo>
                    <a:pt x="116192" y="304685"/>
                  </a:lnTo>
                  <a:lnTo>
                    <a:pt x="109004" y="304685"/>
                  </a:lnTo>
                  <a:lnTo>
                    <a:pt x="107111" y="305955"/>
                  </a:lnTo>
                  <a:lnTo>
                    <a:pt x="110045" y="316115"/>
                  </a:lnTo>
                  <a:lnTo>
                    <a:pt x="108089" y="317385"/>
                  </a:lnTo>
                  <a:lnTo>
                    <a:pt x="107149" y="314845"/>
                  </a:lnTo>
                  <a:lnTo>
                    <a:pt x="106095" y="308495"/>
                  </a:lnTo>
                  <a:lnTo>
                    <a:pt x="107149" y="308495"/>
                  </a:lnTo>
                  <a:lnTo>
                    <a:pt x="105575" y="303415"/>
                  </a:lnTo>
                  <a:lnTo>
                    <a:pt x="106349" y="314845"/>
                  </a:lnTo>
                  <a:lnTo>
                    <a:pt x="106464" y="317385"/>
                  </a:lnTo>
                  <a:lnTo>
                    <a:pt x="104698" y="315747"/>
                  </a:lnTo>
                  <a:lnTo>
                    <a:pt x="104787" y="317385"/>
                  </a:lnTo>
                  <a:lnTo>
                    <a:pt x="103314" y="318655"/>
                  </a:lnTo>
                  <a:lnTo>
                    <a:pt x="102463" y="316458"/>
                  </a:lnTo>
                  <a:lnTo>
                    <a:pt x="101892" y="318655"/>
                  </a:lnTo>
                  <a:lnTo>
                    <a:pt x="102082" y="315747"/>
                  </a:lnTo>
                  <a:lnTo>
                    <a:pt x="102209" y="313575"/>
                  </a:lnTo>
                  <a:lnTo>
                    <a:pt x="102387" y="314921"/>
                  </a:lnTo>
                  <a:lnTo>
                    <a:pt x="102463" y="313575"/>
                  </a:lnTo>
                  <a:lnTo>
                    <a:pt x="102616" y="311035"/>
                  </a:lnTo>
                  <a:lnTo>
                    <a:pt x="102311" y="311035"/>
                  </a:lnTo>
                  <a:lnTo>
                    <a:pt x="102285" y="309765"/>
                  </a:lnTo>
                  <a:lnTo>
                    <a:pt x="101866" y="311035"/>
                  </a:lnTo>
                  <a:lnTo>
                    <a:pt x="100291" y="311035"/>
                  </a:lnTo>
                  <a:lnTo>
                    <a:pt x="100304" y="312305"/>
                  </a:lnTo>
                  <a:lnTo>
                    <a:pt x="100418" y="316458"/>
                  </a:lnTo>
                  <a:lnTo>
                    <a:pt x="100672" y="321195"/>
                  </a:lnTo>
                  <a:lnTo>
                    <a:pt x="99568" y="326275"/>
                  </a:lnTo>
                  <a:lnTo>
                    <a:pt x="98552" y="322465"/>
                  </a:lnTo>
                  <a:lnTo>
                    <a:pt x="99098" y="332625"/>
                  </a:lnTo>
                  <a:lnTo>
                    <a:pt x="98920" y="330085"/>
                  </a:lnTo>
                  <a:lnTo>
                    <a:pt x="98564" y="327545"/>
                  </a:lnTo>
                  <a:lnTo>
                    <a:pt x="98094" y="326275"/>
                  </a:lnTo>
                  <a:lnTo>
                    <a:pt x="97904" y="325005"/>
                  </a:lnTo>
                  <a:lnTo>
                    <a:pt x="96926" y="318655"/>
                  </a:lnTo>
                  <a:lnTo>
                    <a:pt x="96735" y="317385"/>
                  </a:lnTo>
                  <a:lnTo>
                    <a:pt x="91960" y="318655"/>
                  </a:lnTo>
                  <a:lnTo>
                    <a:pt x="92227" y="313575"/>
                  </a:lnTo>
                  <a:lnTo>
                    <a:pt x="89293" y="318655"/>
                  </a:lnTo>
                  <a:lnTo>
                    <a:pt x="87807" y="317385"/>
                  </a:lnTo>
                  <a:lnTo>
                    <a:pt x="86588" y="314845"/>
                  </a:lnTo>
                  <a:lnTo>
                    <a:pt x="86245" y="316115"/>
                  </a:lnTo>
                  <a:lnTo>
                    <a:pt x="82880" y="325005"/>
                  </a:lnTo>
                  <a:lnTo>
                    <a:pt x="81610" y="322465"/>
                  </a:lnTo>
                  <a:lnTo>
                    <a:pt x="83870" y="317385"/>
                  </a:lnTo>
                  <a:lnTo>
                    <a:pt x="84442" y="316115"/>
                  </a:lnTo>
                  <a:lnTo>
                    <a:pt x="85572" y="313575"/>
                  </a:lnTo>
                  <a:lnTo>
                    <a:pt x="86144" y="309765"/>
                  </a:lnTo>
                  <a:lnTo>
                    <a:pt x="86245" y="305955"/>
                  </a:lnTo>
                  <a:lnTo>
                    <a:pt x="88798" y="299605"/>
                  </a:lnTo>
                  <a:lnTo>
                    <a:pt x="86334" y="303415"/>
                  </a:lnTo>
                  <a:lnTo>
                    <a:pt x="82435" y="303415"/>
                  </a:lnTo>
                  <a:lnTo>
                    <a:pt x="83781" y="300875"/>
                  </a:lnTo>
                  <a:lnTo>
                    <a:pt x="84467" y="299605"/>
                  </a:lnTo>
                  <a:lnTo>
                    <a:pt x="81711" y="300672"/>
                  </a:lnTo>
                  <a:lnTo>
                    <a:pt x="81711" y="303822"/>
                  </a:lnTo>
                  <a:lnTo>
                    <a:pt x="78257" y="308495"/>
                  </a:lnTo>
                  <a:lnTo>
                    <a:pt x="78028" y="305955"/>
                  </a:lnTo>
                  <a:lnTo>
                    <a:pt x="80225" y="304685"/>
                  </a:lnTo>
                  <a:lnTo>
                    <a:pt x="81711" y="303822"/>
                  </a:lnTo>
                  <a:lnTo>
                    <a:pt x="81711" y="300672"/>
                  </a:lnTo>
                  <a:lnTo>
                    <a:pt x="81153" y="300875"/>
                  </a:lnTo>
                  <a:lnTo>
                    <a:pt x="80797" y="298335"/>
                  </a:lnTo>
                  <a:lnTo>
                    <a:pt x="79362" y="294525"/>
                  </a:lnTo>
                  <a:lnTo>
                    <a:pt x="78270" y="290715"/>
                  </a:lnTo>
                  <a:lnTo>
                    <a:pt x="77495" y="286905"/>
                  </a:lnTo>
                  <a:lnTo>
                    <a:pt x="74142" y="284365"/>
                  </a:lnTo>
                  <a:lnTo>
                    <a:pt x="72339" y="285635"/>
                  </a:lnTo>
                  <a:lnTo>
                    <a:pt x="70523" y="288175"/>
                  </a:lnTo>
                  <a:lnTo>
                    <a:pt x="66890" y="289445"/>
                  </a:lnTo>
                  <a:lnTo>
                    <a:pt x="69138" y="285635"/>
                  </a:lnTo>
                  <a:lnTo>
                    <a:pt x="72898" y="279285"/>
                  </a:lnTo>
                  <a:lnTo>
                    <a:pt x="71069" y="278015"/>
                  </a:lnTo>
                  <a:lnTo>
                    <a:pt x="62026" y="285635"/>
                  </a:lnTo>
                  <a:lnTo>
                    <a:pt x="63703" y="283095"/>
                  </a:lnTo>
                  <a:lnTo>
                    <a:pt x="66230" y="279285"/>
                  </a:lnTo>
                  <a:lnTo>
                    <a:pt x="63220" y="283095"/>
                  </a:lnTo>
                  <a:lnTo>
                    <a:pt x="62001" y="281825"/>
                  </a:lnTo>
                  <a:lnTo>
                    <a:pt x="57353" y="271665"/>
                  </a:lnTo>
                  <a:lnTo>
                    <a:pt x="48844" y="262775"/>
                  </a:lnTo>
                  <a:lnTo>
                    <a:pt x="41694" y="253885"/>
                  </a:lnTo>
                  <a:lnTo>
                    <a:pt x="41414" y="246265"/>
                  </a:lnTo>
                  <a:lnTo>
                    <a:pt x="41262" y="242455"/>
                  </a:lnTo>
                  <a:lnTo>
                    <a:pt x="39116" y="242455"/>
                  </a:lnTo>
                  <a:lnTo>
                    <a:pt x="37896" y="242455"/>
                  </a:lnTo>
                  <a:lnTo>
                    <a:pt x="36614" y="242455"/>
                  </a:lnTo>
                  <a:lnTo>
                    <a:pt x="32461" y="244995"/>
                  </a:lnTo>
                  <a:lnTo>
                    <a:pt x="30251" y="246265"/>
                  </a:lnTo>
                  <a:lnTo>
                    <a:pt x="31432" y="241185"/>
                  </a:lnTo>
                  <a:lnTo>
                    <a:pt x="32613" y="236105"/>
                  </a:lnTo>
                  <a:lnTo>
                    <a:pt x="25361" y="241185"/>
                  </a:lnTo>
                  <a:lnTo>
                    <a:pt x="27724" y="231025"/>
                  </a:lnTo>
                  <a:lnTo>
                    <a:pt x="21082" y="236105"/>
                  </a:lnTo>
                  <a:lnTo>
                    <a:pt x="23520" y="236105"/>
                  </a:lnTo>
                  <a:lnTo>
                    <a:pt x="17373" y="241185"/>
                  </a:lnTo>
                  <a:lnTo>
                    <a:pt x="11976" y="247535"/>
                  </a:lnTo>
                  <a:lnTo>
                    <a:pt x="6477" y="253885"/>
                  </a:lnTo>
                  <a:lnTo>
                    <a:pt x="0" y="260235"/>
                  </a:lnTo>
                  <a:lnTo>
                    <a:pt x="3454" y="260235"/>
                  </a:lnTo>
                  <a:lnTo>
                    <a:pt x="2146" y="266585"/>
                  </a:lnTo>
                  <a:lnTo>
                    <a:pt x="1752" y="270395"/>
                  </a:lnTo>
                  <a:lnTo>
                    <a:pt x="7937" y="270395"/>
                  </a:lnTo>
                  <a:lnTo>
                    <a:pt x="6731" y="272935"/>
                  </a:lnTo>
                  <a:lnTo>
                    <a:pt x="4305" y="272935"/>
                  </a:lnTo>
                  <a:lnTo>
                    <a:pt x="2501" y="274205"/>
                  </a:lnTo>
                  <a:lnTo>
                    <a:pt x="7340" y="272935"/>
                  </a:lnTo>
                  <a:lnTo>
                    <a:pt x="9169" y="272935"/>
                  </a:lnTo>
                  <a:lnTo>
                    <a:pt x="9182" y="276745"/>
                  </a:lnTo>
                  <a:lnTo>
                    <a:pt x="7975" y="276745"/>
                  </a:lnTo>
                  <a:lnTo>
                    <a:pt x="14058" y="283095"/>
                  </a:lnTo>
                  <a:lnTo>
                    <a:pt x="12280" y="288175"/>
                  </a:lnTo>
                  <a:lnTo>
                    <a:pt x="15367" y="298335"/>
                  </a:lnTo>
                  <a:lnTo>
                    <a:pt x="19596" y="293255"/>
                  </a:lnTo>
                  <a:lnTo>
                    <a:pt x="20205" y="295795"/>
                  </a:lnTo>
                  <a:lnTo>
                    <a:pt x="19011" y="297065"/>
                  </a:lnTo>
                  <a:lnTo>
                    <a:pt x="18415" y="298335"/>
                  </a:lnTo>
                  <a:lnTo>
                    <a:pt x="21653" y="295795"/>
                  </a:lnTo>
                  <a:lnTo>
                    <a:pt x="21196" y="294525"/>
                  </a:lnTo>
                  <a:lnTo>
                    <a:pt x="21018" y="293255"/>
                  </a:lnTo>
                  <a:lnTo>
                    <a:pt x="20840" y="291985"/>
                  </a:lnTo>
                  <a:lnTo>
                    <a:pt x="24422" y="289445"/>
                  </a:lnTo>
                  <a:lnTo>
                    <a:pt x="22301" y="295795"/>
                  </a:lnTo>
                  <a:lnTo>
                    <a:pt x="24549" y="299605"/>
                  </a:lnTo>
                  <a:lnTo>
                    <a:pt x="26454" y="303415"/>
                  </a:lnTo>
                  <a:lnTo>
                    <a:pt x="23317" y="309765"/>
                  </a:lnTo>
                  <a:lnTo>
                    <a:pt x="25158" y="312305"/>
                  </a:lnTo>
                  <a:lnTo>
                    <a:pt x="28155" y="304685"/>
                  </a:lnTo>
                  <a:lnTo>
                    <a:pt x="29984" y="307225"/>
                  </a:lnTo>
                  <a:lnTo>
                    <a:pt x="27571" y="309765"/>
                  </a:lnTo>
                  <a:lnTo>
                    <a:pt x="31800" y="308495"/>
                  </a:lnTo>
                  <a:lnTo>
                    <a:pt x="32435" y="309765"/>
                  </a:lnTo>
                  <a:lnTo>
                    <a:pt x="29413" y="313575"/>
                  </a:lnTo>
                  <a:lnTo>
                    <a:pt x="27000" y="316115"/>
                  </a:lnTo>
                  <a:lnTo>
                    <a:pt x="26987" y="314845"/>
                  </a:lnTo>
                  <a:lnTo>
                    <a:pt x="24917" y="314845"/>
                  </a:lnTo>
                  <a:lnTo>
                    <a:pt x="23101" y="319925"/>
                  </a:lnTo>
                  <a:lnTo>
                    <a:pt x="30060" y="319925"/>
                  </a:lnTo>
                  <a:lnTo>
                    <a:pt x="30035" y="317385"/>
                  </a:lnTo>
                  <a:lnTo>
                    <a:pt x="35140" y="321195"/>
                  </a:lnTo>
                  <a:lnTo>
                    <a:pt x="39585" y="326275"/>
                  </a:lnTo>
                  <a:lnTo>
                    <a:pt x="45212" y="332625"/>
                  </a:lnTo>
                  <a:lnTo>
                    <a:pt x="53809" y="336435"/>
                  </a:lnTo>
                  <a:lnTo>
                    <a:pt x="55168" y="333895"/>
                  </a:lnTo>
                  <a:lnTo>
                    <a:pt x="59296" y="336435"/>
                  </a:lnTo>
                  <a:lnTo>
                    <a:pt x="60515" y="338975"/>
                  </a:lnTo>
                  <a:lnTo>
                    <a:pt x="61531" y="342785"/>
                  </a:lnTo>
                  <a:lnTo>
                    <a:pt x="65011" y="346595"/>
                  </a:lnTo>
                  <a:lnTo>
                    <a:pt x="64439" y="347865"/>
                  </a:lnTo>
                  <a:lnTo>
                    <a:pt x="67144" y="346595"/>
                  </a:lnTo>
                  <a:lnTo>
                    <a:pt x="69329" y="346595"/>
                  </a:lnTo>
                  <a:lnTo>
                    <a:pt x="70726" y="349135"/>
                  </a:lnTo>
                  <a:lnTo>
                    <a:pt x="67614" y="350405"/>
                  </a:lnTo>
                  <a:lnTo>
                    <a:pt x="70650" y="359295"/>
                  </a:lnTo>
                  <a:lnTo>
                    <a:pt x="66954" y="360565"/>
                  </a:lnTo>
                  <a:lnTo>
                    <a:pt x="75641" y="361835"/>
                  </a:lnTo>
                  <a:lnTo>
                    <a:pt x="72174" y="359295"/>
                  </a:lnTo>
                  <a:lnTo>
                    <a:pt x="79743" y="351675"/>
                  </a:lnTo>
                  <a:lnTo>
                    <a:pt x="78930" y="358025"/>
                  </a:lnTo>
                  <a:lnTo>
                    <a:pt x="81610" y="355485"/>
                  </a:lnTo>
                  <a:lnTo>
                    <a:pt x="82423" y="352945"/>
                  </a:lnTo>
                  <a:lnTo>
                    <a:pt x="85280" y="354215"/>
                  </a:lnTo>
                  <a:lnTo>
                    <a:pt x="81927" y="356755"/>
                  </a:lnTo>
                  <a:lnTo>
                    <a:pt x="85090" y="365645"/>
                  </a:lnTo>
                  <a:lnTo>
                    <a:pt x="80937" y="368185"/>
                  </a:lnTo>
                  <a:lnTo>
                    <a:pt x="82715" y="378345"/>
                  </a:lnTo>
                  <a:lnTo>
                    <a:pt x="92138" y="378345"/>
                  </a:lnTo>
                  <a:lnTo>
                    <a:pt x="92773" y="389775"/>
                  </a:lnTo>
                  <a:lnTo>
                    <a:pt x="93103" y="389775"/>
                  </a:lnTo>
                  <a:lnTo>
                    <a:pt x="93205" y="388505"/>
                  </a:lnTo>
                  <a:lnTo>
                    <a:pt x="94183" y="384695"/>
                  </a:lnTo>
                  <a:lnTo>
                    <a:pt x="94208" y="382155"/>
                  </a:lnTo>
                  <a:lnTo>
                    <a:pt x="93853" y="380885"/>
                  </a:lnTo>
                  <a:lnTo>
                    <a:pt x="93065" y="374535"/>
                  </a:lnTo>
                  <a:lnTo>
                    <a:pt x="88950" y="373265"/>
                  </a:lnTo>
                  <a:lnTo>
                    <a:pt x="90373" y="371995"/>
                  </a:lnTo>
                  <a:lnTo>
                    <a:pt x="89979" y="364375"/>
                  </a:lnTo>
                  <a:lnTo>
                    <a:pt x="93713" y="360565"/>
                  </a:lnTo>
                  <a:lnTo>
                    <a:pt x="95161" y="364375"/>
                  </a:lnTo>
                  <a:lnTo>
                    <a:pt x="95415" y="364375"/>
                  </a:lnTo>
                  <a:lnTo>
                    <a:pt x="96570" y="366915"/>
                  </a:lnTo>
                  <a:lnTo>
                    <a:pt x="97942" y="373265"/>
                  </a:lnTo>
                  <a:lnTo>
                    <a:pt x="100215" y="378345"/>
                  </a:lnTo>
                  <a:lnTo>
                    <a:pt x="103505" y="378345"/>
                  </a:lnTo>
                  <a:lnTo>
                    <a:pt x="103479" y="379615"/>
                  </a:lnTo>
                  <a:lnTo>
                    <a:pt x="102857" y="380885"/>
                  </a:lnTo>
                  <a:lnTo>
                    <a:pt x="105448" y="382155"/>
                  </a:lnTo>
                  <a:lnTo>
                    <a:pt x="107124" y="370725"/>
                  </a:lnTo>
                  <a:lnTo>
                    <a:pt x="110515" y="374535"/>
                  </a:lnTo>
                  <a:lnTo>
                    <a:pt x="111137" y="370725"/>
                  </a:lnTo>
                  <a:lnTo>
                    <a:pt x="111340" y="369455"/>
                  </a:lnTo>
                  <a:lnTo>
                    <a:pt x="112509" y="368185"/>
                  </a:lnTo>
                  <a:lnTo>
                    <a:pt x="112915" y="366915"/>
                  </a:lnTo>
                  <a:lnTo>
                    <a:pt x="113334" y="365645"/>
                  </a:lnTo>
                  <a:lnTo>
                    <a:pt x="113131" y="359295"/>
                  </a:lnTo>
                  <a:lnTo>
                    <a:pt x="108229" y="366915"/>
                  </a:lnTo>
                  <a:lnTo>
                    <a:pt x="110083" y="360565"/>
                  </a:lnTo>
                  <a:lnTo>
                    <a:pt x="111633" y="354215"/>
                  </a:lnTo>
                  <a:lnTo>
                    <a:pt x="112128" y="352945"/>
                  </a:lnTo>
                  <a:lnTo>
                    <a:pt x="112623" y="351675"/>
                  </a:lnTo>
                  <a:lnTo>
                    <a:pt x="113614" y="349135"/>
                  </a:lnTo>
                  <a:lnTo>
                    <a:pt x="116814" y="347865"/>
                  </a:lnTo>
                  <a:lnTo>
                    <a:pt x="117005" y="350405"/>
                  </a:lnTo>
                  <a:lnTo>
                    <a:pt x="116293" y="354215"/>
                  </a:lnTo>
                  <a:lnTo>
                    <a:pt x="115620" y="356755"/>
                  </a:lnTo>
                  <a:lnTo>
                    <a:pt x="117716" y="359295"/>
                  </a:lnTo>
                  <a:lnTo>
                    <a:pt x="117817" y="352945"/>
                  </a:lnTo>
                  <a:lnTo>
                    <a:pt x="120053" y="354215"/>
                  </a:lnTo>
                  <a:lnTo>
                    <a:pt x="120027" y="360565"/>
                  </a:lnTo>
                  <a:lnTo>
                    <a:pt x="117652" y="364375"/>
                  </a:lnTo>
                  <a:lnTo>
                    <a:pt x="114439" y="368185"/>
                  </a:lnTo>
                  <a:lnTo>
                    <a:pt x="111887" y="375805"/>
                  </a:lnTo>
                  <a:lnTo>
                    <a:pt x="113804" y="374535"/>
                  </a:lnTo>
                  <a:lnTo>
                    <a:pt x="115595" y="370725"/>
                  </a:lnTo>
                  <a:lnTo>
                    <a:pt x="116979" y="369455"/>
                  </a:lnTo>
                  <a:lnTo>
                    <a:pt x="117652" y="374535"/>
                  </a:lnTo>
                  <a:lnTo>
                    <a:pt x="117627" y="369455"/>
                  </a:lnTo>
                  <a:lnTo>
                    <a:pt x="117614" y="365645"/>
                  </a:lnTo>
                  <a:lnTo>
                    <a:pt x="119113" y="364375"/>
                  </a:lnTo>
                  <a:lnTo>
                    <a:pt x="121132" y="364375"/>
                  </a:lnTo>
                  <a:lnTo>
                    <a:pt x="123088" y="363105"/>
                  </a:lnTo>
                  <a:lnTo>
                    <a:pt x="125679" y="363105"/>
                  </a:lnTo>
                  <a:lnTo>
                    <a:pt x="125971" y="355485"/>
                  </a:lnTo>
                  <a:lnTo>
                    <a:pt x="127736" y="361835"/>
                  </a:lnTo>
                  <a:lnTo>
                    <a:pt x="128130" y="360565"/>
                  </a:lnTo>
                  <a:lnTo>
                    <a:pt x="128536" y="356755"/>
                  </a:lnTo>
                  <a:lnTo>
                    <a:pt x="129806" y="355485"/>
                  </a:lnTo>
                  <a:lnTo>
                    <a:pt x="130225" y="361835"/>
                  </a:lnTo>
                  <a:lnTo>
                    <a:pt x="130314" y="365645"/>
                  </a:lnTo>
                  <a:lnTo>
                    <a:pt x="132334" y="360565"/>
                  </a:lnTo>
                  <a:lnTo>
                    <a:pt x="139649" y="360565"/>
                  </a:lnTo>
                  <a:lnTo>
                    <a:pt x="140995" y="359295"/>
                  </a:lnTo>
                  <a:lnTo>
                    <a:pt x="142354" y="358025"/>
                  </a:lnTo>
                  <a:lnTo>
                    <a:pt x="138239" y="359295"/>
                  </a:lnTo>
                  <a:lnTo>
                    <a:pt x="136309" y="358025"/>
                  </a:lnTo>
                  <a:lnTo>
                    <a:pt x="135369" y="355485"/>
                  </a:lnTo>
                  <a:lnTo>
                    <a:pt x="134899" y="354215"/>
                  </a:lnTo>
                  <a:lnTo>
                    <a:pt x="134035" y="352945"/>
                  </a:lnTo>
                  <a:lnTo>
                    <a:pt x="132321" y="350405"/>
                  </a:lnTo>
                  <a:lnTo>
                    <a:pt x="134924" y="347865"/>
                  </a:lnTo>
                  <a:lnTo>
                    <a:pt x="136232" y="346595"/>
                  </a:lnTo>
                  <a:lnTo>
                    <a:pt x="141351" y="349135"/>
                  </a:lnTo>
                  <a:lnTo>
                    <a:pt x="147485" y="351675"/>
                  </a:lnTo>
                  <a:lnTo>
                    <a:pt x="150952" y="350405"/>
                  </a:lnTo>
                  <a:lnTo>
                    <a:pt x="146812" y="350405"/>
                  </a:lnTo>
                  <a:lnTo>
                    <a:pt x="147434" y="346595"/>
                  </a:lnTo>
                  <a:lnTo>
                    <a:pt x="150075" y="345325"/>
                  </a:lnTo>
                  <a:lnTo>
                    <a:pt x="154127" y="345325"/>
                  </a:lnTo>
                  <a:lnTo>
                    <a:pt x="157492" y="346595"/>
                  </a:lnTo>
                  <a:lnTo>
                    <a:pt x="158508" y="345325"/>
                  </a:lnTo>
                  <a:lnTo>
                    <a:pt x="161569" y="341515"/>
                  </a:lnTo>
                  <a:lnTo>
                    <a:pt x="158724" y="341515"/>
                  </a:lnTo>
                  <a:lnTo>
                    <a:pt x="152933" y="341515"/>
                  </a:lnTo>
                  <a:lnTo>
                    <a:pt x="152412" y="337705"/>
                  </a:lnTo>
                  <a:lnTo>
                    <a:pt x="158724" y="341515"/>
                  </a:lnTo>
                  <a:lnTo>
                    <a:pt x="155600" y="337705"/>
                  </a:lnTo>
                  <a:lnTo>
                    <a:pt x="152488" y="333895"/>
                  </a:lnTo>
                  <a:lnTo>
                    <a:pt x="152577" y="332625"/>
                  </a:lnTo>
                  <a:lnTo>
                    <a:pt x="152768" y="330085"/>
                  </a:lnTo>
                  <a:lnTo>
                    <a:pt x="156857" y="335165"/>
                  </a:lnTo>
                  <a:lnTo>
                    <a:pt x="158953" y="332625"/>
                  </a:lnTo>
                  <a:lnTo>
                    <a:pt x="157619" y="330085"/>
                  </a:lnTo>
                  <a:lnTo>
                    <a:pt x="155613" y="326275"/>
                  </a:lnTo>
                  <a:lnTo>
                    <a:pt x="154940" y="325005"/>
                  </a:lnTo>
                  <a:lnTo>
                    <a:pt x="157099" y="323735"/>
                  </a:lnTo>
                  <a:lnTo>
                    <a:pt x="160921" y="331355"/>
                  </a:lnTo>
                  <a:lnTo>
                    <a:pt x="161709" y="327545"/>
                  </a:lnTo>
                  <a:lnTo>
                    <a:pt x="165874" y="333895"/>
                  </a:lnTo>
                  <a:lnTo>
                    <a:pt x="164871" y="327545"/>
                  </a:lnTo>
                  <a:lnTo>
                    <a:pt x="170218" y="327545"/>
                  </a:lnTo>
                  <a:lnTo>
                    <a:pt x="166789" y="325005"/>
                  </a:lnTo>
                  <a:lnTo>
                    <a:pt x="166052" y="323735"/>
                  </a:lnTo>
                  <a:lnTo>
                    <a:pt x="163144" y="318655"/>
                  </a:lnTo>
                  <a:lnTo>
                    <a:pt x="164134" y="317385"/>
                  </a:lnTo>
                  <a:lnTo>
                    <a:pt x="165125" y="316115"/>
                  </a:lnTo>
                  <a:lnTo>
                    <a:pt x="168986" y="318655"/>
                  </a:lnTo>
                  <a:lnTo>
                    <a:pt x="168186" y="321195"/>
                  </a:lnTo>
                  <a:lnTo>
                    <a:pt x="170611" y="318655"/>
                  </a:lnTo>
                  <a:lnTo>
                    <a:pt x="172478" y="322465"/>
                  </a:lnTo>
                  <a:lnTo>
                    <a:pt x="174929" y="326275"/>
                  </a:lnTo>
                  <a:lnTo>
                    <a:pt x="169875" y="322465"/>
                  </a:lnTo>
                  <a:lnTo>
                    <a:pt x="171069" y="325005"/>
                  </a:lnTo>
                  <a:lnTo>
                    <a:pt x="171767" y="326275"/>
                  </a:lnTo>
                  <a:lnTo>
                    <a:pt x="172935" y="327545"/>
                  </a:lnTo>
                  <a:lnTo>
                    <a:pt x="177266" y="330085"/>
                  </a:lnTo>
                  <a:lnTo>
                    <a:pt x="177431" y="326275"/>
                  </a:lnTo>
                  <a:lnTo>
                    <a:pt x="177482" y="325005"/>
                  </a:lnTo>
                  <a:lnTo>
                    <a:pt x="177241" y="325005"/>
                  </a:lnTo>
                  <a:lnTo>
                    <a:pt x="176403" y="323735"/>
                  </a:lnTo>
                  <a:lnTo>
                    <a:pt x="175755" y="318655"/>
                  </a:lnTo>
                  <a:lnTo>
                    <a:pt x="175425" y="316115"/>
                  </a:lnTo>
                  <a:lnTo>
                    <a:pt x="175107" y="313575"/>
                  </a:lnTo>
                  <a:lnTo>
                    <a:pt x="177317" y="314845"/>
                  </a:lnTo>
                  <a:lnTo>
                    <a:pt x="178676" y="318655"/>
                  </a:lnTo>
                  <a:lnTo>
                    <a:pt x="179108" y="317385"/>
                  </a:lnTo>
                  <a:lnTo>
                    <a:pt x="177850" y="314845"/>
                  </a:lnTo>
                  <a:lnTo>
                    <a:pt x="178790" y="313575"/>
                  </a:lnTo>
                  <a:lnTo>
                    <a:pt x="181775" y="317385"/>
                  </a:lnTo>
                  <a:lnTo>
                    <a:pt x="185229" y="321144"/>
                  </a:lnTo>
                  <a:lnTo>
                    <a:pt x="185458" y="317385"/>
                  </a:lnTo>
                  <a:lnTo>
                    <a:pt x="187172" y="318655"/>
                  </a:lnTo>
                  <a:lnTo>
                    <a:pt x="191541" y="319925"/>
                  </a:lnTo>
                  <a:lnTo>
                    <a:pt x="192227" y="321195"/>
                  </a:lnTo>
                  <a:lnTo>
                    <a:pt x="196469" y="321195"/>
                  </a:lnTo>
                  <a:lnTo>
                    <a:pt x="194957" y="317385"/>
                  </a:lnTo>
                  <a:lnTo>
                    <a:pt x="193446" y="313575"/>
                  </a:lnTo>
                  <a:lnTo>
                    <a:pt x="191439" y="308495"/>
                  </a:lnTo>
                  <a:lnTo>
                    <a:pt x="197053" y="309765"/>
                  </a:lnTo>
                  <a:lnTo>
                    <a:pt x="196570" y="308495"/>
                  </a:lnTo>
                  <a:lnTo>
                    <a:pt x="196265" y="307225"/>
                  </a:lnTo>
                  <a:lnTo>
                    <a:pt x="196443" y="305955"/>
                  </a:lnTo>
                  <a:lnTo>
                    <a:pt x="200050" y="304685"/>
                  </a:lnTo>
                  <a:lnTo>
                    <a:pt x="206654" y="307225"/>
                  </a:lnTo>
                  <a:lnTo>
                    <a:pt x="206324" y="304685"/>
                  </a:lnTo>
                  <a:lnTo>
                    <a:pt x="205511" y="298335"/>
                  </a:lnTo>
                  <a:lnTo>
                    <a:pt x="213360" y="303415"/>
                  </a:lnTo>
                  <a:lnTo>
                    <a:pt x="214617" y="299758"/>
                  </a:lnTo>
                  <a:lnTo>
                    <a:pt x="219951" y="305371"/>
                  </a:lnTo>
                  <a:lnTo>
                    <a:pt x="220967" y="304876"/>
                  </a:lnTo>
                  <a:lnTo>
                    <a:pt x="213550" y="298615"/>
                  </a:lnTo>
                  <a:lnTo>
                    <a:pt x="214426" y="299554"/>
                  </a:lnTo>
                  <a:lnTo>
                    <a:pt x="208978" y="298335"/>
                  </a:lnTo>
                  <a:lnTo>
                    <a:pt x="203288" y="297065"/>
                  </a:lnTo>
                  <a:lnTo>
                    <a:pt x="204165" y="294525"/>
                  </a:lnTo>
                  <a:lnTo>
                    <a:pt x="205473" y="290715"/>
                  </a:lnTo>
                  <a:lnTo>
                    <a:pt x="206717" y="285635"/>
                  </a:lnTo>
                  <a:lnTo>
                    <a:pt x="211696" y="295795"/>
                  </a:lnTo>
                  <a:lnTo>
                    <a:pt x="214452" y="297065"/>
                  </a:lnTo>
                  <a:lnTo>
                    <a:pt x="213017" y="291985"/>
                  </a:lnTo>
                  <a:lnTo>
                    <a:pt x="210604" y="285635"/>
                  </a:lnTo>
                  <a:lnTo>
                    <a:pt x="209638" y="283095"/>
                  </a:lnTo>
                  <a:lnTo>
                    <a:pt x="217347" y="285635"/>
                  </a:lnTo>
                  <a:lnTo>
                    <a:pt x="217424" y="286905"/>
                  </a:lnTo>
                  <a:lnTo>
                    <a:pt x="226517" y="286905"/>
                  </a:lnTo>
                  <a:lnTo>
                    <a:pt x="224650" y="283095"/>
                  </a:lnTo>
                  <a:lnTo>
                    <a:pt x="222796" y="279285"/>
                  </a:lnTo>
                  <a:lnTo>
                    <a:pt x="226656" y="280555"/>
                  </a:lnTo>
                  <a:lnTo>
                    <a:pt x="226123" y="281825"/>
                  </a:lnTo>
                  <a:lnTo>
                    <a:pt x="226733" y="281825"/>
                  </a:lnTo>
                  <a:lnTo>
                    <a:pt x="226212" y="283095"/>
                  </a:lnTo>
                  <a:lnTo>
                    <a:pt x="228828" y="281825"/>
                  </a:lnTo>
                  <a:lnTo>
                    <a:pt x="227520" y="279285"/>
                  </a:lnTo>
                  <a:lnTo>
                    <a:pt x="225615" y="275475"/>
                  </a:lnTo>
                  <a:lnTo>
                    <a:pt x="224370" y="272935"/>
                  </a:lnTo>
                  <a:lnTo>
                    <a:pt x="225272" y="270395"/>
                  </a:lnTo>
                  <a:lnTo>
                    <a:pt x="229946" y="270395"/>
                  </a:lnTo>
                  <a:lnTo>
                    <a:pt x="230454" y="272935"/>
                  </a:lnTo>
                  <a:lnTo>
                    <a:pt x="230428" y="267855"/>
                  </a:lnTo>
                  <a:lnTo>
                    <a:pt x="231470" y="266585"/>
                  </a:lnTo>
                  <a:lnTo>
                    <a:pt x="233159" y="268986"/>
                  </a:lnTo>
                  <a:lnTo>
                    <a:pt x="234759" y="266585"/>
                  </a:lnTo>
                  <a:lnTo>
                    <a:pt x="235597" y="265315"/>
                  </a:lnTo>
                  <a:lnTo>
                    <a:pt x="235902" y="265315"/>
                  </a:lnTo>
                  <a:lnTo>
                    <a:pt x="234721" y="262775"/>
                  </a:lnTo>
                  <a:lnTo>
                    <a:pt x="233781" y="260235"/>
                  </a:lnTo>
                  <a:lnTo>
                    <a:pt x="233324" y="258965"/>
                  </a:lnTo>
                  <a:lnTo>
                    <a:pt x="232829" y="256425"/>
                  </a:lnTo>
                  <a:lnTo>
                    <a:pt x="234975" y="257416"/>
                  </a:lnTo>
                  <a:lnTo>
                    <a:pt x="234899" y="256425"/>
                  </a:lnTo>
                  <a:lnTo>
                    <a:pt x="234797" y="255155"/>
                  </a:lnTo>
                  <a:lnTo>
                    <a:pt x="238734" y="256425"/>
                  </a:lnTo>
                  <a:lnTo>
                    <a:pt x="239649" y="261505"/>
                  </a:lnTo>
                  <a:lnTo>
                    <a:pt x="237578" y="262775"/>
                  </a:lnTo>
                  <a:lnTo>
                    <a:pt x="243382" y="266585"/>
                  </a:lnTo>
                  <a:lnTo>
                    <a:pt x="243687" y="265315"/>
                  </a:lnTo>
                  <a:lnTo>
                    <a:pt x="243573" y="261505"/>
                  </a:lnTo>
                  <a:lnTo>
                    <a:pt x="245732" y="261505"/>
                  </a:lnTo>
                  <a:lnTo>
                    <a:pt x="244297" y="260235"/>
                  </a:lnTo>
                  <a:lnTo>
                    <a:pt x="241147" y="255155"/>
                  </a:lnTo>
                  <a:lnTo>
                    <a:pt x="240360" y="253885"/>
                  </a:lnTo>
                  <a:lnTo>
                    <a:pt x="243154" y="256425"/>
                  </a:lnTo>
                  <a:lnTo>
                    <a:pt x="245579" y="256425"/>
                  </a:lnTo>
                  <a:lnTo>
                    <a:pt x="245783" y="257632"/>
                  </a:lnTo>
                  <a:lnTo>
                    <a:pt x="245719" y="256425"/>
                  </a:lnTo>
                  <a:lnTo>
                    <a:pt x="248678" y="256425"/>
                  </a:lnTo>
                  <a:lnTo>
                    <a:pt x="248069" y="253885"/>
                  </a:lnTo>
                  <a:lnTo>
                    <a:pt x="247764" y="252615"/>
                  </a:lnTo>
                  <a:lnTo>
                    <a:pt x="251853" y="257695"/>
                  </a:lnTo>
                  <a:lnTo>
                    <a:pt x="252209" y="255155"/>
                  </a:lnTo>
                  <a:lnTo>
                    <a:pt x="253669" y="252615"/>
                  </a:lnTo>
                  <a:lnTo>
                    <a:pt x="258953" y="258965"/>
                  </a:lnTo>
                  <a:lnTo>
                    <a:pt x="259232" y="256425"/>
                  </a:lnTo>
                  <a:lnTo>
                    <a:pt x="256349" y="252615"/>
                  </a:lnTo>
                  <a:lnTo>
                    <a:pt x="255892" y="251345"/>
                  </a:lnTo>
                  <a:lnTo>
                    <a:pt x="255435" y="250075"/>
                  </a:lnTo>
                  <a:lnTo>
                    <a:pt x="254990" y="248805"/>
                  </a:lnTo>
                  <a:lnTo>
                    <a:pt x="257568" y="247535"/>
                  </a:lnTo>
                  <a:lnTo>
                    <a:pt x="258419" y="248462"/>
                  </a:lnTo>
                  <a:lnTo>
                    <a:pt x="259118" y="247535"/>
                  </a:lnTo>
                  <a:lnTo>
                    <a:pt x="260083" y="246265"/>
                  </a:lnTo>
                  <a:lnTo>
                    <a:pt x="264871" y="246265"/>
                  </a:lnTo>
                  <a:lnTo>
                    <a:pt x="264718" y="243725"/>
                  </a:lnTo>
                  <a:lnTo>
                    <a:pt x="264655" y="242455"/>
                  </a:lnTo>
                  <a:lnTo>
                    <a:pt x="264617" y="234835"/>
                  </a:lnTo>
                  <a:lnTo>
                    <a:pt x="267716" y="234835"/>
                  </a:lnTo>
                  <a:lnTo>
                    <a:pt x="267195" y="233565"/>
                  </a:lnTo>
                  <a:lnTo>
                    <a:pt x="267716" y="233565"/>
                  </a:lnTo>
                  <a:lnTo>
                    <a:pt x="269506" y="236105"/>
                  </a:lnTo>
                  <a:lnTo>
                    <a:pt x="269341" y="233565"/>
                  </a:lnTo>
                  <a:lnTo>
                    <a:pt x="269265" y="232295"/>
                  </a:lnTo>
                  <a:lnTo>
                    <a:pt x="264223" y="229755"/>
                  </a:lnTo>
                  <a:lnTo>
                    <a:pt x="264998" y="225945"/>
                  </a:lnTo>
                  <a:lnTo>
                    <a:pt x="264756" y="223405"/>
                  </a:lnTo>
                  <a:lnTo>
                    <a:pt x="269151" y="224675"/>
                  </a:lnTo>
                  <a:lnTo>
                    <a:pt x="273786" y="225945"/>
                  </a:lnTo>
                  <a:lnTo>
                    <a:pt x="274142" y="223405"/>
                  </a:lnTo>
                  <a:lnTo>
                    <a:pt x="274320" y="222135"/>
                  </a:lnTo>
                  <a:lnTo>
                    <a:pt x="276529" y="223405"/>
                  </a:lnTo>
                  <a:lnTo>
                    <a:pt x="277291" y="225945"/>
                  </a:lnTo>
                  <a:lnTo>
                    <a:pt x="279590" y="228485"/>
                  </a:lnTo>
                  <a:lnTo>
                    <a:pt x="279146" y="222135"/>
                  </a:lnTo>
                  <a:lnTo>
                    <a:pt x="278968" y="219595"/>
                  </a:lnTo>
                  <a:lnTo>
                    <a:pt x="279641" y="220865"/>
                  </a:lnTo>
                  <a:close/>
                </a:path>
                <a:path w="472440" h="1073150">
                  <a:moveTo>
                    <a:pt x="283006" y="213245"/>
                  </a:moveTo>
                  <a:lnTo>
                    <a:pt x="272948" y="196735"/>
                  </a:lnTo>
                  <a:lnTo>
                    <a:pt x="270294" y="195465"/>
                  </a:lnTo>
                  <a:lnTo>
                    <a:pt x="267995" y="194195"/>
                  </a:lnTo>
                  <a:lnTo>
                    <a:pt x="266776" y="192925"/>
                  </a:lnTo>
                  <a:lnTo>
                    <a:pt x="267017" y="190385"/>
                  </a:lnTo>
                  <a:lnTo>
                    <a:pt x="252450" y="190385"/>
                  </a:lnTo>
                  <a:lnTo>
                    <a:pt x="250507" y="190385"/>
                  </a:lnTo>
                  <a:lnTo>
                    <a:pt x="250456" y="190766"/>
                  </a:lnTo>
                  <a:lnTo>
                    <a:pt x="250380" y="191871"/>
                  </a:lnTo>
                  <a:lnTo>
                    <a:pt x="250634" y="192925"/>
                  </a:lnTo>
                  <a:lnTo>
                    <a:pt x="247561" y="195465"/>
                  </a:lnTo>
                  <a:lnTo>
                    <a:pt x="246837" y="194195"/>
                  </a:lnTo>
                  <a:lnTo>
                    <a:pt x="244652" y="198005"/>
                  </a:lnTo>
                  <a:lnTo>
                    <a:pt x="246278" y="198005"/>
                  </a:lnTo>
                  <a:lnTo>
                    <a:pt x="251714" y="205625"/>
                  </a:lnTo>
                  <a:lnTo>
                    <a:pt x="249631" y="204355"/>
                  </a:lnTo>
                  <a:lnTo>
                    <a:pt x="244094" y="204355"/>
                  </a:lnTo>
                  <a:lnTo>
                    <a:pt x="239255" y="204355"/>
                  </a:lnTo>
                  <a:lnTo>
                    <a:pt x="238620" y="205625"/>
                  </a:lnTo>
                  <a:lnTo>
                    <a:pt x="237871" y="206895"/>
                  </a:lnTo>
                  <a:lnTo>
                    <a:pt x="233299" y="206895"/>
                  </a:lnTo>
                  <a:lnTo>
                    <a:pt x="237617" y="210705"/>
                  </a:lnTo>
                  <a:lnTo>
                    <a:pt x="238937" y="213245"/>
                  </a:lnTo>
                  <a:lnTo>
                    <a:pt x="277202" y="213245"/>
                  </a:lnTo>
                  <a:lnTo>
                    <a:pt x="276796" y="211975"/>
                  </a:lnTo>
                  <a:lnTo>
                    <a:pt x="283006" y="213245"/>
                  </a:lnTo>
                  <a:close/>
                </a:path>
                <a:path w="472440" h="1073150">
                  <a:moveTo>
                    <a:pt x="285521" y="211874"/>
                  </a:moveTo>
                  <a:lnTo>
                    <a:pt x="284657" y="211264"/>
                  </a:lnTo>
                  <a:lnTo>
                    <a:pt x="283845" y="210451"/>
                  </a:lnTo>
                  <a:lnTo>
                    <a:pt x="283032" y="209626"/>
                  </a:lnTo>
                  <a:lnTo>
                    <a:pt x="283476" y="210616"/>
                  </a:lnTo>
                  <a:lnTo>
                    <a:pt x="284251" y="211518"/>
                  </a:lnTo>
                  <a:lnTo>
                    <a:pt x="285521" y="211874"/>
                  </a:lnTo>
                  <a:close/>
                </a:path>
                <a:path w="472440" h="1073150">
                  <a:moveTo>
                    <a:pt x="287147" y="213956"/>
                  </a:moveTo>
                  <a:lnTo>
                    <a:pt x="283006" y="212890"/>
                  </a:lnTo>
                  <a:lnTo>
                    <a:pt x="284226" y="213461"/>
                  </a:lnTo>
                  <a:lnTo>
                    <a:pt x="285584" y="213829"/>
                  </a:lnTo>
                  <a:lnTo>
                    <a:pt x="287147" y="213956"/>
                  </a:lnTo>
                  <a:close/>
                </a:path>
                <a:path w="472440" h="1073150">
                  <a:moveTo>
                    <a:pt x="299529" y="202285"/>
                  </a:moveTo>
                  <a:lnTo>
                    <a:pt x="299123" y="201815"/>
                  </a:lnTo>
                  <a:lnTo>
                    <a:pt x="297129" y="203085"/>
                  </a:lnTo>
                  <a:lnTo>
                    <a:pt x="299529" y="202285"/>
                  </a:lnTo>
                  <a:close/>
                </a:path>
                <a:path w="472440" h="1073150">
                  <a:moveTo>
                    <a:pt x="299694" y="191871"/>
                  </a:moveTo>
                  <a:lnTo>
                    <a:pt x="299504" y="191630"/>
                  </a:lnTo>
                  <a:lnTo>
                    <a:pt x="299694" y="191871"/>
                  </a:lnTo>
                  <a:close/>
                </a:path>
                <a:path w="472440" h="1073150">
                  <a:moveTo>
                    <a:pt x="308825" y="199275"/>
                  </a:moveTo>
                  <a:lnTo>
                    <a:pt x="305689" y="196735"/>
                  </a:lnTo>
                  <a:lnTo>
                    <a:pt x="304126" y="195465"/>
                  </a:lnTo>
                  <a:lnTo>
                    <a:pt x="299694" y="191871"/>
                  </a:lnTo>
                  <a:lnTo>
                    <a:pt x="302615" y="195465"/>
                  </a:lnTo>
                  <a:lnTo>
                    <a:pt x="295668" y="190385"/>
                  </a:lnTo>
                  <a:lnTo>
                    <a:pt x="300951" y="201815"/>
                  </a:lnTo>
                  <a:lnTo>
                    <a:pt x="299529" y="202285"/>
                  </a:lnTo>
                  <a:lnTo>
                    <a:pt x="301307" y="204355"/>
                  </a:lnTo>
                  <a:lnTo>
                    <a:pt x="301815" y="205625"/>
                  </a:lnTo>
                  <a:lnTo>
                    <a:pt x="301574" y="196735"/>
                  </a:lnTo>
                  <a:lnTo>
                    <a:pt x="305752" y="201815"/>
                  </a:lnTo>
                  <a:lnTo>
                    <a:pt x="305803" y="199275"/>
                  </a:lnTo>
                  <a:lnTo>
                    <a:pt x="308825" y="199275"/>
                  </a:lnTo>
                  <a:close/>
                </a:path>
                <a:path w="472440" h="1073150">
                  <a:moveTo>
                    <a:pt x="311353" y="194195"/>
                  </a:moveTo>
                  <a:lnTo>
                    <a:pt x="310984" y="193141"/>
                  </a:lnTo>
                  <a:lnTo>
                    <a:pt x="308457" y="194195"/>
                  </a:lnTo>
                  <a:lnTo>
                    <a:pt x="311353" y="194195"/>
                  </a:lnTo>
                  <a:close/>
                </a:path>
                <a:path w="472440" h="1073150">
                  <a:moveTo>
                    <a:pt x="311518" y="192925"/>
                  </a:moveTo>
                  <a:lnTo>
                    <a:pt x="310146" y="190766"/>
                  </a:lnTo>
                  <a:lnTo>
                    <a:pt x="310984" y="193141"/>
                  </a:lnTo>
                  <a:lnTo>
                    <a:pt x="311518" y="192925"/>
                  </a:lnTo>
                  <a:close/>
                </a:path>
                <a:path w="472440" h="1073150">
                  <a:moveTo>
                    <a:pt x="320040" y="110197"/>
                  </a:moveTo>
                  <a:lnTo>
                    <a:pt x="315569" y="107886"/>
                  </a:lnTo>
                  <a:lnTo>
                    <a:pt x="309219" y="103784"/>
                  </a:lnTo>
                  <a:lnTo>
                    <a:pt x="313143" y="107873"/>
                  </a:lnTo>
                  <a:lnTo>
                    <a:pt x="317220" y="111620"/>
                  </a:lnTo>
                  <a:lnTo>
                    <a:pt x="317512" y="110045"/>
                  </a:lnTo>
                  <a:lnTo>
                    <a:pt x="318643" y="109855"/>
                  </a:lnTo>
                  <a:lnTo>
                    <a:pt x="320040" y="110197"/>
                  </a:lnTo>
                  <a:close/>
                </a:path>
                <a:path w="472440" h="1073150">
                  <a:moveTo>
                    <a:pt x="321348" y="111645"/>
                  </a:moveTo>
                  <a:lnTo>
                    <a:pt x="320040" y="110375"/>
                  </a:lnTo>
                  <a:lnTo>
                    <a:pt x="321106" y="111645"/>
                  </a:lnTo>
                  <a:lnTo>
                    <a:pt x="321348" y="111645"/>
                  </a:lnTo>
                  <a:close/>
                </a:path>
                <a:path w="472440" h="1073150">
                  <a:moveTo>
                    <a:pt x="343979" y="164985"/>
                  </a:moveTo>
                  <a:lnTo>
                    <a:pt x="343522" y="163715"/>
                  </a:lnTo>
                  <a:lnTo>
                    <a:pt x="343395" y="163576"/>
                  </a:lnTo>
                  <a:lnTo>
                    <a:pt x="343979" y="164985"/>
                  </a:lnTo>
                  <a:close/>
                </a:path>
                <a:path w="472440" h="1073150">
                  <a:moveTo>
                    <a:pt x="349580" y="162445"/>
                  </a:moveTo>
                  <a:lnTo>
                    <a:pt x="347713" y="161086"/>
                  </a:lnTo>
                  <a:lnTo>
                    <a:pt x="347332" y="161175"/>
                  </a:lnTo>
                  <a:lnTo>
                    <a:pt x="349580" y="162445"/>
                  </a:lnTo>
                  <a:close/>
                </a:path>
                <a:path w="472440" h="1073150">
                  <a:moveTo>
                    <a:pt x="356920" y="152361"/>
                  </a:moveTo>
                  <a:lnTo>
                    <a:pt x="356844" y="151752"/>
                  </a:lnTo>
                  <a:lnTo>
                    <a:pt x="356717" y="151041"/>
                  </a:lnTo>
                  <a:lnTo>
                    <a:pt x="356450" y="150152"/>
                  </a:lnTo>
                  <a:lnTo>
                    <a:pt x="356514" y="151168"/>
                  </a:lnTo>
                  <a:lnTo>
                    <a:pt x="356704" y="151841"/>
                  </a:lnTo>
                  <a:lnTo>
                    <a:pt x="356920" y="152361"/>
                  </a:lnTo>
                  <a:close/>
                </a:path>
                <a:path w="472440" h="1073150">
                  <a:moveTo>
                    <a:pt x="357251" y="154901"/>
                  </a:moveTo>
                  <a:lnTo>
                    <a:pt x="357085" y="154787"/>
                  </a:lnTo>
                  <a:lnTo>
                    <a:pt x="357251" y="154901"/>
                  </a:lnTo>
                  <a:close/>
                </a:path>
                <a:path w="472440" h="1073150">
                  <a:moveTo>
                    <a:pt x="358013" y="154914"/>
                  </a:moveTo>
                  <a:lnTo>
                    <a:pt x="356920" y="152361"/>
                  </a:lnTo>
                  <a:lnTo>
                    <a:pt x="357238" y="154813"/>
                  </a:lnTo>
                  <a:lnTo>
                    <a:pt x="358013" y="154914"/>
                  </a:lnTo>
                  <a:close/>
                </a:path>
                <a:path w="472440" h="1073150">
                  <a:moveTo>
                    <a:pt x="362127" y="155486"/>
                  </a:moveTo>
                  <a:lnTo>
                    <a:pt x="360730" y="152628"/>
                  </a:lnTo>
                  <a:lnTo>
                    <a:pt x="358013" y="154914"/>
                  </a:lnTo>
                  <a:lnTo>
                    <a:pt x="362127" y="155486"/>
                  </a:lnTo>
                  <a:close/>
                </a:path>
                <a:path w="472440" h="1073150">
                  <a:moveTo>
                    <a:pt x="366534" y="161226"/>
                  </a:moveTo>
                  <a:lnTo>
                    <a:pt x="359219" y="156235"/>
                  </a:lnTo>
                  <a:lnTo>
                    <a:pt x="357251" y="154901"/>
                  </a:lnTo>
                  <a:lnTo>
                    <a:pt x="357416" y="156235"/>
                  </a:lnTo>
                  <a:lnTo>
                    <a:pt x="355333" y="155638"/>
                  </a:lnTo>
                  <a:lnTo>
                    <a:pt x="361746" y="161328"/>
                  </a:lnTo>
                  <a:lnTo>
                    <a:pt x="366534" y="161226"/>
                  </a:lnTo>
                  <a:close/>
                </a:path>
                <a:path w="472440" h="1073150">
                  <a:moveTo>
                    <a:pt x="372275" y="110439"/>
                  </a:moveTo>
                  <a:lnTo>
                    <a:pt x="363601" y="100850"/>
                  </a:lnTo>
                  <a:lnTo>
                    <a:pt x="371754" y="111036"/>
                  </a:lnTo>
                  <a:lnTo>
                    <a:pt x="372275" y="110439"/>
                  </a:lnTo>
                  <a:close/>
                </a:path>
                <a:path w="472440" h="1073150">
                  <a:moveTo>
                    <a:pt x="389686" y="124028"/>
                  </a:moveTo>
                  <a:lnTo>
                    <a:pt x="388493" y="123901"/>
                  </a:lnTo>
                  <a:lnTo>
                    <a:pt x="387413" y="123367"/>
                  </a:lnTo>
                  <a:lnTo>
                    <a:pt x="386422" y="122707"/>
                  </a:lnTo>
                  <a:lnTo>
                    <a:pt x="387388" y="123850"/>
                  </a:lnTo>
                  <a:lnTo>
                    <a:pt x="388493" y="124548"/>
                  </a:lnTo>
                  <a:lnTo>
                    <a:pt x="389686" y="124028"/>
                  </a:lnTo>
                  <a:close/>
                </a:path>
                <a:path w="472440" h="1073150">
                  <a:moveTo>
                    <a:pt x="398348" y="39255"/>
                  </a:moveTo>
                  <a:lnTo>
                    <a:pt x="396976" y="40525"/>
                  </a:lnTo>
                  <a:lnTo>
                    <a:pt x="398195" y="40525"/>
                  </a:lnTo>
                  <a:lnTo>
                    <a:pt x="398348" y="39255"/>
                  </a:lnTo>
                  <a:close/>
                </a:path>
                <a:path w="472440" h="1073150">
                  <a:moveTo>
                    <a:pt x="399961" y="34823"/>
                  </a:moveTo>
                  <a:lnTo>
                    <a:pt x="398691" y="33909"/>
                  </a:lnTo>
                  <a:lnTo>
                    <a:pt x="398208" y="33566"/>
                  </a:lnTo>
                  <a:lnTo>
                    <a:pt x="398627" y="33997"/>
                  </a:lnTo>
                  <a:lnTo>
                    <a:pt x="399961" y="34823"/>
                  </a:lnTo>
                  <a:close/>
                </a:path>
                <a:path w="472440" h="1073150">
                  <a:moveTo>
                    <a:pt x="401929" y="77762"/>
                  </a:moveTo>
                  <a:lnTo>
                    <a:pt x="401472" y="76136"/>
                  </a:lnTo>
                  <a:lnTo>
                    <a:pt x="401764" y="74739"/>
                  </a:lnTo>
                  <a:lnTo>
                    <a:pt x="400011" y="73482"/>
                  </a:lnTo>
                  <a:lnTo>
                    <a:pt x="398919" y="76885"/>
                  </a:lnTo>
                  <a:lnTo>
                    <a:pt x="400138" y="78727"/>
                  </a:lnTo>
                  <a:lnTo>
                    <a:pt x="401650" y="79171"/>
                  </a:lnTo>
                  <a:lnTo>
                    <a:pt x="401929" y="77762"/>
                  </a:lnTo>
                  <a:close/>
                </a:path>
                <a:path w="472440" h="1073150">
                  <a:moveTo>
                    <a:pt x="402882" y="32092"/>
                  </a:moveTo>
                  <a:lnTo>
                    <a:pt x="401980" y="32562"/>
                  </a:lnTo>
                  <a:lnTo>
                    <a:pt x="402247" y="33134"/>
                  </a:lnTo>
                  <a:lnTo>
                    <a:pt x="402882" y="32092"/>
                  </a:lnTo>
                  <a:close/>
                </a:path>
                <a:path w="472440" h="1073150">
                  <a:moveTo>
                    <a:pt x="403021" y="33604"/>
                  </a:moveTo>
                  <a:lnTo>
                    <a:pt x="402602" y="33477"/>
                  </a:lnTo>
                  <a:lnTo>
                    <a:pt x="402323" y="33312"/>
                  </a:lnTo>
                  <a:lnTo>
                    <a:pt x="402247" y="33134"/>
                  </a:lnTo>
                  <a:lnTo>
                    <a:pt x="402043" y="33426"/>
                  </a:lnTo>
                  <a:lnTo>
                    <a:pt x="401764" y="33820"/>
                  </a:lnTo>
                  <a:lnTo>
                    <a:pt x="402310" y="33705"/>
                  </a:lnTo>
                  <a:lnTo>
                    <a:pt x="403021" y="33604"/>
                  </a:lnTo>
                  <a:close/>
                </a:path>
                <a:path w="472440" h="1073150">
                  <a:moveTo>
                    <a:pt x="403707" y="39268"/>
                  </a:moveTo>
                  <a:lnTo>
                    <a:pt x="403288" y="38836"/>
                  </a:lnTo>
                  <a:lnTo>
                    <a:pt x="398627" y="33997"/>
                  </a:lnTo>
                  <a:lnTo>
                    <a:pt x="399288" y="36868"/>
                  </a:lnTo>
                  <a:lnTo>
                    <a:pt x="400850" y="39801"/>
                  </a:lnTo>
                  <a:lnTo>
                    <a:pt x="402196" y="38836"/>
                  </a:lnTo>
                  <a:lnTo>
                    <a:pt x="403707" y="39268"/>
                  </a:lnTo>
                  <a:close/>
                </a:path>
                <a:path w="472440" h="1073150">
                  <a:moveTo>
                    <a:pt x="404050" y="92036"/>
                  </a:moveTo>
                  <a:lnTo>
                    <a:pt x="403936" y="90957"/>
                  </a:lnTo>
                  <a:lnTo>
                    <a:pt x="403644" y="91325"/>
                  </a:lnTo>
                  <a:lnTo>
                    <a:pt x="404050" y="92036"/>
                  </a:lnTo>
                  <a:close/>
                </a:path>
                <a:path w="472440" h="1073150">
                  <a:moveTo>
                    <a:pt x="404431" y="31775"/>
                  </a:moveTo>
                  <a:lnTo>
                    <a:pt x="403923" y="31000"/>
                  </a:lnTo>
                  <a:lnTo>
                    <a:pt x="403440" y="30645"/>
                  </a:lnTo>
                  <a:lnTo>
                    <a:pt x="403313" y="32054"/>
                  </a:lnTo>
                  <a:lnTo>
                    <a:pt x="403771" y="31940"/>
                  </a:lnTo>
                  <a:lnTo>
                    <a:pt x="404101" y="31864"/>
                  </a:lnTo>
                  <a:lnTo>
                    <a:pt x="404431" y="31775"/>
                  </a:lnTo>
                  <a:close/>
                </a:path>
                <a:path w="472440" h="1073150">
                  <a:moveTo>
                    <a:pt x="405218" y="33845"/>
                  </a:moveTo>
                  <a:lnTo>
                    <a:pt x="404444" y="33629"/>
                  </a:lnTo>
                  <a:lnTo>
                    <a:pt x="403694" y="33540"/>
                  </a:lnTo>
                  <a:lnTo>
                    <a:pt x="403021" y="33616"/>
                  </a:lnTo>
                  <a:lnTo>
                    <a:pt x="403479" y="33769"/>
                  </a:lnTo>
                  <a:lnTo>
                    <a:pt x="404177" y="33870"/>
                  </a:lnTo>
                  <a:lnTo>
                    <a:pt x="405218" y="33845"/>
                  </a:lnTo>
                  <a:close/>
                </a:path>
                <a:path w="472440" h="1073150">
                  <a:moveTo>
                    <a:pt x="408965" y="91325"/>
                  </a:moveTo>
                  <a:lnTo>
                    <a:pt x="408825" y="90055"/>
                  </a:lnTo>
                  <a:lnTo>
                    <a:pt x="408546" y="87515"/>
                  </a:lnTo>
                  <a:lnTo>
                    <a:pt x="402869" y="81165"/>
                  </a:lnTo>
                  <a:lnTo>
                    <a:pt x="403936" y="90957"/>
                  </a:lnTo>
                  <a:lnTo>
                    <a:pt x="404685" y="90055"/>
                  </a:lnTo>
                  <a:lnTo>
                    <a:pt x="407568" y="92595"/>
                  </a:lnTo>
                  <a:lnTo>
                    <a:pt x="407441" y="93865"/>
                  </a:lnTo>
                  <a:lnTo>
                    <a:pt x="407403" y="95021"/>
                  </a:lnTo>
                  <a:lnTo>
                    <a:pt x="408965" y="91325"/>
                  </a:lnTo>
                  <a:close/>
                </a:path>
                <a:path w="472440" h="1073150">
                  <a:moveTo>
                    <a:pt x="409397" y="23063"/>
                  </a:moveTo>
                  <a:lnTo>
                    <a:pt x="408876" y="23660"/>
                  </a:lnTo>
                  <a:lnTo>
                    <a:pt x="409168" y="23876"/>
                  </a:lnTo>
                  <a:lnTo>
                    <a:pt x="409397" y="23063"/>
                  </a:lnTo>
                  <a:close/>
                </a:path>
                <a:path w="472440" h="1073150">
                  <a:moveTo>
                    <a:pt x="410540" y="98945"/>
                  </a:moveTo>
                  <a:lnTo>
                    <a:pt x="407390" y="95135"/>
                  </a:lnTo>
                  <a:lnTo>
                    <a:pt x="410540" y="98945"/>
                  </a:lnTo>
                  <a:close/>
                </a:path>
                <a:path w="472440" h="1073150">
                  <a:moveTo>
                    <a:pt x="411607" y="25920"/>
                  </a:moveTo>
                  <a:lnTo>
                    <a:pt x="410603" y="24892"/>
                  </a:lnTo>
                  <a:lnTo>
                    <a:pt x="409168" y="23876"/>
                  </a:lnTo>
                  <a:lnTo>
                    <a:pt x="408571" y="25933"/>
                  </a:lnTo>
                  <a:lnTo>
                    <a:pt x="409282" y="24892"/>
                  </a:lnTo>
                  <a:lnTo>
                    <a:pt x="410502" y="25603"/>
                  </a:lnTo>
                  <a:lnTo>
                    <a:pt x="411607" y="25920"/>
                  </a:lnTo>
                  <a:close/>
                </a:path>
                <a:path w="472440" h="1073150">
                  <a:moveTo>
                    <a:pt x="416483" y="92354"/>
                  </a:moveTo>
                  <a:lnTo>
                    <a:pt x="415277" y="90525"/>
                  </a:lnTo>
                  <a:lnTo>
                    <a:pt x="416382" y="87122"/>
                  </a:lnTo>
                  <a:lnTo>
                    <a:pt x="413067" y="87655"/>
                  </a:lnTo>
                  <a:lnTo>
                    <a:pt x="414286" y="89496"/>
                  </a:lnTo>
                  <a:lnTo>
                    <a:pt x="413905" y="95326"/>
                  </a:lnTo>
                  <a:lnTo>
                    <a:pt x="416483" y="92354"/>
                  </a:lnTo>
                  <a:close/>
                </a:path>
                <a:path w="472440" h="1073150">
                  <a:moveTo>
                    <a:pt x="419493" y="83553"/>
                  </a:moveTo>
                  <a:lnTo>
                    <a:pt x="418553" y="80314"/>
                  </a:lnTo>
                  <a:lnTo>
                    <a:pt x="417055" y="79883"/>
                  </a:lnTo>
                  <a:lnTo>
                    <a:pt x="416064" y="78854"/>
                  </a:lnTo>
                  <a:lnTo>
                    <a:pt x="414324" y="77597"/>
                  </a:lnTo>
                  <a:lnTo>
                    <a:pt x="419493" y="83553"/>
                  </a:lnTo>
                  <a:close/>
                </a:path>
                <a:path w="472440" h="1073150">
                  <a:moveTo>
                    <a:pt x="420331" y="20269"/>
                  </a:moveTo>
                  <a:lnTo>
                    <a:pt x="417144" y="16370"/>
                  </a:lnTo>
                  <a:lnTo>
                    <a:pt x="418071" y="19608"/>
                  </a:lnTo>
                  <a:lnTo>
                    <a:pt x="420331" y="20269"/>
                  </a:lnTo>
                  <a:close/>
                </a:path>
                <a:path w="472440" h="1073150">
                  <a:moveTo>
                    <a:pt x="422389" y="47967"/>
                  </a:moveTo>
                  <a:lnTo>
                    <a:pt x="421576" y="46913"/>
                  </a:lnTo>
                  <a:lnTo>
                    <a:pt x="421157" y="46240"/>
                  </a:lnTo>
                  <a:lnTo>
                    <a:pt x="421563" y="47002"/>
                  </a:lnTo>
                  <a:lnTo>
                    <a:pt x="422389" y="47967"/>
                  </a:lnTo>
                  <a:close/>
                </a:path>
                <a:path w="472440" h="1073150">
                  <a:moveTo>
                    <a:pt x="424154" y="19126"/>
                  </a:moveTo>
                  <a:lnTo>
                    <a:pt x="423976" y="16103"/>
                  </a:lnTo>
                  <a:lnTo>
                    <a:pt x="420560" y="11417"/>
                  </a:lnTo>
                  <a:lnTo>
                    <a:pt x="424154" y="19126"/>
                  </a:lnTo>
                  <a:close/>
                </a:path>
                <a:path w="472440" h="1073150">
                  <a:moveTo>
                    <a:pt x="424992" y="45605"/>
                  </a:moveTo>
                  <a:lnTo>
                    <a:pt x="423418" y="44335"/>
                  </a:lnTo>
                  <a:lnTo>
                    <a:pt x="420116" y="44335"/>
                  </a:lnTo>
                  <a:lnTo>
                    <a:pt x="420928" y="45605"/>
                  </a:lnTo>
                  <a:lnTo>
                    <a:pt x="424992" y="45605"/>
                  </a:lnTo>
                  <a:close/>
                </a:path>
                <a:path w="472440" h="1073150">
                  <a:moveTo>
                    <a:pt x="426783" y="53682"/>
                  </a:moveTo>
                  <a:lnTo>
                    <a:pt x="426046" y="52908"/>
                  </a:lnTo>
                  <a:lnTo>
                    <a:pt x="425894" y="52209"/>
                  </a:lnTo>
                  <a:lnTo>
                    <a:pt x="425907" y="51562"/>
                  </a:lnTo>
                  <a:lnTo>
                    <a:pt x="424472" y="52552"/>
                  </a:lnTo>
                  <a:lnTo>
                    <a:pt x="422198" y="52870"/>
                  </a:lnTo>
                  <a:lnTo>
                    <a:pt x="423506" y="54241"/>
                  </a:lnTo>
                  <a:lnTo>
                    <a:pt x="426783" y="53682"/>
                  </a:lnTo>
                  <a:close/>
                </a:path>
                <a:path w="472440" h="1073150">
                  <a:moveTo>
                    <a:pt x="427215" y="50380"/>
                  </a:moveTo>
                  <a:lnTo>
                    <a:pt x="426897" y="49263"/>
                  </a:lnTo>
                  <a:lnTo>
                    <a:pt x="426580" y="49644"/>
                  </a:lnTo>
                  <a:lnTo>
                    <a:pt x="425932" y="50495"/>
                  </a:lnTo>
                  <a:lnTo>
                    <a:pt x="425907" y="51562"/>
                  </a:lnTo>
                  <a:lnTo>
                    <a:pt x="426669" y="51054"/>
                  </a:lnTo>
                  <a:lnTo>
                    <a:pt x="427215" y="50380"/>
                  </a:lnTo>
                  <a:close/>
                </a:path>
                <a:path w="472440" h="1073150">
                  <a:moveTo>
                    <a:pt x="427875" y="45605"/>
                  </a:moveTo>
                  <a:lnTo>
                    <a:pt x="426593" y="41795"/>
                  </a:lnTo>
                  <a:lnTo>
                    <a:pt x="423837" y="40525"/>
                  </a:lnTo>
                  <a:lnTo>
                    <a:pt x="421093" y="39255"/>
                  </a:lnTo>
                  <a:lnTo>
                    <a:pt x="420446" y="34175"/>
                  </a:lnTo>
                  <a:lnTo>
                    <a:pt x="417360" y="26555"/>
                  </a:lnTo>
                  <a:lnTo>
                    <a:pt x="421424" y="26555"/>
                  </a:lnTo>
                  <a:lnTo>
                    <a:pt x="418680" y="24015"/>
                  </a:lnTo>
                  <a:lnTo>
                    <a:pt x="417322" y="24015"/>
                  </a:lnTo>
                  <a:lnTo>
                    <a:pt x="413740" y="21475"/>
                  </a:lnTo>
                  <a:lnTo>
                    <a:pt x="416648" y="25285"/>
                  </a:lnTo>
                  <a:lnTo>
                    <a:pt x="415112" y="27825"/>
                  </a:lnTo>
                  <a:lnTo>
                    <a:pt x="413816" y="30365"/>
                  </a:lnTo>
                  <a:lnTo>
                    <a:pt x="417449" y="34175"/>
                  </a:lnTo>
                  <a:lnTo>
                    <a:pt x="412699" y="31635"/>
                  </a:lnTo>
                  <a:lnTo>
                    <a:pt x="410146" y="30365"/>
                  </a:lnTo>
                  <a:lnTo>
                    <a:pt x="407682" y="30365"/>
                  </a:lnTo>
                  <a:lnTo>
                    <a:pt x="403225" y="29095"/>
                  </a:lnTo>
                  <a:lnTo>
                    <a:pt x="404990" y="30365"/>
                  </a:lnTo>
                  <a:lnTo>
                    <a:pt x="407301" y="31635"/>
                  </a:lnTo>
                  <a:lnTo>
                    <a:pt x="404431" y="32905"/>
                  </a:lnTo>
                  <a:lnTo>
                    <a:pt x="404837" y="32905"/>
                  </a:lnTo>
                  <a:lnTo>
                    <a:pt x="405485" y="34175"/>
                  </a:lnTo>
                  <a:lnTo>
                    <a:pt x="405739" y="35445"/>
                  </a:lnTo>
                  <a:lnTo>
                    <a:pt x="405638" y="34175"/>
                  </a:lnTo>
                  <a:lnTo>
                    <a:pt x="406869" y="35445"/>
                  </a:lnTo>
                  <a:lnTo>
                    <a:pt x="408165" y="35445"/>
                  </a:lnTo>
                  <a:lnTo>
                    <a:pt x="409270" y="36715"/>
                  </a:lnTo>
                  <a:lnTo>
                    <a:pt x="412178" y="41795"/>
                  </a:lnTo>
                  <a:lnTo>
                    <a:pt x="408825" y="44335"/>
                  </a:lnTo>
                  <a:lnTo>
                    <a:pt x="409752" y="48145"/>
                  </a:lnTo>
                  <a:lnTo>
                    <a:pt x="407733" y="48145"/>
                  </a:lnTo>
                  <a:lnTo>
                    <a:pt x="408305" y="45605"/>
                  </a:lnTo>
                  <a:lnTo>
                    <a:pt x="405828" y="44335"/>
                  </a:lnTo>
                  <a:lnTo>
                    <a:pt x="407225" y="48145"/>
                  </a:lnTo>
                  <a:lnTo>
                    <a:pt x="403275" y="44335"/>
                  </a:lnTo>
                  <a:lnTo>
                    <a:pt x="400469" y="44335"/>
                  </a:lnTo>
                  <a:lnTo>
                    <a:pt x="400011" y="44335"/>
                  </a:lnTo>
                  <a:lnTo>
                    <a:pt x="399186" y="43065"/>
                  </a:lnTo>
                  <a:lnTo>
                    <a:pt x="399884" y="44335"/>
                  </a:lnTo>
                  <a:lnTo>
                    <a:pt x="397725" y="44335"/>
                  </a:lnTo>
                  <a:lnTo>
                    <a:pt x="398030" y="41795"/>
                  </a:lnTo>
                  <a:lnTo>
                    <a:pt x="396163" y="41795"/>
                  </a:lnTo>
                  <a:lnTo>
                    <a:pt x="396163" y="46875"/>
                  </a:lnTo>
                  <a:lnTo>
                    <a:pt x="393153" y="45605"/>
                  </a:lnTo>
                  <a:lnTo>
                    <a:pt x="396024" y="45605"/>
                  </a:lnTo>
                  <a:lnTo>
                    <a:pt x="396163" y="46875"/>
                  </a:lnTo>
                  <a:lnTo>
                    <a:pt x="396163" y="41795"/>
                  </a:lnTo>
                  <a:lnTo>
                    <a:pt x="395617" y="41795"/>
                  </a:lnTo>
                  <a:lnTo>
                    <a:pt x="389064" y="41795"/>
                  </a:lnTo>
                  <a:lnTo>
                    <a:pt x="389382" y="44335"/>
                  </a:lnTo>
                  <a:lnTo>
                    <a:pt x="387350" y="44335"/>
                  </a:lnTo>
                  <a:lnTo>
                    <a:pt x="388531" y="47167"/>
                  </a:lnTo>
                  <a:lnTo>
                    <a:pt x="386943" y="53225"/>
                  </a:lnTo>
                  <a:lnTo>
                    <a:pt x="385953" y="53225"/>
                  </a:lnTo>
                  <a:lnTo>
                    <a:pt x="383603" y="55765"/>
                  </a:lnTo>
                  <a:lnTo>
                    <a:pt x="381927" y="60845"/>
                  </a:lnTo>
                  <a:lnTo>
                    <a:pt x="381304" y="61379"/>
                  </a:lnTo>
                  <a:lnTo>
                    <a:pt x="379691" y="59105"/>
                  </a:lnTo>
                  <a:lnTo>
                    <a:pt x="377101" y="58534"/>
                  </a:lnTo>
                  <a:lnTo>
                    <a:pt x="375564" y="58686"/>
                  </a:lnTo>
                  <a:lnTo>
                    <a:pt x="374586" y="59207"/>
                  </a:lnTo>
                  <a:lnTo>
                    <a:pt x="371983" y="58369"/>
                  </a:lnTo>
                  <a:lnTo>
                    <a:pt x="369836" y="58343"/>
                  </a:lnTo>
                  <a:lnTo>
                    <a:pt x="371233" y="62217"/>
                  </a:lnTo>
                  <a:lnTo>
                    <a:pt x="371805" y="62445"/>
                  </a:lnTo>
                  <a:lnTo>
                    <a:pt x="372186" y="62471"/>
                  </a:lnTo>
                  <a:lnTo>
                    <a:pt x="372706" y="62636"/>
                  </a:lnTo>
                  <a:lnTo>
                    <a:pt x="372948" y="61188"/>
                  </a:lnTo>
                  <a:lnTo>
                    <a:pt x="373316" y="59867"/>
                  </a:lnTo>
                  <a:lnTo>
                    <a:pt x="374573" y="59220"/>
                  </a:lnTo>
                  <a:lnTo>
                    <a:pt x="378079" y="60325"/>
                  </a:lnTo>
                  <a:lnTo>
                    <a:pt x="380707" y="61887"/>
                  </a:lnTo>
                  <a:lnTo>
                    <a:pt x="378942" y="63385"/>
                  </a:lnTo>
                  <a:lnTo>
                    <a:pt x="372706" y="63385"/>
                  </a:lnTo>
                  <a:lnTo>
                    <a:pt x="372325" y="65925"/>
                  </a:lnTo>
                  <a:lnTo>
                    <a:pt x="372122" y="68465"/>
                  </a:lnTo>
                  <a:lnTo>
                    <a:pt x="368820" y="68465"/>
                  </a:lnTo>
                  <a:lnTo>
                    <a:pt x="365099" y="65925"/>
                  </a:lnTo>
                  <a:lnTo>
                    <a:pt x="364540" y="68465"/>
                  </a:lnTo>
                  <a:lnTo>
                    <a:pt x="356679" y="65925"/>
                  </a:lnTo>
                  <a:lnTo>
                    <a:pt x="359359" y="71005"/>
                  </a:lnTo>
                  <a:lnTo>
                    <a:pt x="353187" y="68465"/>
                  </a:lnTo>
                  <a:lnTo>
                    <a:pt x="349669" y="71005"/>
                  </a:lnTo>
                  <a:lnTo>
                    <a:pt x="347294" y="74815"/>
                  </a:lnTo>
                  <a:lnTo>
                    <a:pt x="344551" y="77355"/>
                  </a:lnTo>
                  <a:lnTo>
                    <a:pt x="348716" y="82435"/>
                  </a:lnTo>
                  <a:lnTo>
                    <a:pt x="346405" y="83705"/>
                  </a:lnTo>
                  <a:lnTo>
                    <a:pt x="345630" y="86245"/>
                  </a:lnTo>
                  <a:lnTo>
                    <a:pt x="344779" y="91325"/>
                  </a:lnTo>
                  <a:lnTo>
                    <a:pt x="348716" y="95135"/>
                  </a:lnTo>
                  <a:lnTo>
                    <a:pt x="349605" y="100215"/>
                  </a:lnTo>
                  <a:lnTo>
                    <a:pt x="340321" y="97675"/>
                  </a:lnTo>
                  <a:lnTo>
                    <a:pt x="337197" y="100215"/>
                  </a:lnTo>
                  <a:lnTo>
                    <a:pt x="335991" y="98945"/>
                  </a:lnTo>
                  <a:lnTo>
                    <a:pt x="332816" y="98945"/>
                  </a:lnTo>
                  <a:lnTo>
                    <a:pt x="331419" y="104025"/>
                  </a:lnTo>
                  <a:lnTo>
                    <a:pt x="330517" y="109105"/>
                  </a:lnTo>
                  <a:lnTo>
                    <a:pt x="326110" y="110375"/>
                  </a:lnTo>
                  <a:lnTo>
                    <a:pt x="326542" y="112915"/>
                  </a:lnTo>
                  <a:lnTo>
                    <a:pt x="325386" y="112915"/>
                  </a:lnTo>
                  <a:lnTo>
                    <a:pt x="323761" y="111645"/>
                  </a:lnTo>
                  <a:lnTo>
                    <a:pt x="323176" y="111645"/>
                  </a:lnTo>
                  <a:lnTo>
                    <a:pt x="321881" y="114185"/>
                  </a:lnTo>
                  <a:lnTo>
                    <a:pt x="321741" y="116725"/>
                  </a:lnTo>
                  <a:lnTo>
                    <a:pt x="318350" y="112915"/>
                  </a:lnTo>
                  <a:lnTo>
                    <a:pt x="317220" y="111645"/>
                  </a:lnTo>
                  <a:lnTo>
                    <a:pt x="317182" y="112915"/>
                  </a:lnTo>
                  <a:lnTo>
                    <a:pt x="314515" y="111645"/>
                  </a:lnTo>
                  <a:lnTo>
                    <a:pt x="318147" y="115455"/>
                  </a:lnTo>
                  <a:lnTo>
                    <a:pt x="321779" y="117995"/>
                  </a:lnTo>
                  <a:lnTo>
                    <a:pt x="321894" y="119265"/>
                  </a:lnTo>
                  <a:lnTo>
                    <a:pt x="322783" y="123075"/>
                  </a:lnTo>
                  <a:lnTo>
                    <a:pt x="319430" y="120535"/>
                  </a:lnTo>
                  <a:lnTo>
                    <a:pt x="318655" y="121805"/>
                  </a:lnTo>
                  <a:lnTo>
                    <a:pt x="317754" y="123075"/>
                  </a:lnTo>
                  <a:lnTo>
                    <a:pt x="313969" y="120535"/>
                  </a:lnTo>
                  <a:lnTo>
                    <a:pt x="316649" y="125615"/>
                  </a:lnTo>
                  <a:lnTo>
                    <a:pt x="311073" y="128155"/>
                  </a:lnTo>
                  <a:lnTo>
                    <a:pt x="317677" y="137045"/>
                  </a:lnTo>
                  <a:lnTo>
                    <a:pt x="316699" y="135775"/>
                  </a:lnTo>
                  <a:lnTo>
                    <a:pt x="312407" y="135775"/>
                  </a:lnTo>
                  <a:lnTo>
                    <a:pt x="313347" y="138315"/>
                  </a:lnTo>
                  <a:lnTo>
                    <a:pt x="307670" y="133235"/>
                  </a:lnTo>
                  <a:lnTo>
                    <a:pt x="311962" y="143395"/>
                  </a:lnTo>
                  <a:lnTo>
                    <a:pt x="307213" y="140855"/>
                  </a:lnTo>
                  <a:lnTo>
                    <a:pt x="304711" y="139585"/>
                  </a:lnTo>
                  <a:lnTo>
                    <a:pt x="302336" y="134505"/>
                  </a:lnTo>
                  <a:lnTo>
                    <a:pt x="303199" y="139585"/>
                  </a:lnTo>
                  <a:lnTo>
                    <a:pt x="303136" y="144665"/>
                  </a:lnTo>
                  <a:lnTo>
                    <a:pt x="304304" y="149745"/>
                  </a:lnTo>
                  <a:lnTo>
                    <a:pt x="301117" y="144665"/>
                  </a:lnTo>
                  <a:lnTo>
                    <a:pt x="300075" y="145935"/>
                  </a:lnTo>
                  <a:lnTo>
                    <a:pt x="302679" y="153555"/>
                  </a:lnTo>
                  <a:lnTo>
                    <a:pt x="299212" y="151015"/>
                  </a:lnTo>
                  <a:lnTo>
                    <a:pt x="293065" y="149745"/>
                  </a:lnTo>
                  <a:lnTo>
                    <a:pt x="287350" y="153555"/>
                  </a:lnTo>
                  <a:lnTo>
                    <a:pt x="286473" y="154254"/>
                  </a:lnTo>
                  <a:lnTo>
                    <a:pt x="286473" y="203085"/>
                  </a:lnTo>
                  <a:lnTo>
                    <a:pt x="285076" y="203085"/>
                  </a:lnTo>
                  <a:lnTo>
                    <a:pt x="282714" y="201815"/>
                  </a:lnTo>
                  <a:lnTo>
                    <a:pt x="282968" y="200545"/>
                  </a:lnTo>
                  <a:lnTo>
                    <a:pt x="283806" y="200545"/>
                  </a:lnTo>
                  <a:lnTo>
                    <a:pt x="285597" y="201815"/>
                  </a:lnTo>
                  <a:lnTo>
                    <a:pt x="286473" y="203085"/>
                  </a:lnTo>
                  <a:lnTo>
                    <a:pt x="286473" y="154254"/>
                  </a:lnTo>
                  <a:lnTo>
                    <a:pt x="280949" y="158635"/>
                  </a:lnTo>
                  <a:lnTo>
                    <a:pt x="272757" y="161175"/>
                  </a:lnTo>
                  <a:lnTo>
                    <a:pt x="276390" y="164985"/>
                  </a:lnTo>
                  <a:lnTo>
                    <a:pt x="274078" y="163715"/>
                  </a:lnTo>
                  <a:lnTo>
                    <a:pt x="271068" y="163715"/>
                  </a:lnTo>
                  <a:lnTo>
                    <a:pt x="272580" y="167525"/>
                  </a:lnTo>
                  <a:lnTo>
                    <a:pt x="271221" y="166255"/>
                  </a:lnTo>
                  <a:lnTo>
                    <a:pt x="269862" y="164985"/>
                  </a:lnTo>
                  <a:lnTo>
                    <a:pt x="267601" y="163715"/>
                  </a:lnTo>
                  <a:lnTo>
                    <a:pt x="266674" y="161175"/>
                  </a:lnTo>
                  <a:lnTo>
                    <a:pt x="265531" y="166255"/>
                  </a:lnTo>
                  <a:lnTo>
                    <a:pt x="257835" y="161175"/>
                  </a:lnTo>
                  <a:lnTo>
                    <a:pt x="261886" y="171335"/>
                  </a:lnTo>
                  <a:lnTo>
                    <a:pt x="259156" y="168795"/>
                  </a:lnTo>
                  <a:lnTo>
                    <a:pt x="259207" y="166255"/>
                  </a:lnTo>
                  <a:lnTo>
                    <a:pt x="257479" y="164985"/>
                  </a:lnTo>
                  <a:lnTo>
                    <a:pt x="258419" y="168795"/>
                  </a:lnTo>
                  <a:lnTo>
                    <a:pt x="254939" y="166255"/>
                  </a:lnTo>
                  <a:lnTo>
                    <a:pt x="255219" y="164985"/>
                  </a:lnTo>
                  <a:lnTo>
                    <a:pt x="254749" y="162445"/>
                  </a:lnTo>
                  <a:lnTo>
                    <a:pt x="254114" y="166255"/>
                  </a:lnTo>
                  <a:lnTo>
                    <a:pt x="256235" y="171335"/>
                  </a:lnTo>
                  <a:lnTo>
                    <a:pt x="260159" y="176415"/>
                  </a:lnTo>
                  <a:lnTo>
                    <a:pt x="264922" y="182765"/>
                  </a:lnTo>
                  <a:lnTo>
                    <a:pt x="259956" y="180225"/>
                  </a:lnTo>
                  <a:lnTo>
                    <a:pt x="259524" y="181495"/>
                  </a:lnTo>
                  <a:lnTo>
                    <a:pt x="262648" y="187845"/>
                  </a:lnTo>
                  <a:lnTo>
                    <a:pt x="259842" y="186575"/>
                  </a:lnTo>
                  <a:lnTo>
                    <a:pt x="256501" y="184035"/>
                  </a:lnTo>
                  <a:lnTo>
                    <a:pt x="257886" y="181495"/>
                  </a:lnTo>
                  <a:lnTo>
                    <a:pt x="256336" y="182765"/>
                  </a:lnTo>
                  <a:lnTo>
                    <a:pt x="247180" y="184035"/>
                  </a:lnTo>
                  <a:lnTo>
                    <a:pt x="251396" y="189115"/>
                  </a:lnTo>
                  <a:lnTo>
                    <a:pt x="267131" y="189115"/>
                  </a:lnTo>
                  <a:lnTo>
                    <a:pt x="267246" y="187845"/>
                  </a:lnTo>
                  <a:lnTo>
                    <a:pt x="267373" y="186575"/>
                  </a:lnTo>
                  <a:lnTo>
                    <a:pt x="268681" y="187845"/>
                  </a:lnTo>
                  <a:lnTo>
                    <a:pt x="270179" y="190385"/>
                  </a:lnTo>
                  <a:lnTo>
                    <a:pt x="271868" y="192925"/>
                  </a:lnTo>
                  <a:lnTo>
                    <a:pt x="271208" y="190385"/>
                  </a:lnTo>
                  <a:lnTo>
                    <a:pt x="274459" y="191655"/>
                  </a:lnTo>
                  <a:lnTo>
                    <a:pt x="276923" y="195465"/>
                  </a:lnTo>
                  <a:lnTo>
                    <a:pt x="279044" y="200545"/>
                  </a:lnTo>
                  <a:lnTo>
                    <a:pt x="274459" y="198005"/>
                  </a:lnTo>
                  <a:lnTo>
                    <a:pt x="276872" y="201815"/>
                  </a:lnTo>
                  <a:lnTo>
                    <a:pt x="279692" y="206895"/>
                  </a:lnTo>
                  <a:lnTo>
                    <a:pt x="283032" y="210705"/>
                  </a:lnTo>
                  <a:lnTo>
                    <a:pt x="282638" y="209435"/>
                  </a:lnTo>
                  <a:lnTo>
                    <a:pt x="282536" y="208165"/>
                  </a:lnTo>
                  <a:lnTo>
                    <a:pt x="282727" y="208165"/>
                  </a:lnTo>
                  <a:lnTo>
                    <a:pt x="283387" y="209435"/>
                  </a:lnTo>
                  <a:lnTo>
                    <a:pt x="284035" y="209435"/>
                  </a:lnTo>
                  <a:lnTo>
                    <a:pt x="285369" y="210705"/>
                  </a:lnTo>
                  <a:lnTo>
                    <a:pt x="284530" y="209435"/>
                  </a:lnTo>
                  <a:lnTo>
                    <a:pt x="284124" y="208165"/>
                  </a:lnTo>
                  <a:lnTo>
                    <a:pt x="283730" y="206895"/>
                  </a:lnTo>
                  <a:lnTo>
                    <a:pt x="290537" y="213245"/>
                  </a:lnTo>
                  <a:lnTo>
                    <a:pt x="288340" y="210705"/>
                  </a:lnTo>
                  <a:lnTo>
                    <a:pt x="296684" y="210705"/>
                  </a:lnTo>
                  <a:lnTo>
                    <a:pt x="295490" y="206895"/>
                  </a:lnTo>
                  <a:lnTo>
                    <a:pt x="294309" y="203085"/>
                  </a:lnTo>
                  <a:lnTo>
                    <a:pt x="291541" y="194195"/>
                  </a:lnTo>
                  <a:lnTo>
                    <a:pt x="290588" y="190385"/>
                  </a:lnTo>
                  <a:lnTo>
                    <a:pt x="289953" y="187845"/>
                  </a:lnTo>
                  <a:lnTo>
                    <a:pt x="290042" y="186575"/>
                  </a:lnTo>
                  <a:lnTo>
                    <a:pt x="290334" y="182765"/>
                  </a:lnTo>
                  <a:lnTo>
                    <a:pt x="290525" y="180225"/>
                  </a:lnTo>
                  <a:lnTo>
                    <a:pt x="293649" y="186575"/>
                  </a:lnTo>
                  <a:lnTo>
                    <a:pt x="297459" y="189115"/>
                  </a:lnTo>
                  <a:lnTo>
                    <a:pt x="299504" y="191630"/>
                  </a:lnTo>
                  <a:lnTo>
                    <a:pt x="306768" y="190385"/>
                  </a:lnTo>
                  <a:lnTo>
                    <a:pt x="306133" y="185305"/>
                  </a:lnTo>
                  <a:lnTo>
                    <a:pt x="309092" y="189115"/>
                  </a:lnTo>
                  <a:lnTo>
                    <a:pt x="310146" y="190766"/>
                  </a:lnTo>
                  <a:lnTo>
                    <a:pt x="309562" y="189115"/>
                  </a:lnTo>
                  <a:lnTo>
                    <a:pt x="308076" y="185305"/>
                  </a:lnTo>
                  <a:lnTo>
                    <a:pt x="307581" y="184035"/>
                  </a:lnTo>
                  <a:lnTo>
                    <a:pt x="308648" y="184035"/>
                  </a:lnTo>
                  <a:lnTo>
                    <a:pt x="309867" y="185305"/>
                  </a:lnTo>
                  <a:lnTo>
                    <a:pt x="309473" y="184035"/>
                  </a:lnTo>
                  <a:lnTo>
                    <a:pt x="308698" y="181495"/>
                  </a:lnTo>
                  <a:lnTo>
                    <a:pt x="314020" y="181495"/>
                  </a:lnTo>
                  <a:lnTo>
                    <a:pt x="315709" y="184035"/>
                  </a:lnTo>
                  <a:lnTo>
                    <a:pt x="315188" y="185305"/>
                  </a:lnTo>
                  <a:lnTo>
                    <a:pt x="318985" y="182765"/>
                  </a:lnTo>
                  <a:lnTo>
                    <a:pt x="319760" y="181495"/>
                  </a:lnTo>
                  <a:lnTo>
                    <a:pt x="320535" y="180225"/>
                  </a:lnTo>
                  <a:lnTo>
                    <a:pt x="322084" y="177685"/>
                  </a:lnTo>
                  <a:lnTo>
                    <a:pt x="323049" y="172605"/>
                  </a:lnTo>
                  <a:lnTo>
                    <a:pt x="322516" y="171335"/>
                  </a:lnTo>
                  <a:lnTo>
                    <a:pt x="320929" y="167525"/>
                  </a:lnTo>
                  <a:lnTo>
                    <a:pt x="320395" y="166255"/>
                  </a:lnTo>
                  <a:lnTo>
                    <a:pt x="321360" y="167525"/>
                  </a:lnTo>
                  <a:lnTo>
                    <a:pt x="328549" y="176415"/>
                  </a:lnTo>
                  <a:lnTo>
                    <a:pt x="329768" y="177685"/>
                  </a:lnTo>
                  <a:lnTo>
                    <a:pt x="323786" y="166255"/>
                  </a:lnTo>
                  <a:lnTo>
                    <a:pt x="323126" y="164985"/>
                  </a:lnTo>
                  <a:lnTo>
                    <a:pt x="317144" y="153555"/>
                  </a:lnTo>
                  <a:lnTo>
                    <a:pt x="315150" y="149745"/>
                  </a:lnTo>
                  <a:lnTo>
                    <a:pt x="312496" y="144665"/>
                  </a:lnTo>
                  <a:lnTo>
                    <a:pt x="318376" y="151015"/>
                  </a:lnTo>
                  <a:lnTo>
                    <a:pt x="326986" y="161175"/>
                  </a:lnTo>
                  <a:lnTo>
                    <a:pt x="332435" y="167525"/>
                  </a:lnTo>
                  <a:lnTo>
                    <a:pt x="334632" y="172339"/>
                  </a:lnTo>
                  <a:lnTo>
                    <a:pt x="323494" y="161798"/>
                  </a:lnTo>
                  <a:lnTo>
                    <a:pt x="335026" y="178917"/>
                  </a:lnTo>
                  <a:lnTo>
                    <a:pt x="331800" y="172605"/>
                  </a:lnTo>
                  <a:lnTo>
                    <a:pt x="333121" y="172567"/>
                  </a:lnTo>
                  <a:lnTo>
                    <a:pt x="334810" y="172732"/>
                  </a:lnTo>
                  <a:lnTo>
                    <a:pt x="335343" y="173875"/>
                  </a:lnTo>
                  <a:lnTo>
                    <a:pt x="339305" y="173875"/>
                  </a:lnTo>
                  <a:lnTo>
                    <a:pt x="339077" y="170065"/>
                  </a:lnTo>
                  <a:lnTo>
                    <a:pt x="328599" y="161175"/>
                  </a:lnTo>
                  <a:lnTo>
                    <a:pt x="328891" y="159905"/>
                  </a:lnTo>
                  <a:lnTo>
                    <a:pt x="338112" y="164985"/>
                  </a:lnTo>
                  <a:lnTo>
                    <a:pt x="334187" y="162445"/>
                  </a:lnTo>
                  <a:lnTo>
                    <a:pt x="342938" y="166255"/>
                  </a:lnTo>
                  <a:lnTo>
                    <a:pt x="340677" y="164985"/>
                  </a:lnTo>
                  <a:lnTo>
                    <a:pt x="338759" y="162445"/>
                  </a:lnTo>
                  <a:lnTo>
                    <a:pt x="336842" y="159905"/>
                  </a:lnTo>
                  <a:lnTo>
                    <a:pt x="332054" y="153555"/>
                  </a:lnTo>
                  <a:lnTo>
                    <a:pt x="333857" y="152285"/>
                  </a:lnTo>
                  <a:lnTo>
                    <a:pt x="335064" y="154825"/>
                  </a:lnTo>
                  <a:lnTo>
                    <a:pt x="343395" y="163576"/>
                  </a:lnTo>
                  <a:lnTo>
                    <a:pt x="339394" y="153924"/>
                  </a:lnTo>
                  <a:lnTo>
                    <a:pt x="346075" y="159905"/>
                  </a:lnTo>
                  <a:lnTo>
                    <a:pt x="347713" y="161086"/>
                  </a:lnTo>
                  <a:lnTo>
                    <a:pt x="352945" y="159905"/>
                  </a:lnTo>
                  <a:lnTo>
                    <a:pt x="352996" y="157365"/>
                  </a:lnTo>
                  <a:lnTo>
                    <a:pt x="349224" y="157365"/>
                  </a:lnTo>
                  <a:lnTo>
                    <a:pt x="350227" y="153555"/>
                  </a:lnTo>
                  <a:lnTo>
                    <a:pt x="349250" y="151015"/>
                  </a:lnTo>
                  <a:lnTo>
                    <a:pt x="347294" y="145935"/>
                  </a:lnTo>
                  <a:lnTo>
                    <a:pt x="346671" y="144665"/>
                  </a:lnTo>
                  <a:lnTo>
                    <a:pt x="346049" y="143395"/>
                  </a:lnTo>
                  <a:lnTo>
                    <a:pt x="344182" y="139585"/>
                  </a:lnTo>
                  <a:lnTo>
                    <a:pt x="344297" y="138315"/>
                  </a:lnTo>
                  <a:lnTo>
                    <a:pt x="344411" y="137045"/>
                  </a:lnTo>
                  <a:lnTo>
                    <a:pt x="344639" y="134505"/>
                  </a:lnTo>
                  <a:lnTo>
                    <a:pt x="346100" y="138315"/>
                  </a:lnTo>
                  <a:lnTo>
                    <a:pt x="355473" y="149745"/>
                  </a:lnTo>
                  <a:lnTo>
                    <a:pt x="358775" y="149745"/>
                  </a:lnTo>
                  <a:lnTo>
                    <a:pt x="354139" y="142125"/>
                  </a:lnTo>
                  <a:lnTo>
                    <a:pt x="349885" y="134505"/>
                  </a:lnTo>
                  <a:lnTo>
                    <a:pt x="347751" y="130695"/>
                  </a:lnTo>
                  <a:lnTo>
                    <a:pt x="343966" y="123075"/>
                  </a:lnTo>
                  <a:lnTo>
                    <a:pt x="342074" y="119265"/>
                  </a:lnTo>
                  <a:lnTo>
                    <a:pt x="341249" y="116725"/>
                  </a:lnTo>
                  <a:lnTo>
                    <a:pt x="340004" y="112915"/>
                  </a:lnTo>
                  <a:lnTo>
                    <a:pt x="339598" y="111645"/>
                  </a:lnTo>
                  <a:lnTo>
                    <a:pt x="343077" y="114185"/>
                  </a:lnTo>
                  <a:lnTo>
                    <a:pt x="342938" y="111645"/>
                  </a:lnTo>
                  <a:lnTo>
                    <a:pt x="342722" y="107835"/>
                  </a:lnTo>
                  <a:lnTo>
                    <a:pt x="347624" y="116725"/>
                  </a:lnTo>
                  <a:lnTo>
                    <a:pt x="353237" y="128155"/>
                  </a:lnTo>
                  <a:lnTo>
                    <a:pt x="358432" y="139585"/>
                  </a:lnTo>
                  <a:lnTo>
                    <a:pt x="362064" y="148475"/>
                  </a:lnTo>
                  <a:lnTo>
                    <a:pt x="365823" y="149745"/>
                  </a:lnTo>
                  <a:lnTo>
                    <a:pt x="365772" y="152285"/>
                  </a:lnTo>
                  <a:lnTo>
                    <a:pt x="367855" y="149745"/>
                  </a:lnTo>
                  <a:lnTo>
                    <a:pt x="371284" y="152285"/>
                  </a:lnTo>
                  <a:lnTo>
                    <a:pt x="370535" y="154825"/>
                  </a:lnTo>
                  <a:lnTo>
                    <a:pt x="370001" y="156095"/>
                  </a:lnTo>
                  <a:lnTo>
                    <a:pt x="377126" y="153555"/>
                  </a:lnTo>
                  <a:lnTo>
                    <a:pt x="371208" y="147205"/>
                  </a:lnTo>
                  <a:lnTo>
                    <a:pt x="375602" y="143395"/>
                  </a:lnTo>
                  <a:lnTo>
                    <a:pt x="370674" y="138315"/>
                  </a:lnTo>
                  <a:lnTo>
                    <a:pt x="370636" y="149745"/>
                  </a:lnTo>
                  <a:lnTo>
                    <a:pt x="366242" y="143395"/>
                  </a:lnTo>
                  <a:lnTo>
                    <a:pt x="362686" y="137045"/>
                  </a:lnTo>
                  <a:lnTo>
                    <a:pt x="361149" y="129425"/>
                  </a:lnTo>
                  <a:lnTo>
                    <a:pt x="362813" y="125615"/>
                  </a:lnTo>
                  <a:lnTo>
                    <a:pt x="366052" y="128155"/>
                  </a:lnTo>
                  <a:lnTo>
                    <a:pt x="372173" y="138315"/>
                  </a:lnTo>
                  <a:lnTo>
                    <a:pt x="374154" y="140855"/>
                  </a:lnTo>
                  <a:lnTo>
                    <a:pt x="372694" y="137045"/>
                  </a:lnTo>
                  <a:lnTo>
                    <a:pt x="374078" y="133235"/>
                  </a:lnTo>
                  <a:lnTo>
                    <a:pt x="375818" y="134505"/>
                  </a:lnTo>
                  <a:lnTo>
                    <a:pt x="377215" y="138315"/>
                  </a:lnTo>
                  <a:lnTo>
                    <a:pt x="378510" y="137045"/>
                  </a:lnTo>
                  <a:lnTo>
                    <a:pt x="377812" y="133235"/>
                  </a:lnTo>
                  <a:lnTo>
                    <a:pt x="377799" y="130695"/>
                  </a:lnTo>
                  <a:lnTo>
                    <a:pt x="382460" y="130695"/>
                  </a:lnTo>
                  <a:lnTo>
                    <a:pt x="391172" y="137045"/>
                  </a:lnTo>
                  <a:lnTo>
                    <a:pt x="387959" y="133235"/>
                  </a:lnTo>
                  <a:lnTo>
                    <a:pt x="385356" y="130695"/>
                  </a:lnTo>
                  <a:lnTo>
                    <a:pt x="380136" y="125615"/>
                  </a:lnTo>
                  <a:lnTo>
                    <a:pt x="370382" y="115455"/>
                  </a:lnTo>
                  <a:lnTo>
                    <a:pt x="363626" y="107835"/>
                  </a:lnTo>
                  <a:lnTo>
                    <a:pt x="361378" y="105295"/>
                  </a:lnTo>
                  <a:lnTo>
                    <a:pt x="356946" y="100215"/>
                  </a:lnTo>
                  <a:lnTo>
                    <a:pt x="355841" y="98945"/>
                  </a:lnTo>
                  <a:lnTo>
                    <a:pt x="356577" y="98945"/>
                  </a:lnTo>
                  <a:lnTo>
                    <a:pt x="366699" y="101485"/>
                  </a:lnTo>
                  <a:lnTo>
                    <a:pt x="370916" y="104025"/>
                  </a:lnTo>
                  <a:lnTo>
                    <a:pt x="377456" y="107835"/>
                  </a:lnTo>
                  <a:lnTo>
                    <a:pt x="380809" y="119265"/>
                  </a:lnTo>
                  <a:lnTo>
                    <a:pt x="386422" y="123075"/>
                  </a:lnTo>
                  <a:lnTo>
                    <a:pt x="384924" y="121805"/>
                  </a:lnTo>
                  <a:lnTo>
                    <a:pt x="383819" y="119265"/>
                  </a:lnTo>
                  <a:lnTo>
                    <a:pt x="383552" y="117995"/>
                  </a:lnTo>
                  <a:lnTo>
                    <a:pt x="385800" y="117995"/>
                  </a:lnTo>
                  <a:lnTo>
                    <a:pt x="387959" y="123075"/>
                  </a:lnTo>
                  <a:lnTo>
                    <a:pt x="389293" y="120535"/>
                  </a:lnTo>
                  <a:lnTo>
                    <a:pt x="387591" y="117995"/>
                  </a:lnTo>
                  <a:lnTo>
                    <a:pt x="388505" y="116725"/>
                  </a:lnTo>
                  <a:lnTo>
                    <a:pt x="388835" y="115455"/>
                  </a:lnTo>
                  <a:lnTo>
                    <a:pt x="385394" y="114185"/>
                  </a:lnTo>
                  <a:lnTo>
                    <a:pt x="385737" y="110375"/>
                  </a:lnTo>
                  <a:lnTo>
                    <a:pt x="388683" y="114185"/>
                  </a:lnTo>
                  <a:lnTo>
                    <a:pt x="390779" y="111645"/>
                  </a:lnTo>
                  <a:lnTo>
                    <a:pt x="389280" y="110375"/>
                  </a:lnTo>
                  <a:lnTo>
                    <a:pt x="386308" y="107835"/>
                  </a:lnTo>
                  <a:lnTo>
                    <a:pt x="382054" y="98945"/>
                  </a:lnTo>
                  <a:lnTo>
                    <a:pt x="380225" y="95135"/>
                  </a:lnTo>
                  <a:lnTo>
                    <a:pt x="380580" y="91325"/>
                  </a:lnTo>
                  <a:lnTo>
                    <a:pt x="381914" y="93865"/>
                  </a:lnTo>
                  <a:lnTo>
                    <a:pt x="384276" y="95135"/>
                  </a:lnTo>
                  <a:lnTo>
                    <a:pt x="385356" y="96405"/>
                  </a:lnTo>
                  <a:lnTo>
                    <a:pt x="385876" y="95973"/>
                  </a:lnTo>
                  <a:lnTo>
                    <a:pt x="386245" y="96177"/>
                  </a:lnTo>
                  <a:lnTo>
                    <a:pt x="386067" y="96062"/>
                  </a:lnTo>
                  <a:lnTo>
                    <a:pt x="385902" y="95948"/>
                  </a:lnTo>
                  <a:lnTo>
                    <a:pt x="389953" y="92595"/>
                  </a:lnTo>
                  <a:lnTo>
                    <a:pt x="394754" y="93865"/>
                  </a:lnTo>
                  <a:lnTo>
                    <a:pt x="396671" y="92595"/>
                  </a:lnTo>
                  <a:lnTo>
                    <a:pt x="398602" y="91325"/>
                  </a:lnTo>
                  <a:lnTo>
                    <a:pt x="400354" y="92595"/>
                  </a:lnTo>
                  <a:lnTo>
                    <a:pt x="403872" y="92595"/>
                  </a:lnTo>
                  <a:lnTo>
                    <a:pt x="405561" y="96405"/>
                  </a:lnTo>
                  <a:lnTo>
                    <a:pt x="405091" y="93865"/>
                  </a:lnTo>
                  <a:lnTo>
                    <a:pt x="404050" y="92036"/>
                  </a:lnTo>
                  <a:lnTo>
                    <a:pt x="404114" y="92595"/>
                  </a:lnTo>
                  <a:lnTo>
                    <a:pt x="403148" y="91325"/>
                  </a:lnTo>
                  <a:lnTo>
                    <a:pt x="393204" y="68465"/>
                  </a:lnTo>
                  <a:lnTo>
                    <a:pt x="393115" y="67195"/>
                  </a:lnTo>
                  <a:lnTo>
                    <a:pt x="394512" y="62115"/>
                  </a:lnTo>
                  <a:lnTo>
                    <a:pt x="399097" y="71005"/>
                  </a:lnTo>
                  <a:lnTo>
                    <a:pt x="398627" y="69735"/>
                  </a:lnTo>
                  <a:lnTo>
                    <a:pt x="400659" y="64655"/>
                  </a:lnTo>
                  <a:lnTo>
                    <a:pt x="399948" y="62115"/>
                  </a:lnTo>
                  <a:lnTo>
                    <a:pt x="398881" y="58305"/>
                  </a:lnTo>
                  <a:lnTo>
                    <a:pt x="397649" y="53225"/>
                  </a:lnTo>
                  <a:lnTo>
                    <a:pt x="401307" y="51955"/>
                  </a:lnTo>
                  <a:lnTo>
                    <a:pt x="407797" y="55765"/>
                  </a:lnTo>
                  <a:lnTo>
                    <a:pt x="410425" y="62115"/>
                  </a:lnTo>
                  <a:lnTo>
                    <a:pt x="414134" y="65925"/>
                  </a:lnTo>
                  <a:lnTo>
                    <a:pt x="413283" y="69735"/>
                  </a:lnTo>
                  <a:lnTo>
                    <a:pt x="407301" y="65925"/>
                  </a:lnTo>
                  <a:lnTo>
                    <a:pt x="405739" y="67195"/>
                  </a:lnTo>
                  <a:lnTo>
                    <a:pt x="410032" y="68465"/>
                  </a:lnTo>
                  <a:lnTo>
                    <a:pt x="410718" y="71005"/>
                  </a:lnTo>
                  <a:lnTo>
                    <a:pt x="410146" y="73545"/>
                  </a:lnTo>
                  <a:lnTo>
                    <a:pt x="407898" y="72275"/>
                  </a:lnTo>
                  <a:lnTo>
                    <a:pt x="413613" y="76085"/>
                  </a:lnTo>
                  <a:lnTo>
                    <a:pt x="414743" y="73545"/>
                  </a:lnTo>
                  <a:lnTo>
                    <a:pt x="416445" y="69735"/>
                  </a:lnTo>
                  <a:lnTo>
                    <a:pt x="418706" y="64655"/>
                  </a:lnTo>
                  <a:lnTo>
                    <a:pt x="427050" y="64655"/>
                  </a:lnTo>
                  <a:lnTo>
                    <a:pt x="426339" y="62115"/>
                  </a:lnTo>
                  <a:lnTo>
                    <a:pt x="426161" y="59575"/>
                  </a:lnTo>
                  <a:lnTo>
                    <a:pt x="423672" y="58305"/>
                  </a:lnTo>
                  <a:lnTo>
                    <a:pt x="422859" y="59575"/>
                  </a:lnTo>
                  <a:lnTo>
                    <a:pt x="417868" y="57035"/>
                  </a:lnTo>
                  <a:lnTo>
                    <a:pt x="420535" y="51955"/>
                  </a:lnTo>
                  <a:lnTo>
                    <a:pt x="416991" y="51955"/>
                  </a:lnTo>
                  <a:lnTo>
                    <a:pt x="416509" y="48145"/>
                  </a:lnTo>
                  <a:lnTo>
                    <a:pt x="416356" y="46875"/>
                  </a:lnTo>
                  <a:lnTo>
                    <a:pt x="414489" y="40525"/>
                  </a:lnTo>
                  <a:lnTo>
                    <a:pt x="419303" y="40525"/>
                  </a:lnTo>
                  <a:lnTo>
                    <a:pt x="424992" y="45605"/>
                  </a:lnTo>
                  <a:lnTo>
                    <a:pt x="427875" y="45605"/>
                  </a:lnTo>
                  <a:close/>
                </a:path>
                <a:path w="472440" h="1073150">
                  <a:moveTo>
                    <a:pt x="428955" y="36207"/>
                  </a:moveTo>
                  <a:lnTo>
                    <a:pt x="428840" y="36385"/>
                  </a:lnTo>
                  <a:lnTo>
                    <a:pt x="424319" y="30670"/>
                  </a:lnTo>
                  <a:lnTo>
                    <a:pt x="424675" y="36728"/>
                  </a:lnTo>
                  <a:lnTo>
                    <a:pt x="428244" y="40449"/>
                  </a:lnTo>
                  <a:lnTo>
                    <a:pt x="428269" y="38087"/>
                  </a:lnTo>
                  <a:lnTo>
                    <a:pt x="428955" y="36207"/>
                  </a:lnTo>
                  <a:close/>
                </a:path>
                <a:path w="472440" h="1073150">
                  <a:moveTo>
                    <a:pt x="430276" y="34620"/>
                  </a:moveTo>
                  <a:lnTo>
                    <a:pt x="428510" y="32321"/>
                  </a:lnTo>
                  <a:lnTo>
                    <a:pt x="429387" y="34607"/>
                  </a:lnTo>
                  <a:lnTo>
                    <a:pt x="429145" y="35801"/>
                  </a:lnTo>
                  <a:lnTo>
                    <a:pt x="429387" y="35255"/>
                  </a:lnTo>
                  <a:lnTo>
                    <a:pt x="429717" y="34785"/>
                  </a:lnTo>
                  <a:lnTo>
                    <a:pt x="430276" y="34620"/>
                  </a:lnTo>
                  <a:close/>
                </a:path>
                <a:path w="472440" h="1073150">
                  <a:moveTo>
                    <a:pt x="431380" y="14338"/>
                  </a:moveTo>
                  <a:lnTo>
                    <a:pt x="429895" y="14478"/>
                  </a:lnTo>
                  <a:lnTo>
                    <a:pt x="427901" y="13563"/>
                  </a:lnTo>
                  <a:lnTo>
                    <a:pt x="424091" y="11684"/>
                  </a:lnTo>
                  <a:lnTo>
                    <a:pt x="424395" y="14706"/>
                  </a:lnTo>
                  <a:lnTo>
                    <a:pt x="425361" y="16344"/>
                  </a:lnTo>
                  <a:lnTo>
                    <a:pt x="426377" y="17678"/>
                  </a:lnTo>
                  <a:lnTo>
                    <a:pt x="430771" y="14706"/>
                  </a:lnTo>
                  <a:lnTo>
                    <a:pt x="430999" y="15506"/>
                  </a:lnTo>
                  <a:lnTo>
                    <a:pt x="431380" y="14338"/>
                  </a:lnTo>
                  <a:close/>
                </a:path>
                <a:path w="472440" h="1073150">
                  <a:moveTo>
                    <a:pt x="432866" y="8547"/>
                  </a:moveTo>
                  <a:lnTo>
                    <a:pt x="431292" y="7645"/>
                  </a:lnTo>
                  <a:lnTo>
                    <a:pt x="428637" y="6426"/>
                  </a:lnTo>
                  <a:lnTo>
                    <a:pt x="429425" y="7620"/>
                  </a:lnTo>
                  <a:lnTo>
                    <a:pt x="430618" y="8077"/>
                  </a:lnTo>
                  <a:lnTo>
                    <a:pt x="431749" y="8356"/>
                  </a:lnTo>
                  <a:lnTo>
                    <a:pt x="432866" y="8547"/>
                  </a:lnTo>
                  <a:close/>
                </a:path>
                <a:path w="472440" h="1073150">
                  <a:moveTo>
                    <a:pt x="435406" y="52463"/>
                  </a:moveTo>
                  <a:lnTo>
                    <a:pt x="433895" y="52031"/>
                  </a:lnTo>
                  <a:lnTo>
                    <a:pt x="432104" y="52997"/>
                  </a:lnTo>
                  <a:lnTo>
                    <a:pt x="435406" y="52463"/>
                  </a:lnTo>
                  <a:close/>
                </a:path>
                <a:path w="472440" h="1073150">
                  <a:moveTo>
                    <a:pt x="436956" y="26644"/>
                  </a:moveTo>
                  <a:lnTo>
                    <a:pt x="433387" y="23393"/>
                  </a:lnTo>
                  <a:lnTo>
                    <a:pt x="426961" y="18402"/>
                  </a:lnTo>
                  <a:lnTo>
                    <a:pt x="428358" y="20104"/>
                  </a:lnTo>
                  <a:lnTo>
                    <a:pt x="429717" y="21615"/>
                  </a:lnTo>
                  <a:lnTo>
                    <a:pt x="429742" y="25565"/>
                  </a:lnTo>
                  <a:lnTo>
                    <a:pt x="432244" y="27012"/>
                  </a:lnTo>
                  <a:lnTo>
                    <a:pt x="436956" y="26644"/>
                  </a:lnTo>
                  <a:close/>
                </a:path>
                <a:path w="472440" h="1073150">
                  <a:moveTo>
                    <a:pt x="437019" y="48475"/>
                  </a:moveTo>
                  <a:lnTo>
                    <a:pt x="432320" y="44145"/>
                  </a:lnTo>
                  <a:lnTo>
                    <a:pt x="434987" y="48628"/>
                  </a:lnTo>
                  <a:lnTo>
                    <a:pt x="437019" y="48475"/>
                  </a:lnTo>
                  <a:close/>
                </a:path>
                <a:path w="472440" h="1073150">
                  <a:moveTo>
                    <a:pt x="438035" y="34378"/>
                  </a:moveTo>
                  <a:lnTo>
                    <a:pt x="436422" y="31940"/>
                  </a:lnTo>
                  <a:lnTo>
                    <a:pt x="433400" y="31051"/>
                  </a:lnTo>
                  <a:lnTo>
                    <a:pt x="438035" y="34378"/>
                  </a:lnTo>
                  <a:close/>
                </a:path>
                <a:path w="472440" h="1073150">
                  <a:moveTo>
                    <a:pt x="438632" y="34798"/>
                  </a:moveTo>
                  <a:lnTo>
                    <a:pt x="438035" y="34378"/>
                  </a:lnTo>
                  <a:lnTo>
                    <a:pt x="438505" y="35090"/>
                  </a:lnTo>
                  <a:lnTo>
                    <a:pt x="438632" y="34798"/>
                  </a:lnTo>
                  <a:close/>
                </a:path>
                <a:path w="472440" h="1073150">
                  <a:moveTo>
                    <a:pt x="438823" y="28333"/>
                  </a:moveTo>
                  <a:lnTo>
                    <a:pt x="438315" y="26530"/>
                  </a:lnTo>
                  <a:lnTo>
                    <a:pt x="436956" y="26644"/>
                  </a:lnTo>
                  <a:lnTo>
                    <a:pt x="438823" y="28333"/>
                  </a:lnTo>
                  <a:close/>
                </a:path>
                <a:path w="472440" h="1073150">
                  <a:moveTo>
                    <a:pt x="441261" y="914"/>
                  </a:moveTo>
                  <a:lnTo>
                    <a:pt x="441223" y="622"/>
                  </a:lnTo>
                  <a:lnTo>
                    <a:pt x="440182" y="0"/>
                  </a:lnTo>
                  <a:lnTo>
                    <a:pt x="440588" y="393"/>
                  </a:lnTo>
                  <a:lnTo>
                    <a:pt x="441261" y="914"/>
                  </a:lnTo>
                  <a:close/>
                </a:path>
                <a:path w="472440" h="1073150">
                  <a:moveTo>
                    <a:pt x="442658" y="2743"/>
                  </a:moveTo>
                  <a:lnTo>
                    <a:pt x="442544" y="1778"/>
                  </a:lnTo>
                  <a:lnTo>
                    <a:pt x="442188" y="1587"/>
                  </a:lnTo>
                  <a:lnTo>
                    <a:pt x="441693" y="1244"/>
                  </a:lnTo>
                  <a:lnTo>
                    <a:pt x="441261" y="914"/>
                  </a:lnTo>
                  <a:lnTo>
                    <a:pt x="441350" y="1879"/>
                  </a:lnTo>
                  <a:lnTo>
                    <a:pt x="441896" y="3187"/>
                  </a:lnTo>
                  <a:lnTo>
                    <a:pt x="442341" y="4381"/>
                  </a:lnTo>
                  <a:lnTo>
                    <a:pt x="442569" y="3606"/>
                  </a:lnTo>
                  <a:lnTo>
                    <a:pt x="442658" y="2743"/>
                  </a:lnTo>
                  <a:close/>
                </a:path>
                <a:path w="472440" h="1073150">
                  <a:moveTo>
                    <a:pt x="444042" y="44056"/>
                  </a:moveTo>
                  <a:lnTo>
                    <a:pt x="443966" y="43776"/>
                  </a:lnTo>
                  <a:lnTo>
                    <a:pt x="442976" y="42748"/>
                  </a:lnTo>
                  <a:lnTo>
                    <a:pt x="444042" y="44056"/>
                  </a:lnTo>
                  <a:close/>
                </a:path>
                <a:path w="472440" h="1073150">
                  <a:moveTo>
                    <a:pt x="444804" y="20231"/>
                  </a:moveTo>
                  <a:lnTo>
                    <a:pt x="443191" y="19075"/>
                  </a:lnTo>
                  <a:lnTo>
                    <a:pt x="441312" y="17716"/>
                  </a:lnTo>
                  <a:lnTo>
                    <a:pt x="441147" y="14706"/>
                  </a:lnTo>
                  <a:lnTo>
                    <a:pt x="438264" y="19075"/>
                  </a:lnTo>
                  <a:lnTo>
                    <a:pt x="440169" y="11569"/>
                  </a:lnTo>
                  <a:lnTo>
                    <a:pt x="435406" y="11569"/>
                  </a:lnTo>
                  <a:lnTo>
                    <a:pt x="436486" y="8674"/>
                  </a:lnTo>
                  <a:lnTo>
                    <a:pt x="435483" y="8775"/>
                  </a:lnTo>
                  <a:lnTo>
                    <a:pt x="434162" y="8750"/>
                  </a:lnTo>
                  <a:lnTo>
                    <a:pt x="433755" y="8686"/>
                  </a:lnTo>
                  <a:lnTo>
                    <a:pt x="432879" y="8547"/>
                  </a:lnTo>
                  <a:lnTo>
                    <a:pt x="433184" y="8724"/>
                  </a:lnTo>
                  <a:lnTo>
                    <a:pt x="433857" y="9118"/>
                  </a:lnTo>
                  <a:lnTo>
                    <a:pt x="434187" y="9385"/>
                  </a:lnTo>
                  <a:lnTo>
                    <a:pt x="433743" y="9258"/>
                  </a:lnTo>
                  <a:lnTo>
                    <a:pt x="433743" y="9410"/>
                  </a:lnTo>
                  <a:lnTo>
                    <a:pt x="434225" y="9994"/>
                  </a:lnTo>
                  <a:lnTo>
                    <a:pt x="434936" y="11099"/>
                  </a:lnTo>
                  <a:lnTo>
                    <a:pt x="433095" y="11226"/>
                  </a:lnTo>
                  <a:lnTo>
                    <a:pt x="433806" y="10210"/>
                  </a:lnTo>
                  <a:lnTo>
                    <a:pt x="433717" y="9385"/>
                  </a:lnTo>
                  <a:lnTo>
                    <a:pt x="433247" y="8775"/>
                  </a:lnTo>
                  <a:lnTo>
                    <a:pt x="431393" y="14325"/>
                  </a:lnTo>
                  <a:lnTo>
                    <a:pt x="432701" y="14185"/>
                  </a:lnTo>
                  <a:lnTo>
                    <a:pt x="433603" y="13169"/>
                  </a:lnTo>
                  <a:lnTo>
                    <a:pt x="434886" y="11226"/>
                  </a:lnTo>
                  <a:lnTo>
                    <a:pt x="437972" y="15773"/>
                  </a:lnTo>
                  <a:lnTo>
                    <a:pt x="437603" y="19215"/>
                  </a:lnTo>
                  <a:lnTo>
                    <a:pt x="442709" y="22593"/>
                  </a:lnTo>
                  <a:lnTo>
                    <a:pt x="444804" y="20231"/>
                  </a:lnTo>
                  <a:close/>
                </a:path>
                <a:path w="472440" h="1073150">
                  <a:moveTo>
                    <a:pt x="446163" y="46634"/>
                  </a:moveTo>
                  <a:lnTo>
                    <a:pt x="444042" y="44056"/>
                  </a:lnTo>
                  <a:lnTo>
                    <a:pt x="444665" y="46215"/>
                  </a:lnTo>
                  <a:lnTo>
                    <a:pt x="446163" y="46634"/>
                  </a:lnTo>
                  <a:close/>
                </a:path>
                <a:path w="472440" h="1073150">
                  <a:moveTo>
                    <a:pt x="447598" y="39624"/>
                  </a:moveTo>
                  <a:lnTo>
                    <a:pt x="446341" y="37299"/>
                  </a:lnTo>
                  <a:lnTo>
                    <a:pt x="445439" y="35610"/>
                  </a:lnTo>
                  <a:lnTo>
                    <a:pt x="445211" y="35179"/>
                  </a:lnTo>
                  <a:lnTo>
                    <a:pt x="439966" y="29375"/>
                  </a:lnTo>
                  <a:lnTo>
                    <a:pt x="438823" y="28333"/>
                  </a:lnTo>
                  <a:lnTo>
                    <a:pt x="439597" y="31051"/>
                  </a:lnTo>
                  <a:lnTo>
                    <a:pt x="439585" y="31940"/>
                  </a:lnTo>
                  <a:lnTo>
                    <a:pt x="438861" y="35610"/>
                  </a:lnTo>
                  <a:lnTo>
                    <a:pt x="438505" y="35090"/>
                  </a:lnTo>
                  <a:lnTo>
                    <a:pt x="436194" y="40779"/>
                  </a:lnTo>
                  <a:lnTo>
                    <a:pt x="442874" y="47167"/>
                  </a:lnTo>
                  <a:lnTo>
                    <a:pt x="442976" y="42748"/>
                  </a:lnTo>
                  <a:lnTo>
                    <a:pt x="442099" y="37299"/>
                  </a:lnTo>
                  <a:lnTo>
                    <a:pt x="447598" y="39624"/>
                  </a:lnTo>
                  <a:close/>
                </a:path>
                <a:path w="472440" h="1073150">
                  <a:moveTo>
                    <a:pt x="451485" y="36283"/>
                  </a:moveTo>
                  <a:lnTo>
                    <a:pt x="451243" y="35483"/>
                  </a:lnTo>
                  <a:lnTo>
                    <a:pt x="449275" y="33413"/>
                  </a:lnTo>
                  <a:lnTo>
                    <a:pt x="448233" y="34594"/>
                  </a:lnTo>
                  <a:lnTo>
                    <a:pt x="448932" y="37045"/>
                  </a:lnTo>
                  <a:lnTo>
                    <a:pt x="450951" y="36868"/>
                  </a:lnTo>
                  <a:lnTo>
                    <a:pt x="450723" y="36068"/>
                  </a:lnTo>
                  <a:lnTo>
                    <a:pt x="451485" y="36283"/>
                  </a:lnTo>
                  <a:close/>
                </a:path>
                <a:path w="472440" h="1073150">
                  <a:moveTo>
                    <a:pt x="456476" y="17653"/>
                  </a:moveTo>
                  <a:lnTo>
                    <a:pt x="453758" y="15367"/>
                  </a:lnTo>
                  <a:lnTo>
                    <a:pt x="452526" y="13538"/>
                  </a:lnTo>
                  <a:lnTo>
                    <a:pt x="451154" y="18351"/>
                  </a:lnTo>
                  <a:lnTo>
                    <a:pt x="455904" y="20459"/>
                  </a:lnTo>
                  <a:lnTo>
                    <a:pt x="453936" y="18402"/>
                  </a:lnTo>
                  <a:lnTo>
                    <a:pt x="456476" y="17653"/>
                  </a:lnTo>
                  <a:close/>
                </a:path>
                <a:path w="472440" h="1073150">
                  <a:moveTo>
                    <a:pt x="459638" y="7035"/>
                  </a:moveTo>
                  <a:lnTo>
                    <a:pt x="457784" y="5397"/>
                  </a:lnTo>
                  <a:lnTo>
                    <a:pt x="458012" y="6197"/>
                  </a:lnTo>
                  <a:lnTo>
                    <a:pt x="459638" y="7035"/>
                  </a:lnTo>
                  <a:close/>
                </a:path>
                <a:path w="472440" h="1073150">
                  <a:moveTo>
                    <a:pt x="471246" y="13906"/>
                  </a:moveTo>
                  <a:lnTo>
                    <a:pt x="470814" y="12344"/>
                  </a:lnTo>
                  <a:lnTo>
                    <a:pt x="470649" y="10629"/>
                  </a:lnTo>
                  <a:lnTo>
                    <a:pt x="470547" y="9601"/>
                  </a:lnTo>
                  <a:lnTo>
                    <a:pt x="470522" y="9296"/>
                  </a:lnTo>
                  <a:lnTo>
                    <a:pt x="467067" y="8813"/>
                  </a:lnTo>
                  <a:lnTo>
                    <a:pt x="467283" y="9601"/>
                  </a:lnTo>
                  <a:lnTo>
                    <a:pt x="464515" y="9550"/>
                  </a:lnTo>
                  <a:lnTo>
                    <a:pt x="459638" y="7035"/>
                  </a:lnTo>
                  <a:lnTo>
                    <a:pt x="461505" y="8686"/>
                  </a:lnTo>
                  <a:lnTo>
                    <a:pt x="464299" y="11010"/>
                  </a:lnTo>
                  <a:lnTo>
                    <a:pt x="468452" y="13665"/>
                  </a:lnTo>
                  <a:lnTo>
                    <a:pt x="468223" y="12852"/>
                  </a:lnTo>
                  <a:lnTo>
                    <a:pt x="466991" y="11010"/>
                  </a:lnTo>
                  <a:lnTo>
                    <a:pt x="468261" y="10629"/>
                  </a:lnTo>
                  <a:lnTo>
                    <a:pt x="470128" y="11176"/>
                  </a:lnTo>
                  <a:lnTo>
                    <a:pt x="470001" y="12598"/>
                  </a:lnTo>
                  <a:lnTo>
                    <a:pt x="471246" y="13906"/>
                  </a:lnTo>
                  <a:close/>
                </a:path>
                <a:path w="472440" h="1073150">
                  <a:moveTo>
                    <a:pt x="472211" y="14744"/>
                  </a:moveTo>
                  <a:lnTo>
                    <a:pt x="471766" y="14490"/>
                  </a:lnTo>
                  <a:lnTo>
                    <a:pt x="471512" y="14185"/>
                  </a:lnTo>
                  <a:lnTo>
                    <a:pt x="471246" y="13906"/>
                  </a:lnTo>
                  <a:lnTo>
                    <a:pt x="471449" y="14617"/>
                  </a:lnTo>
                  <a:lnTo>
                    <a:pt x="471652" y="15049"/>
                  </a:lnTo>
                  <a:lnTo>
                    <a:pt x="472211" y="1474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2" name="object 42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8629223" y="4754012"/>
              <a:ext cx="103278" cy="125225"/>
            </a:xfrm>
            <a:prstGeom prst="rect">
              <a:avLst/>
            </a:prstGeom>
          </p:spPr>
        </p:pic>
        <p:sp>
          <p:nvSpPr>
            <p:cNvPr id="43" name="object 43"/>
            <p:cNvSpPr/>
            <p:nvPr/>
          </p:nvSpPr>
          <p:spPr>
            <a:xfrm>
              <a:off x="8341157" y="4374743"/>
              <a:ext cx="577850" cy="522605"/>
            </a:xfrm>
            <a:custGeom>
              <a:avLst/>
              <a:gdLst/>
              <a:ahLst/>
              <a:cxnLst/>
              <a:rect l="l" t="t" r="r" b="b"/>
              <a:pathLst>
                <a:path w="577850" h="522604">
                  <a:moveTo>
                    <a:pt x="21958" y="362940"/>
                  </a:moveTo>
                  <a:lnTo>
                    <a:pt x="20802" y="362940"/>
                  </a:lnTo>
                  <a:lnTo>
                    <a:pt x="20853" y="363181"/>
                  </a:lnTo>
                  <a:lnTo>
                    <a:pt x="21958" y="362940"/>
                  </a:lnTo>
                  <a:close/>
                </a:path>
                <a:path w="577850" h="522604">
                  <a:moveTo>
                    <a:pt x="24218" y="457060"/>
                  </a:moveTo>
                  <a:lnTo>
                    <a:pt x="23888" y="456920"/>
                  </a:lnTo>
                  <a:lnTo>
                    <a:pt x="23749" y="457200"/>
                  </a:lnTo>
                  <a:lnTo>
                    <a:pt x="24218" y="457060"/>
                  </a:lnTo>
                  <a:close/>
                </a:path>
                <a:path w="577850" h="522604">
                  <a:moveTo>
                    <a:pt x="26720" y="213448"/>
                  </a:moveTo>
                  <a:lnTo>
                    <a:pt x="26390" y="212128"/>
                  </a:lnTo>
                  <a:lnTo>
                    <a:pt x="25107" y="211582"/>
                  </a:lnTo>
                  <a:lnTo>
                    <a:pt x="25019" y="213372"/>
                  </a:lnTo>
                  <a:lnTo>
                    <a:pt x="25565" y="214528"/>
                  </a:lnTo>
                  <a:lnTo>
                    <a:pt x="26593" y="215201"/>
                  </a:lnTo>
                  <a:lnTo>
                    <a:pt x="26720" y="213448"/>
                  </a:lnTo>
                  <a:close/>
                </a:path>
                <a:path w="577850" h="522604">
                  <a:moveTo>
                    <a:pt x="65608" y="406120"/>
                  </a:moveTo>
                  <a:lnTo>
                    <a:pt x="65392" y="403745"/>
                  </a:lnTo>
                  <a:lnTo>
                    <a:pt x="62953" y="404799"/>
                  </a:lnTo>
                  <a:lnTo>
                    <a:pt x="65608" y="406120"/>
                  </a:lnTo>
                  <a:close/>
                </a:path>
                <a:path w="577850" h="522604">
                  <a:moveTo>
                    <a:pt x="66141" y="304050"/>
                  </a:moveTo>
                  <a:lnTo>
                    <a:pt x="65100" y="303644"/>
                  </a:lnTo>
                  <a:lnTo>
                    <a:pt x="65074" y="303784"/>
                  </a:lnTo>
                  <a:lnTo>
                    <a:pt x="65392" y="303961"/>
                  </a:lnTo>
                  <a:lnTo>
                    <a:pt x="65773" y="304012"/>
                  </a:lnTo>
                  <a:lnTo>
                    <a:pt x="66141" y="304050"/>
                  </a:lnTo>
                  <a:close/>
                </a:path>
                <a:path w="577850" h="522604">
                  <a:moveTo>
                    <a:pt x="67017" y="390880"/>
                  </a:moveTo>
                  <a:lnTo>
                    <a:pt x="66167" y="389610"/>
                  </a:lnTo>
                  <a:lnTo>
                    <a:pt x="66573" y="391388"/>
                  </a:lnTo>
                  <a:lnTo>
                    <a:pt x="67017" y="390880"/>
                  </a:lnTo>
                  <a:close/>
                </a:path>
                <a:path w="577850" h="522604">
                  <a:moveTo>
                    <a:pt x="68580" y="333730"/>
                  </a:moveTo>
                  <a:lnTo>
                    <a:pt x="66243" y="329920"/>
                  </a:lnTo>
                  <a:lnTo>
                    <a:pt x="68580" y="333730"/>
                  </a:lnTo>
                  <a:close/>
                </a:path>
                <a:path w="577850" h="522604">
                  <a:moveTo>
                    <a:pt x="68681" y="402310"/>
                  </a:moveTo>
                  <a:lnTo>
                    <a:pt x="65151" y="401040"/>
                  </a:lnTo>
                  <a:lnTo>
                    <a:pt x="65392" y="403745"/>
                  </a:lnTo>
                  <a:lnTo>
                    <a:pt x="68681" y="402310"/>
                  </a:lnTo>
                  <a:close/>
                </a:path>
                <a:path w="577850" h="522604">
                  <a:moveTo>
                    <a:pt x="70739" y="250952"/>
                  </a:moveTo>
                  <a:lnTo>
                    <a:pt x="70662" y="250228"/>
                  </a:lnTo>
                  <a:lnTo>
                    <a:pt x="70446" y="249643"/>
                  </a:lnTo>
                  <a:lnTo>
                    <a:pt x="70167" y="249123"/>
                  </a:lnTo>
                  <a:lnTo>
                    <a:pt x="70739" y="250952"/>
                  </a:lnTo>
                  <a:close/>
                </a:path>
                <a:path w="577850" h="522604">
                  <a:moveTo>
                    <a:pt x="71755" y="306235"/>
                  </a:moveTo>
                  <a:lnTo>
                    <a:pt x="71716" y="302818"/>
                  </a:lnTo>
                  <a:lnTo>
                    <a:pt x="68897" y="304317"/>
                  </a:lnTo>
                  <a:lnTo>
                    <a:pt x="66141" y="304050"/>
                  </a:lnTo>
                  <a:lnTo>
                    <a:pt x="71755" y="306235"/>
                  </a:lnTo>
                  <a:close/>
                </a:path>
                <a:path w="577850" h="522604">
                  <a:moveTo>
                    <a:pt x="72136" y="244830"/>
                  </a:moveTo>
                  <a:lnTo>
                    <a:pt x="71196" y="246100"/>
                  </a:lnTo>
                  <a:lnTo>
                    <a:pt x="72136" y="244830"/>
                  </a:lnTo>
                  <a:close/>
                </a:path>
                <a:path w="577850" h="522604">
                  <a:moveTo>
                    <a:pt x="73202" y="234670"/>
                  </a:moveTo>
                  <a:lnTo>
                    <a:pt x="73088" y="233794"/>
                  </a:lnTo>
                  <a:lnTo>
                    <a:pt x="73037" y="232473"/>
                  </a:lnTo>
                  <a:lnTo>
                    <a:pt x="71335" y="233400"/>
                  </a:lnTo>
                  <a:lnTo>
                    <a:pt x="73202" y="234670"/>
                  </a:lnTo>
                  <a:close/>
                </a:path>
                <a:path w="577850" h="522604">
                  <a:moveTo>
                    <a:pt x="73660" y="232130"/>
                  </a:moveTo>
                  <a:lnTo>
                    <a:pt x="73037" y="232130"/>
                  </a:lnTo>
                  <a:lnTo>
                    <a:pt x="73037" y="232473"/>
                  </a:lnTo>
                  <a:lnTo>
                    <a:pt x="73660" y="232130"/>
                  </a:lnTo>
                  <a:close/>
                </a:path>
                <a:path w="577850" h="522604">
                  <a:moveTo>
                    <a:pt x="74739" y="273227"/>
                  </a:moveTo>
                  <a:lnTo>
                    <a:pt x="71843" y="271119"/>
                  </a:lnTo>
                  <a:lnTo>
                    <a:pt x="71729" y="272770"/>
                  </a:lnTo>
                  <a:lnTo>
                    <a:pt x="74739" y="273227"/>
                  </a:lnTo>
                  <a:close/>
                </a:path>
                <a:path w="577850" h="522604">
                  <a:moveTo>
                    <a:pt x="75971" y="242087"/>
                  </a:moveTo>
                  <a:lnTo>
                    <a:pt x="74269" y="240284"/>
                  </a:lnTo>
                  <a:lnTo>
                    <a:pt x="74993" y="241503"/>
                  </a:lnTo>
                  <a:lnTo>
                    <a:pt x="75641" y="242290"/>
                  </a:lnTo>
                  <a:lnTo>
                    <a:pt x="75971" y="242087"/>
                  </a:lnTo>
                  <a:close/>
                </a:path>
                <a:path w="577850" h="522604">
                  <a:moveTo>
                    <a:pt x="75984" y="255422"/>
                  </a:moveTo>
                  <a:lnTo>
                    <a:pt x="69037" y="252488"/>
                  </a:lnTo>
                  <a:lnTo>
                    <a:pt x="75590" y="255752"/>
                  </a:lnTo>
                  <a:lnTo>
                    <a:pt x="75984" y="255422"/>
                  </a:lnTo>
                  <a:close/>
                </a:path>
                <a:path w="577850" h="522604">
                  <a:moveTo>
                    <a:pt x="78320" y="277787"/>
                  </a:moveTo>
                  <a:lnTo>
                    <a:pt x="77368" y="276021"/>
                  </a:lnTo>
                  <a:lnTo>
                    <a:pt x="76923" y="276796"/>
                  </a:lnTo>
                  <a:lnTo>
                    <a:pt x="78219" y="277787"/>
                  </a:lnTo>
                  <a:close/>
                </a:path>
                <a:path w="577850" h="522604">
                  <a:moveTo>
                    <a:pt x="80098" y="274040"/>
                  </a:moveTo>
                  <a:lnTo>
                    <a:pt x="74739" y="273227"/>
                  </a:lnTo>
                  <a:lnTo>
                    <a:pt x="75869" y="274040"/>
                  </a:lnTo>
                  <a:lnTo>
                    <a:pt x="80098" y="274040"/>
                  </a:lnTo>
                  <a:close/>
                </a:path>
                <a:path w="577850" h="522604">
                  <a:moveTo>
                    <a:pt x="80416" y="453110"/>
                  </a:moveTo>
                  <a:lnTo>
                    <a:pt x="80289" y="446760"/>
                  </a:lnTo>
                  <a:lnTo>
                    <a:pt x="70523" y="446760"/>
                  </a:lnTo>
                  <a:lnTo>
                    <a:pt x="68122" y="445490"/>
                  </a:lnTo>
                  <a:lnTo>
                    <a:pt x="72605" y="439140"/>
                  </a:lnTo>
                  <a:lnTo>
                    <a:pt x="67195" y="442950"/>
                  </a:lnTo>
                  <a:lnTo>
                    <a:pt x="67195" y="446760"/>
                  </a:lnTo>
                  <a:lnTo>
                    <a:pt x="68872" y="449300"/>
                  </a:lnTo>
                  <a:lnTo>
                    <a:pt x="66852" y="454380"/>
                  </a:lnTo>
                  <a:lnTo>
                    <a:pt x="59207" y="454380"/>
                  </a:lnTo>
                  <a:lnTo>
                    <a:pt x="58064" y="450570"/>
                  </a:lnTo>
                  <a:lnTo>
                    <a:pt x="56349" y="448030"/>
                  </a:lnTo>
                  <a:lnTo>
                    <a:pt x="57619" y="446760"/>
                  </a:lnTo>
                  <a:lnTo>
                    <a:pt x="58889" y="445490"/>
                  </a:lnTo>
                  <a:lnTo>
                    <a:pt x="19088" y="445490"/>
                  </a:lnTo>
                  <a:lnTo>
                    <a:pt x="15176" y="445490"/>
                  </a:lnTo>
                  <a:lnTo>
                    <a:pt x="9969" y="445490"/>
                  </a:lnTo>
                  <a:lnTo>
                    <a:pt x="12547" y="449300"/>
                  </a:lnTo>
                  <a:lnTo>
                    <a:pt x="13093" y="446760"/>
                  </a:lnTo>
                  <a:lnTo>
                    <a:pt x="18173" y="449300"/>
                  </a:lnTo>
                  <a:lnTo>
                    <a:pt x="21615" y="448030"/>
                  </a:lnTo>
                  <a:lnTo>
                    <a:pt x="24269" y="453110"/>
                  </a:lnTo>
                  <a:lnTo>
                    <a:pt x="24688" y="456920"/>
                  </a:lnTo>
                  <a:lnTo>
                    <a:pt x="24218" y="457060"/>
                  </a:lnTo>
                  <a:lnTo>
                    <a:pt x="24561" y="457200"/>
                  </a:lnTo>
                  <a:lnTo>
                    <a:pt x="75120" y="457200"/>
                  </a:lnTo>
                  <a:lnTo>
                    <a:pt x="74231" y="455650"/>
                  </a:lnTo>
                  <a:lnTo>
                    <a:pt x="77317" y="454380"/>
                  </a:lnTo>
                  <a:lnTo>
                    <a:pt x="80416" y="453110"/>
                  </a:lnTo>
                  <a:close/>
                </a:path>
                <a:path w="577850" h="522604">
                  <a:moveTo>
                    <a:pt x="86182" y="237210"/>
                  </a:moveTo>
                  <a:lnTo>
                    <a:pt x="85496" y="237210"/>
                  </a:lnTo>
                  <a:lnTo>
                    <a:pt x="84480" y="237210"/>
                  </a:lnTo>
                  <a:lnTo>
                    <a:pt x="85940" y="238010"/>
                  </a:lnTo>
                  <a:lnTo>
                    <a:pt x="86182" y="237210"/>
                  </a:lnTo>
                  <a:close/>
                </a:path>
                <a:path w="577850" h="522604">
                  <a:moveTo>
                    <a:pt x="86499" y="235940"/>
                  </a:moveTo>
                  <a:lnTo>
                    <a:pt x="85026" y="235610"/>
                  </a:lnTo>
                  <a:lnTo>
                    <a:pt x="84493" y="233794"/>
                  </a:lnTo>
                  <a:lnTo>
                    <a:pt x="84480" y="235496"/>
                  </a:lnTo>
                  <a:lnTo>
                    <a:pt x="83337" y="235242"/>
                  </a:lnTo>
                  <a:lnTo>
                    <a:pt x="84480" y="236283"/>
                  </a:lnTo>
                  <a:lnTo>
                    <a:pt x="85217" y="236283"/>
                  </a:lnTo>
                  <a:lnTo>
                    <a:pt x="86410" y="236283"/>
                  </a:lnTo>
                  <a:lnTo>
                    <a:pt x="86499" y="235940"/>
                  </a:lnTo>
                  <a:close/>
                </a:path>
                <a:path w="577850" h="522604">
                  <a:moveTo>
                    <a:pt x="98069" y="246100"/>
                  </a:moveTo>
                  <a:lnTo>
                    <a:pt x="96088" y="243560"/>
                  </a:lnTo>
                  <a:lnTo>
                    <a:pt x="93764" y="242290"/>
                  </a:lnTo>
                  <a:lnTo>
                    <a:pt x="85940" y="238010"/>
                  </a:lnTo>
                  <a:lnTo>
                    <a:pt x="85801" y="238480"/>
                  </a:lnTo>
                  <a:lnTo>
                    <a:pt x="85585" y="239750"/>
                  </a:lnTo>
                  <a:lnTo>
                    <a:pt x="93179" y="246100"/>
                  </a:lnTo>
                  <a:lnTo>
                    <a:pt x="92494" y="242290"/>
                  </a:lnTo>
                  <a:lnTo>
                    <a:pt x="98069" y="246100"/>
                  </a:lnTo>
                  <a:close/>
                </a:path>
                <a:path w="577850" h="522604">
                  <a:moveTo>
                    <a:pt x="98412" y="241427"/>
                  </a:moveTo>
                  <a:lnTo>
                    <a:pt x="97548" y="239623"/>
                  </a:lnTo>
                  <a:lnTo>
                    <a:pt x="96227" y="237921"/>
                  </a:lnTo>
                  <a:lnTo>
                    <a:pt x="95745" y="238048"/>
                  </a:lnTo>
                  <a:lnTo>
                    <a:pt x="94767" y="238252"/>
                  </a:lnTo>
                  <a:lnTo>
                    <a:pt x="98412" y="241427"/>
                  </a:lnTo>
                  <a:close/>
                </a:path>
                <a:path w="577850" h="522604">
                  <a:moveTo>
                    <a:pt x="100774" y="229933"/>
                  </a:moveTo>
                  <a:lnTo>
                    <a:pt x="98653" y="226288"/>
                  </a:lnTo>
                  <a:lnTo>
                    <a:pt x="97409" y="227050"/>
                  </a:lnTo>
                  <a:lnTo>
                    <a:pt x="100774" y="229933"/>
                  </a:lnTo>
                  <a:close/>
                </a:path>
                <a:path w="577850" h="522604">
                  <a:moveTo>
                    <a:pt x="107797" y="235940"/>
                  </a:moveTo>
                  <a:lnTo>
                    <a:pt x="100774" y="229933"/>
                  </a:lnTo>
                  <a:lnTo>
                    <a:pt x="101320" y="230860"/>
                  </a:lnTo>
                  <a:lnTo>
                    <a:pt x="103708" y="235940"/>
                  </a:lnTo>
                  <a:lnTo>
                    <a:pt x="107797" y="235940"/>
                  </a:lnTo>
                  <a:close/>
                </a:path>
                <a:path w="577850" h="522604">
                  <a:moveTo>
                    <a:pt x="113639" y="220103"/>
                  </a:moveTo>
                  <a:lnTo>
                    <a:pt x="111544" y="221970"/>
                  </a:lnTo>
                  <a:lnTo>
                    <a:pt x="112864" y="223240"/>
                  </a:lnTo>
                  <a:lnTo>
                    <a:pt x="113284" y="221970"/>
                  </a:lnTo>
                  <a:lnTo>
                    <a:pt x="113639" y="220103"/>
                  </a:lnTo>
                  <a:close/>
                </a:path>
                <a:path w="577850" h="522604">
                  <a:moveTo>
                    <a:pt x="114414" y="219430"/>
                  </a:moveTo>
                  <a:lnTo>
                    <a:pt x="113868" y="218998"/>
                  </a:lnTo>
                  <a:lnTo>
                    <a:pt x="113639" y="220103"/>
                  </a:lnTo>
                  <a:lnTo>
                    <a:pt x="114414" y="219430"/>
                  </a:lnTo>
                  <a:close/>
                </a:path>
                <a:path w="577850" h="522604">
                  <a:moveTo>
                    <a:pt x="137782" y="173710"/>
                  </a:moveTo>
                  <a:lnTo>
                    <a:pt x="137401" y="172440"/>
                  </a:lnTo>
                  <a:lnTo>
                    <a:pt x="134708" y="173710"/>
                  </a:lnTo>
                  <a:lnTo>
                    <a:pt x="137782" y="173710"/>
                  </a:lnTo>
                  <a:close/>
                </a:path>
                <a:path w="577850" h="522604">
                  <a:moveTo>
                    <a:pt x="144195" y="458787"/>
                  </a:moveTo>
                  <a:lnTo>
                    <a:pt x="142138" y="458190"/>
                  </a:lnTo>
                  <a:lnTo>
                    <a:pt x="143459" y="459460"/>
                  </a:lnTo>
                  <a:lnTo>
                    <a:pt x="144195" y="458787"/>
                  </a:lnTo>
                  <a:close/>
                </a:path>
                <a:path w="577850" h="522604">
                  <a:moveTo>
                    <a:pt x="153416" y="214820"/>
                  </a:moveTo>
                  <a:lnTo>
                    <a:pt x="149809" y="211264"/>
                  </a:lnTo>
                  <a:lnTo>
                    <a:pt x="150622" y="212509"/>
                  </a:lnTo>
                  <a:lnTo>
                    <a:pt x="151777" y="213690"/>
                  </a:lnTo>
                  <a:lnTo>
                    <a:pt x="153416" y="214820"/>
                  </a:lnTo>
                  <a:close/>
                </a:path>
                <a:path w="577850" h="522604">
                  <a:moveTo>
                    <a:pt x="153581" y="171170"/>
                  </a:moveTo>
                  <a:lnTo>
                    <a:pt x="151104" y="171170"/>
                  </a:lnTo>
                  <a:lnTo>
                    <a:pt x="138430" y="166090"/>
                  </a:lnTo>
                  <a:lnTo>
                    <a:pt x="138201" y="173710"/>
                  </a:lnTo>
                  <a:lnTo>
                    <a:pt x="149872" y="173710"/>
                  </a:lnTo>
                  <a:lnTo>
                    <a:pt x="149174" y="172440"/>
                  </a:lnTo>
                  <a:lnTo>
                    <a:pt x="153581" y="171170"/>
                  </a:lnTo>
                  <a:close/>
                </a:path>
                <a:path w="577850" h="522604">
                  <a:moveTo>
                    <a:pt x="154978" y="456844"/>
                  </a:moveTo>
                  <a:lnTo>
                    <a:pt x="154698" y="456806"/>
                  </a:lnTo>
                  <a:lnTo>
                    <a:pt x="154305" y="456933"/>
                  </a:lnTo>
                  <a:lnTo>
                    <a:pt x="154495" y="457174"/>
                  </a:lnTo>
                  <a:lnTo>
                    <a:pt x="154736" y="457301"/>
                  </a:lnTo>
                  <a:lnTo>
                    <a:pt x="154914" y="457593"/>
                  </a:lnTo>
                  <a:lnTo>
                    <a:pt x="154978" y="456844"/>
                  </a:lnTo>
                  <a:close/>
                </a:path>
                <a:path w="577850" h="522604">
                  <a:moveTo>
                    <a:pt x="157988" y="188429"/>
                  </a:moveTo>
                  <a:lnTo>
                    <a:pt x="155346" y="192024"/>
                  </a:lnTo>
                  <a:lnTo>
                    <a:pt x="155879" y="193128"/>
                  </a:lnTo>
                  <a:lnTo>
                    <a:pt x="156146" y="193700"/>
                  </a:lnTo>
                  <a:lnTo>
                    <a:pt x="157988" y="188429"/>
                  </a:lnTo>
                  <a:close/>
                </a:path>
                <a:path w="577850" h="522604">
                  <a:moveTo>
                    <a:pt x="201993" y="215303"/>
                  </a:moveTo>
                  <a:lnTo>
                    <a:pt x="198374" y="214350"/>
                  </a:lnTo>
                  <a:lnTo>
                    <a:pt x="201764" y="215620"/>
                  </a:lnTo>
                  <a:lnTo>
                    <a:pt x="201993" y="215303"/>
                  </a:lnTo>
                  <a:close/>
                </a:path>
                <a:path w="577850" h="522604">
                  <a:moveTo>
                    <a:pt x="203708" y="212864"/>
                  </a:moveTo>
                  <a:lnTo>
                    <a:pt x="201993" y="215303"/>
                  </a:lnTo>
                  <a:lnTo>
                    <a:pt x="203200" y="215620"/>
                  </a:lnTo>
                  <a:lnTo>
                    <a:pt x="203708" y="212864"/>
                  </a:lnTo>
                  <a:close/>
                </a:path>
                <a:path w="577850" h="522604">
                  <a:moveTo>
                    <a:pt x="209219" y="207848"/>
                  </a:moveTo>
                  <a:lnTo>
                    <a:pt x="208661" y="206730"/>
                  </a:lnTo>
                  <a:lnTo>
                    <a:pt x="208203" y="209270"/>
                  </a:lnTo>
                  <a:lnTo>
                    <a:pt x="209219" y="207848"/>
                  </a:lnTo>
                  <a:close/>
                </a:path>
                <a:path w="577850" h="522604">
                  <a:moveTo>
                    <a:pt x="210477" y="206730"/>
                  </a:moveTo>
                  <a:lnTo>
                    <a:pt x="210032" y="206730"/>
                  </a:lnTo>
                  <a:lnTo>
                    <a:pt x="209219" y="207848"/>
                  </a:lnTo>
                  <a:lnTo>
                    <a:pt x="209296" y="208000"/>
                  </a:lnTo>
                  <a:lnTo>
                    <a:pt x="210477" y="206730"/>
                  </a:lnTo>
                  <a:close/>
                </a:path>
                <a:path w="577850" h="522604">
                  <a:moveTo>
                    <a:pt x="221665" y="469252"/>
                  </a:moveTo>
                  <a:lnTo>
                    <a:pt x="220764" y="469620"/>
                  </a:lnTo>
                  <a:lnTo>
                    <a:pt x="221246" y="470344"/>
                  </a:lnTo>
                  <a:lnTo>
                    <a:pt x="221665" y="469252"/>
                  </a:lnTo>
                  <a:close/>
                </a:path>
                <a:path w="577850" h="522604">
                  <a:moveTo>
                    <a:pt x="223888" y="468350"/>
                  </a:moveTo>
                  <a:lnTo>
                    <a:pt x="222986" y="465810"/>
                  </a:lnTo>
                  <a:lnTo>
                    <a:pt x="221665" y="469252"/>
                  </a:lnTo>
                  <a:lnTo>
                    <a:pt x="223888" y="468350"/>
                  </a:lnTo>
                  <a:close/>
                </a:path>
                <a:path w="577850" h="522604">
                  <a:moveTo>
                    <a:pt x="232714" y="512533"/>
                  </a:moveTo>
                  <a:lnTo>
                    <a:pt x="231940" y="512876"/>
                  </a:lnTo>
                  <a:lnTo>
                    <a:pt x="230682" y="512876"/>
                  </a:lnTo>
                  <a:lnTo>
                    <a:pt x="229501" y="512953"/>
                  </a:lnTo>
                  <a:lnTo>
                    <a:pt x="230073" y="513334"/>
                  </a:lnTo>
                  <a:lnTo>
                    <a:pt x="231051" y="513295"/>
                  </a:lnTo>
                  <a:lnTo>
                    <a:pt x="232714" y="512533"/>
                  </a:lnTo>
                  <a:close/>
                </a:path>
                <a:path w="577850" h="522604">
                  <a:moveTo>
                    <a:pt x="249059" y="215887"/>
                  </a:moveTo>
                  <a:lnTo>
                    <a:pt x="246976" y="199999"/>
                  </a:lnTo>
                  <a:lnTo>
                    <a:pt x="242811" y="220446"/>
                  </a:lnTo>
                  <a:lnTo>
                    <a:pt x="245503" y="213588"/>
                  </a:lnTo>
                  <a:lnTo>
                    <a:pt x="247040" y="214426"/>
                  </a:lnTo>
                  <a:lnTo>
                    <a:pt x="249059" y="215887"/>
                  </a:lnTo>
                  <a:close/>
                </a:path>
                <a:path w="577850" h="522604">
                  <a:moveTo>
                    <a:pt x="249275" y="522173"/>
                  </a:moveTo>
                  <a:lnTo>
                    <a:pt x="246976" y="517829"/>
                  </a:lnTo>
                  <a:lnTo>
                    <a:pt x="245719" y="519480"/>
                  </a:lnTo>
                  <a:lnTo>
                    <a:pt x="249275" y="522173"/>
                  </a:lnTo>
                  <a:close/>
                </a:path>
                <a:path w="577850" h="522604">
                  <a:moveTo>
                    <a:pt x="249326" y="216077"/>
                  </a:moveTo>
                  <a:lnTo>
                    <a:pt x="249059" y="215887"/>
                  </a:lnTo>
                  <a:lnTo>
                    <a:pt x="249123" y="216344"/>
                  </a:lnTo>
                  <a:lnTo>
                    <a:pt x="249250" y="216141"/>
                  </a:lnTo>
                  <a:close/>
                </a:path>
                <a:path w="577850" h="522604">
                  <a:moveTo>
                    <a:pt x="250736" y="505180"/>
                  </a:moveTo>
                  <a:lnTo>
                    <a:pt x="247611" y="506450"/>
                  </a:lnTo>
                  <a:lnTo>
                    <a:pt x="247751" y="505180"/>
                  </a:lnTo>
                  <a:lnTo>
                    <a:pt x="248183" y="501370"/>
                  </a:lnTo>
                  <a:lnTo>
                    <a:pt x="248462" y="498830"/>
                  </a:lnTo>
                  <a:lnTo>
                    <a:pt x="246329" y="491210"/>
                  </a:lnTo>
                  <a:lnTo>
                    <a:pt x="244729" y="486130"/>
                  </a:lnTo>
                  <a:lnTo>
                    <a:pt x="243535" y="482320"/>
                  </a:lnTo>
                  <a:lnTo>
                    <a:pt x="242709" y="475970"/>
                  </a:lnTo>
                  <a:lnTo>
                    <a:pt x="242392" y="473430"/>
                  </a:lnTo>
                  <a:lnTo>
                    <a:pt x="238379" y="475970"/>
                  </a:lnTo>
                  <a:lnTo>
                    <a:pt x="235953" y="473430"/>
                  </a:lnTo>
                  <a:lnTo>
                    <a:pt x="234746" y="472160"/>
                  </a:lnTo>
                  <a:lnTo>
                    <a:pt x="233540" y="470890"/>
                  </a:lnTo>
                  <a:lnTo>
                    <a:pt x="228130" y="467080"/>
                  </a:lnTo>
                  <a:lnTo>
                    <a:pt x="222453" y="472160"/>
                  </a:lnTo>
                  <a:lnTo>
                    <a:pt x="221246" y="470344"/>
                  </a:lnTo>
                  <a:lnTo>
                    <a:pt x="221043" y="470890"/>
                  </a:lnTo>
                  <a:lnTo>
                    <a:pt x="218706" y="472160"/>
                  </a:lnTo>
                  <a:lnTo>
                    <a:pt x="214363" y="469620"/>
                  </a:lnTo>
                  <a:lnTo>
                    <a:pt x="214858" y="468350"/>
                  </a:lnTo>
                  <a:lnTo>
                    <a:pt x="206768" y="468350"/>
                  </a:lnTo>
                  <a:lnTo>
                    <a:pt x="199859" y="467080"/>
                  </a:lnTo>
                  <a:lnTo>
                    <a:pt x="192659" y="464540"/>
                  </a:lnTo>
                  <a:lnTo>
                    <a:pt x="183743" y="460730"/>
                  </a:lnTo>
                  <a:lnTo>
                    <a:pt x="184759" y="467080"/>
                  </a:lnTo>
                  <a:lnTo>
                    <a:pt x="181813" y="465810"/>
                  </a:lnTo>
                  <a:lnTo>
                    <a:pt x="181190" y="464540"/>
                  </a:lnTo>
                  <a:lnTo>
                    <a:pt x="179819" y="463270"/>
                  </a:lnTo>
                  <a:lnTo>
                    <a:pt x="179628" y="467080"/>
                  </a:lnTo>
                  <a:lnTo>
                    <a:pt x="182295" y="468350"/>
                  </a:lnTo>
                  <a:lnTo>
                    <a:pt x="185013" y="468350"/>
                  </a:lnTo>
                  <a:lnTo>
                    <a:pt x="185000" y="473430"/>
                  </a:lnTo>
                  <a:lnTo>
                    <a:pt x="182537" y="470890"/>
                  </a:lnTo>
                  <a:lnTo>
                    <a:pt x="180073" y="468350"/>
                  </a:lnTo>
                  <a:lnTo>
                    <a:pt x="172821" y="467080"/>
                  </a:lnTo>
                  <a:lnTo>
                    <a:pt x="165823" y="465810"/>
                  </a:lnTo>
                  <a:lnTo>
                    <a:pt x="161607" y="459460"/>
                  </a:lnTo>
                  <a:lnTo>
                    <a:pt x="157086" y="459460"/>
                  </a:lnTo>
                  <a:lnTo>
                    <a:pt x="162941" y="465810"/>
                  </a:lnTo>
                  <a:lnTo>
                    <a:pt x="158419" y="465810"/>
                  </a:lnTo>
                  <a:lnTo>
                    <a:pt x="157213" y="462000"/>
                  </a:lnTo>
                  <a:lnTo>
                    <a:pt x="156070" y="467080"/>
                  </a:lnTo>
                  <a:lnTo>
                    <a:pt x="153098" y="467080"/>
                  </a:lnTo>
                  <a:lnTo>
                    <a:pt x="151599" y="462000"/>
                  </a:lnTo>
                  <a:lnTo>
                    <a:pt x="151498" y="458190"/>
                  </a:lnTo>
                  <a:lnTo>
                    <a:pt x="152209" y="459460"/>
                  </a:lnTo>
                  <a:lnTo>
                    <a:pt x="153543" y="458190"/>
                  </a:lnTo>
                  <a:lnTo>
                    <a:pt x="154317" y="458190"/>
                  </a:lnTo>
                  <a:lnTo>
                    <a:pt x="150469" y="453110"/>
                  </a:lnTo>
                  <a:lnTo>
                    <a:pt x="144195" y="458787"/>
                  </a:lnTo>
                  <a:lnTo>
                    <a:pt x="146481" y="459460"/>
                  </a:lnTo>
                  <a:lnTo>
                    <a:pt x="140309" y="462000"/>
                  </a:lnTo>
                  <a:lnTo>
                    <a:pt x="133451" y="460730"/>
                  </a:lnTo>
                  <a:lnTo>
                    <a:pt x="126644" y="462000"/>
                  </a:lnTo>
                  <a:lnTo>
                    <a:pt x="118021" y="462000"/>
                  </a:lnTo>
                  <a:lnTo>
                    <a:pt x="115646" y="463270"/>
                  </a:lnTo>
                  <a:lnTo>
                    <a:pt x="113284" y="463270"/>
                  </a:lnTo>
                  <a:lnTo>
                    <a:pt x="110794" y="465810"/>
                  </a:lnTo>
                  <a:lnTo>
                    <a:pt x="111036" y="468350"/>
                  </a:lnTo>
                  <a:lnTo>
                    <a:pt x="109461" y="469366"/>
                  </a:lnTo>
                  <a:lnTo>
                    <a:pt x="109461" y="503910"/>
                  </a:lnTo>
                  <a:lnTo>
                    <a:pt x="106667" y="505955"/>
                  </a:lnTo>
                  <a:lnTo>
                    <a:pt x="105003" y="501370"/>
                  </a:lnTo>
                  <a:lnTo>
                    <a:pt x="109461" y="503910"/>
                  </a:lnTo>
                  <a:lnTo>
                    <a:pt x="109461" y="469366"/>
                  </a:lnTo>
                  <a:lnTo>
                    <a:pt x="107073" y="470890"/>
                  </a:lnTo>
                  <a:lnTo>
                    <a:pt x="105676" y="469620"/>
                  </a:lnTo>
                  <a:lnTo>
                    <a:pt x="104101" y="467080"/>
                  </a:lnTo>
                  <a:lnTo>
                    <a:pt x="103327" y="465810"/>
                  </a:lnTo>
                  <a:lnTo>
                    <a:pt x="102158" y="464540"/>
                  </a:lnTo>
                  <a:lnTo>
                    <a:pt x="98209" y="464540"/>
                  </a:lnTo>
                  <a:lnTo>
                    <a:pt x="98704" y="463270"/>
                  </a:lnTo>
                  <a:lnTo>
                    <a:pt x="96367" y="465810"/>
                  </a:lnTo>
                  <a:lnTo>
                    <a:pt x="93675" y="467080"/>
                  </a:lnTo>
                  <a:lnTo>
                    <a:pt x="91821" y="465810"/>
                  </a:lnTo>
                  <a:lnTo>
                    <a:pt x="93332" y="464540"/>
                  </a:lnTo>
                  <a:lnTo>
                    <a:pt x="94856" y="463270"/>
                  </a:lnTo>
                  <a:lnTo>
                    <a:pt x="91262" y="458190"/>
                  </a:lnTo>
                  <a:lnTo>
                    <a:pt x="95034" y="455650"/>
                  </a:lnTo>
                  <a:lnTo>
                    <a:pt x="86055" y="456920"/>
                  </a:lnTo>
                  <a:lnTo>
                    <a:pt x="90106" y="458190"/>
                  </a:lnTo>
                  <a:lnTo>
                    <a:pt x="80098" y="464540"/>
                  </a:lnTo>
                  <a:lnTo>
                    <a:pt x="81546" y="459460"/>
                  </a:lnTo>
                  <a:lnTo>
                    <a:pt x="77609" y="462000"/>
                  </a:lnTo>
                  <a:lnTo>
                    <a:pt x="76263" y="464540"/>
                  </a:lnTo>
                  <a:lnTo>
                    <a:pt x="71932" y="462000"/>
                  </a:lnTo>
                  <a:lnTo>
                    <a:pt x="77165" y="460730"/>
                  </a:lnTo>
                  <a:lnTo>
                    <a:pt x="75692" y="458190"/>
                  </a:lnTo>
                  <a:lnTo>
                    <a:pt x="27076" y="458190"/>
                  </a:lnTo>
                  <a:lnTo>
                    <a:pt x="23279" y="458190"/>
                  </a:lnTo>
                  <a:lnTo>
                    <a:pt x="20396" y="458190"/>
                  </a:lnTo>
                  <a:lnTo>
                    <a:pt x="20916" y="459460"/>
                  </a:lnTo>
                  <a:lnTo>
                    <a:pt x="20358" y="459460"/>
                  </a:lnTo>
                  <a:lnTo>
                    <a:pt x="20383" y="460730"/>
                  </a:lnTo>
                  <a:lnTo>
                    <a:pt x="21996" y="462000"/>
                  </a:lnTo>
                  <a:lnTo>
                    <a:pt x="23355" y="464540"/>
                  </a:lnTo>
                  <a:lnTo>
                    <a:pt x="25209" y="467080"/>
                  </a:lnTo>
                  <a:lnTo>
                    <a:pt x="26873" y="469620"/>
                  </a:lnTo>
                  <a:lnTo>
                    <a:pt x="28041" y="467080"/>
                  </a:lnTo>
                  <a:lnTo>
                    <a:pt x="29273" y="464540"/>
                  </a:lnTo>
                  <a:lnTo>
                    <a:pt x="30543" y="462000"/>
                  </a:lnTo>
                  <a:lnTo>
                    <a:pt x="35852" y="463270"/>
                  </a:lnTo>
                  <a:lnTo>
                    <a:pt x="35242" y="469620"/>
                  </a:lnTo>
                  <a:lnTo>
                    <a:pt x="36207" y="467537"/>
                  </a:lnTo>
                  <a:lnTo>
                    <a:pt x="40589" y="474700"/>
                  </a:lnTo>
                  <a:lnTo>
                    <a:pt x="46621" y="479780"/>
                  </a:lnTo>
                  <a:lnTo>
                    <a:pt x="52514" y="486130"/>
                  </a:lnTo>
                  <a:lnTo>
                    <a:pt x="59639" y="488670"/>
                  </a:lnTo>
                  <a:lnTo>
                    <a:pt x="60096" y="491210"/>
                  </a:lnTo>
                  <a:lnTo>
                    <a:pt x="67729" y="489940"/>
                  </a:lnTo>
                  <a:lnTo>
                    <a:pt x="72021" y="492480"/>
                  </a:lnTo>
                  <a:lnTo>
                    <a:pt x="77851" y="496290"/>
                  </a:lnTo>
                  <a:lnTo>
                    <a:pt x="76987" y="493750"/>
                  </a:lnTo>
                  <a:lnTo>
                    <a:pt x="78320" y="489940"/>
                  </a:lnTo>
                  <a:lnTo>
                    <a:pt x="79667" y="486130"/>
                  </a:lnTo>
                  <a:lnTo>
                    <a:pt x="84023" y="489940"/>
                  </a:lnTo>
                  <a:lnTo>
                    <a:pt x="81559" y="497560"/>
                  </a:lnTo>
                  <a:lnTo>
                    <a:pt x="84404" y="501370"/>
                  </a:lnTo>
                  <a:lnTo>
                    <a:pt x="89128" y="505180"/>
                  </a:lnTo>
                  <a:lnTo>
                    <a:pt x="92329" y="512800"/>
                  </a:lnTo>
                  <a:lnTo>
                    <a:pt x="91186" y="507720"/>
                  </a:lnTo>
                  <a:lnTo>
                    <a:pt x="95542" y="508990"/>
                  </a:lnTo>
                  <a:lnTo>
                    <a:pt x="103708" y="508990"/>
                  </a:lnTo>
                  <a:lnTo>
                    <a:pt x="104825" y="508596"/>
                  </a:lnTo>
                  <a:lnTo>
                    <a:pt x="107505" y="512800"/>
                  </a:lnTo>
                  <a:lnTo>
                    <a:pt x="117132" y="511530"/>
                  </a:lnTo>
                  <a:lnTo>
                    <a:pt x="126047" y="512800"/>
                  </a:lnTo>
                  <a:lnTo>
                    <a:pt x="134683" y="515340"/>
                  </a:lnTo>
                  <a:lnTo>
                    <a:pt x="143471" y="515340"/>
                  </a:lnTo>
                  <a:lnTo>
                    <a:pt x="143649" y="512800"/>
                  </a:lnTo>
                  <a:lnTo>
                    <a:pt x="142659" y="511530"/>
                  </a:lnTo>
                  <a:lnTo>
                    <a:pt x="141668" y="510260"/>
                  </a:lnTo>
                  <a:lnTo>
                    <a:pt x="144208" y="506450"/>
                  </a:lnTo>
                  <a:lnTo>
                    <a:pt x="150482" y="517880"/>
                  </a:lnTo>
                  <a:lnTo>
                    <a:pt x="152819" y="516610"/>
                  </a:lnTo>
                  <a:lnTo>
                    <a:pt x="152654" y="506450"/>
                  </a:lnTo>
                  <a:lnTo>
                    <a:pt x="152641" y="505180"/>
                  </a:lnTo>
                  <a:lnTo>
                    <a:pt x="156921" y="512800"/>
                  </a:lnTo>
                  <a:lnTo>
                    <a:pt x="155409" y="507720"/>
                  </a:lnTo>
                  <a:lnTo>
                    <a:pt x="156984" y="506450"/>
                  </a:lnTo>
                  <a:lnTo>
                    <a:pt x="174586" y="510260"/>
                  </a:lnTo>
                  <a:lnTo>
                    <a:pt x="192417" y="508990"/>
                  </a:lnTo>
                  <a:lnTo>
                    <a:pt x="210312" y="508990"/>
                  </a:lnTo>
                  <a:lnTo>
                    <a:pt x="228117" y="517880"/>
                  </a:lnTo>
                  <a:lnTo>
                    <a:pt x="224917" y="514070"/>
                  </a:lnTo>
                  <a:lnTo>
                    <a:pt x="229501" y="514070"/>
                  </a:lnTo>
                  <a:lnTo>
                    <a:pt x="227914" y="512800"/>
                  </a:lnTo>
                  <a:lnTo>
                    <a:pt x="229120" y="508990"/>
                  </a:lnTo>
                  <a:lnTo>
                    <a:pt x="229527" y="507720"/>
                  </a:lnTo>
                  <a:lnTo>
                    <a:pt x="229374" y="506450"/>
                  </a:lnTo>
                  <a:lnTo>
                    <a:pt x="229222" y="505180"/>
                  </a:lnTo>
                  <a:lnTo>
                    <a:pt x="239102" y="514070"/>
                  </a:lnTo>
                  <a:lnTo>
                    <a:pt x="241528" y="510260"/>
                  </a:lnTo>
                  <a:lnTo>
                    <a:pt x="245198" y="508990"/>
                  </a:lnTo>
                  <a:lnTo>
                    <a:pt x="248729" y="508990"/>
                  </a:lnTo>
                  <a:lnTo>
                    <a:pt x="250063" y="506450"/>
                  </a:lnTo>
                  <a:lnTo>
                    <a:pt x="250736" y="505180"/>
                  </a:lnTo>
                  <a:close/>
                </a:path>
                <a:path w="577850" h="522604">
                  <a:moveTo>
                    <a:pt x="255511" y="510679"/>
                  </a:moveTo>
                  <a:lnTo>
                    <a:pt x="253149" y="511746"/>
                  </a:lnTo>
                  <a:lnTo>
                    <a:pt x="252539" y="509892"/>
                  </a:lnTo>
                  <a:lnTo>
                    <a:pt x="253377" y="518134"/>
                  </a:lnTo>
                  <a:lnTo>
                    <a:pt x="255511" y="510679"/>
                  </a:lnTo>
                  <a:close/>
                </a:path>
                <a:path w="577850" h="522604">
                  <a:moveTo>
                    <a:pt x="262521" y="216890"/>
                  </a:moveTo>
                  <a:lnTo>
                    <a:pt x="261353" y="214020"/>
                  </a:lnTo>
                  <a:lnTo>
                    <a:pt x="261289" y="214350"/>
                  </a:lnTo>
                  <a:lnTo>
                    <a:pt x="262521" y="216890"/>
                  </a:lnTo>
                  <a:close/>
                </a:path>
                <a:path w="577850" h="522604">
                  <a:moveTo>
                    <a:pt x="265264" y="215252"/>
                  </a:moveTo>
                  <a:lnTo>
                    <a:pt x="264236" y="216890"/>
                  </a:lnTo>
                  <a:lnTo>
                    <a:pt x="265239" y="215620"/>
                  </a:lnTo>
                  <a:lnTo>
                    <a:pt x="265264" y="215252"/>
                  </a:lnTo>
                  <a:close/>
                </a:path>
                <a:path w="577850" h="522604">
                  <a:moveTo>
                    <a:pt x="282981" y="221170"/>
                  </a:moveTo>
                  <a:lnTo>
                    <a:pt x="279514" y="222935"/>
                  </a:lnTo>
                  <a:lnTo>
                    <a:pt x="279095" y="221145"/>
                  </a:lnTo>
                  <a:lnTo>
                    <a:pt x="276860" y="229285"/>
                  </a:lnTo>
                  <a:lnTo>
                    <a:pt x="278752" y="233476"/>
                  </a:lnTo>
                  <a:lnTo>
                    <a:pt x="280708" y="222935"/>
                  </a:lnTo>
                  <a:lnTo>
                    <a:pt x="280835" y="222313"/>
                  </a:lnTo>
                  <a:lnTo>
                    <a:pt x="281063" y="223151"/>
                  </a:lnTo>
                  <a:lnTo>
                    <a:pt x="281863" y="222313"/>
                  </a:lnTo>
                  <a:lnTo>
                    <a:pt x="282981" y="221170"/>
                  </a:lnTo>
                  <a:close/>
                </a:path>
                <a:path w="577850" h="522604">
                  <a:moveTo>
                    <a:pt x="284403" y="224917"/>
                  </a:moveTo>
                  <a:lnTo>
                    <a:pt x="281076" y="223189"/>
                  </a:lnTo>
                  <a:lnTo>
                    <a:pt x="282232" y="227253"/>
                  </a:lnTo>
                  <a:lnTo>
                    <a:pt x="284403" y="224917"/>
                  </a:lnTo>
                  <a:close/>
                </a:path>
                <a:path w="577850" h="522604">
                  <a:moveTo>
                    <a:pt x="284937" y="219951"/>
                  </a:moveTo>
                  <a:lnTo>
                    <a:pt x="283933" y="220357"/>
                  </a:lnTo>
                  <a:lnTo>
                    <a:pt x="283375" y="220776"/>
                  </a:lnTo>
                  <a:lnTo>
                    <a:pt x="282981" y="221170"/>
                  </a:lnTo>
                  <a:lnTo>
                    <a:pt x="283527" y="220878"/>
                  </a:lnTo>
                  <a:lnTo>
                    <a:pt x="284162" y="220497"/>
                  </a:lnTo>
                  <a:lnTo>
                    <a:pt x="284937" y="219951"/>
                  </a:lnTo>
                  <a:close/>
                </a:path>
                <a:path w="577850" h="522604">
                  <a:moveTo>
                    <a:pt x="294157" y="233641"/>
                  </a:moveTo>
                  <a:lnTo>
                    <a:pt x="293941" y="233400"/>
                  </a:lnTo>
                  <a:lnTo>
                    <a:pt x="293662" y="233807"/>
                  </a:lnTo>
                  <a:lnTo>
                    <a:pt x="294157" y="233641"/>
                  </a:lnTo>
                  <a:close/>
                </a:path>
                <a:path w="577850" h="522604">
                  <a:moveTo>
                    <a:pt x="303199" y="233400"/>
                  </a:moveTo>
                  <a:lnTo>
                    <a:pt x="294919" y="233400"/>
                  </a:lnTo>
                  <a:lnTo>
                    <a:pt x="294157" y="233641"/>
                  </a:lnTo>
                  <a:lnTo>
                    <a:pt x="298399" y="238480"/>
                  </a:lnTo>
                  <a:lnTo>
                    <a:pt x="303199" y="233400"/>
                  </a:lnTo>
                  <a:close/>
                </a:path>
                <a:path w="577850" h="522604">
                  <a:moveTo>
                    <a:pt x="306997" y="170573"/>
                  </a:moveTo>
                  <a:lnTo>
                    <a:pt x="305765" y="164642"/>
                  </a:lnTo>
                  <a:lnTo>
                    <a:pt x="304165" y="156362"/>
                  </a:lnTo>
                  <a:lnTo>
                    <a:pt x="302552" y="161798"/>
                  </a:lnTo>
                  <a:lnTo>
                    <a:pt x="301612" y="167322"/>
                  </a:lnTo>
                  <a:lnTo>
                    <a:pt x="304444" y="167259"/>
                  </a:lnTo>
                  <a:lnTo>
                    <a:pt x="305981" y="168808"/>
                  </a:lnTo>
                  <a:lnTo>
                    <a:pt x="306997" y="170573"/>
                  </a:lnTo>
                  <a:close/>
                </a:path>
                <a:path w="577850" h="522604">
                  <a:moveTo>
                    <a:pt x="317919" y="251726"/>
                  </a:moveTo>
                  <a:lnTo>
                    <a:pt x="316560" y="252349"/>
                  </a:lnTo>
                  <a:lnTo>
                    <a:pt x="315595" y="253288"/>
                  </a:lnTo>
                  <a:lnTo>
                    <a:pt x="315836" y="254673"/>
                  </a:lnTo>
                  <a:lnTo>
                    <a:pt x="316242" y="253504"/>
                  </a:lnTo>
                  <a:lnTo>
                    <a:pt x="317030" y="252552"/>
                  </a:lnTo>
                  <a:lnTo>
                    <a:pt x="317919" y="251726"/>
                  </a:lnTo>
                  <a:close/>
                </a:path>
                <a:path w="577850" h="522604">
                  <a:moveTo>
                    <a:pt x="320344" y="251180"/>
                  </a:moveTo>
                  <a:lnTo>
                    <a:pt x="320040" y="251180"/>
                  </a:lnTo>
                  <a:lnTo>
                    <a:pt x="317931" y="252450"/>
                  </a:lnTo>
                  <a:lnTo>
                    <a:pt x="320344" y="251180"/>
                  </a:lnTo>
                  <a:close/>
                </a:path>
                <a:path w="577850" h="522604">
                  <a:moveTo>
                    <a:pt x="332816" y="294043"/>
                  </a:moveTo>
                  <a:lnTo>
                    <a:pt x="332536" y="293090"/>
                  </a:lnTo>
                  <a:lnTo>
                    <a:pt x="331825" y="293090"/>
                  </a:lnTo>
                  <a:lnTo>
                    <a:pt x="332816" y="294043"/>
                  </a:lnTo>
                  <a:close/>
                </a:path>
                <a:path w="577850" h="522604">
                  <a:moveTo>
                    <a:pt x="333603" y="305993"/>
                  </a:moveTo>
                  <a:lnTo>
                    <a:pt x="331419" y="305523"/>
                  </a:lnTo>
                  <a:lnTo>
                    <a:pt x="327317" y="299224"/>
                  </a:lnTo>
                  <a:lnTo>
                    <a:pt x="327812" y="305142"/>
                  </a:lnTo>
                  <a:lnTo>
                    <a:pt x="329984" y="305612"/>
                  </a:lnTo>
                  <a:lnTo>
                    <a:pt x="331800" y="310273"/>
                  </a:lnTo>
                  <a:lnTo>
                    <a:pt x="333603" y="305993"/>
                  </a:lnTo>
                  <a:close/>
                </a:path>
                <a:path w="577850" h="522604">
                  <a:moveTo>
                    <a:pt x="337477" y="293484"/>
                  </a:moveTo>
                  <a:lnTo>
                    <a:pt x="337451" y="293090"/>
                  </a:lnTo>
                  <a:lnTo>
                    <a:pt x="336892" y="292849"/>
                  </a:lnTo>
                  <a:lnTo>
                    <a:pt x="337477" y="293484"/>
                  </a:lnTo>
                  <a:close/>
                </a:path>
                <a:path w="577850" h="522604">
                  <a:moveTo>
                    <a:pt x="340283" y="317525"/>
                  </a:moveTo>
                  <a:lnTo>
                    <a:pt x="332397" y="317385"/>
                  </a:lnTo>
                  <a:lnTo>
                    <a:pt x="335445" y="319582"/>
                  </a:lnTo>
                  <a:lnTo>
                    <a:pt x="336765" y="318325"/>
                  </a:lnTo>
                  <a:lnTo>
                    <a:pt x="338188" y="318236"/>
                  </a:lnTo>
                  <a:lnTo>
                    <a:pt x="340283" y="317525"/>
                  </a:lnTo>
                  <a:close/>
                </a:path>
                <a:path w="577850" h="522604">
                  <a:moveTo>
                    <a:pt x="344322" y="234010"/>
                  </a:moveTo>
                  <a:lnTo>
                    <a:pt x="332371" y="239420"/>
                  </a:lnTo>
                  <a:lnTo>
                    <a:pt x="333044" y="240347"/>
                  </a:lnTo>
                  <a:lnTo>
                    <a:pt x="344322" y="234010"/>
                  </a:lnTo>
                  <a:close/>
                </a:path>
                <a:path w="577850" h="522604">
                  <a:moveTo>
                    <a:pt x="344728" y="266801"/>
                  </a:moveTo>
                  <a:lnTo>
                    <a:pt x="343928" y="267373"/>
                  </a:lnTo>
                  <a:lnTo>
                    <a:pt x="344728" y="266954"/>
                  </a:lnTo>
                  <a:lnTo>
                    <a:pt x="344728" y="266801"/>
                  </a:lnTo>
                  <a:close/>
                </a:path>
                <a:path w="577850" h="522604">
                  <a:moveTo>
                    <a:pt x="345351" y="301980"/>
                  </a:moveTo>
                  <a:lnTo>
                    <a:pt x="339458" y="295630"/>
                  </a:lnTo>
                  <a:lnTo>
                    <a:pt x="337477" y="293484"/>
                  </a:lnTo>
                  <a:lnTo>
                    <a:pt x="337667" y="295630"/>
                  </a:lnTo>
                  <a:lnTo>
                    <a:pt x="334175" y="295630"/>
                  </a:lnTo>
                  <a:lnTo>
                    <a:pt x="333146" y="294360"/>
                  </a:lnTo>
                  <a:lnTo>
                    <a:pt x="332816" y="294043"/>
                  </a:lnTo>
                  <a:lnTo>
                    <a:pt x="334441" y="299440"/>
                  </a:lnTo>
                  <a:lnTo>
                    <a:pt x="337591" y="303250"/>
                  </a:lnTo>
                  <a:lnTo>
                    <a:pt x="345351" y="301980"/>
                  </a:lnTo>
                  <a:close/>
                </a:path>
                <a:path w="577850" h="522604">
                  <a:moveTo>
                    <a:pt x="346862" y="362381"/>
                  </a:moveTo>
                  <a:lnTo>
                    <a:pt x="345071" y="366661"/>
                  </a:lnTo>
                  <a:lnTo>
                    <a:pt x="346392" y="365404"/>
                  </a:lnTo>
                  <a:lnTo>
                    <a:pt x="346862" y="362381"/>
                  </a:lnTo>
                  <a:close/>
                </a:path>
                <a:path w="577850" h="522604">
                  <a:moveTo>
                    <a:pt x="348716" y="315950"/>
                  </a:moveTo>
                  <a:lnTo>
                    <a:pt x="346735" y="318490"/>
                  </a:lnTo>
                  <a:lnTo>
                    <a:pt x="346976" y="319036"/>
                  </a:lnTo>
                  <a:lnTo>
                    <a:pt x="348716" y="315950"/>
                  </a:lnTo>
                  <a:close/>
                </a:path>
                <a:path w="577850" h="522604">
                  <a:moveTo>
                    <a:pt x="349859" y="401637"/>
                  </a:moveTo>
                  <a:lnTo>
                    <a:pt x="349796" y="399148"/>
                  </a:lnTo>
                  <a:lnTo>
                    <a:pt x="347586" y="397471"/>
                  </a:lnTo>
                  <a:lnTo>
                    <a:pt x="346252" y="399884"/>
                  </a:lnTo>
                  <a:lnTo>
                    <a:pt x="346976" y="400469"/>
                  </a:lnTo>
                  <a:lnTo>
                    <a:pt x="346278" y="401066"/>
                  </a:lnTo>
                  <a:lnTo>
                    <a:pt x="347002" y="401650"/>
                  </a:lnTo>
                  <a:lnTo>
                    <a:pt x="349859" y="401637"/>
                  </a:lnTo>
                  <a:close/>
                </a:path>
                <a:path w="577850" h="522604">
                  <a:moveTo>
                    <a:pt x="352869" y="305485"/>
                  </a:moveTo>
                  <a:lnTo>
                    <a:pt x="351040" y="300824"/>
                  </a:lnTo>
                  <a:lnTo>
                    <a:pt x="348869" y="300355"/>
                  </a:lnTo>
                  <a:lnTo>
                    <a:pt x="347535" y="301625"/>
                  </a:lnTo>
                  <a:lnTo>
                    <a:pt x="348399" y="303352"/>
                  </a:lnTo>
                  <a:lnTo>
                    <a:pt x="349923" y="304469"/>
                  </a:lnTo>
                  <a:lnTo>
                    <a:pt x="350761" y="306197"/>
                  </a:lnTo>
                  <a:lnTo>
                    <a:pt x="352869" y="305485"/>
                  </a:lnTo>
                  <a:close/>
                </a:path>
                <a:path w="577850" h="522604">
                  <a:moveTo>
                    <a:pt x="353110" y="360248"/>
                  </a:moveTo>
                  <a:lnTo>
                    <a:pt x="353047" y="359498"/>
                  </a:lnTo>
                  <a:lnTo>
                    <a:pt x="352831" y="357911"/>
                  </a:lnTo>
                  <a:lnTo>
                    <a:pt x="352056" y="356806"/>
                  </a:lnTo>
                  <a:lnTo>
                    <a:pt x="351929" y="358178"/>
                  </a:lnTo>
                  <a:lnTo>
                    <a:pt x="352069" y="359486"/>
                  </a:lnTo>
                  <a:lnTo>
                    <a:pt x="353110" y="360248"/>
                  </a:lnTo>
                  <a:close/>
                </a:path>
                <a:path w="577850" h="522604">
                  <a:moveTo>
                    <a:pt x="353339" y="371538"/>
                  </a:moveTo>
                  <a:lnTo>
                    <a:pt x="348208" y="370039"/>
                  </a:lnTo>
                  <a:lnTo>
                    <a:pt x="346976" y="372491"/>
                  </a:lnTo>
                  <a:lnTo>
                    <a:pt x="353339" y="371538"/>
                  </a:lnTo>
                  <a:close/>
                </a:path>
                <a:path w="577850" h="522604">
                  <a:moveTo>
                    <a:pt x="353529" y="351294"/>
                  </a:moveTo>
                  <a:lnTo>
                    <a:pt x="351650" y="351396"/>
                  </a:lnTo>
                  <a:lnTo>
                    <a:pt x="349885" y="355663"/>
                  </a:lnTo>
                  <a:lnTo>
                    <a:pt x="350951" y="355600"/>
                  </a:lnTo>
                  <a:lnTo>
                    <a:pt x="351586" y="356146"/>
                  </a:lnTo>
                  <a:lnTo>
                    <a:pt x="352056" y="356806"/>
                  </a:lnTo>
                  <a:lnTo>
                    <a:pt x="352272" y="354177"/>
                  </a:lnTo>
                  <a:lnTo>
                    <a:pt x="353529" y="351294"/>
                  </a:lnTo>
                  <a:close/>
                </a:path>
                <a:path w="577850" h="522604">
                  <a:moveTo>
                    <a:pt x="359194" y="356806"/>
                  </a:moveTo>
                  <a:lnTo>
                    <a:pt x="358343" y="356476"/>
                  </a:lnTo>
                  <a:lnTo>
                    <a:pt x="357073" y="356438"/>
                  </a:lnTo>
                  <a:lnTo>
                    <a:pt x="358394" y="356577"/>
                  </a:lnTo>
                  <a:lnTo>
                    <a:pt x="359194" y="356806"/>
                  </a:lnTo>
                  <a:close/>
                </a:path>
                <a:path w="577850" h="522604">
                  <a:moveTo>
                    <a:pt x="359752" y="357136"/>
                  </a:moveTo>
                  <a:lnTo>
                    <a:pt x="359244" y="356819"/>
                  </a:lnTo>
                  <a:lnTo>
                    <a:pt x="359752" y="357136"/>
                  </a:lnTo>
                  <a:close/>
                </a:path>
                <a:path w="577850" h="522604">
                  <a:moveTo>
                    <a:pt x="364705" y="379095"/>
                  </a:moveTo>
                  <a:lnTo>
                    <a:pt x="362419" y="377786"/>
                  </a:lnTo>
                  <a:lnTo>
                    <a:pt x="361683" y="376313"/>
                  </a:lnTo>
                  <a:lnTo>
                    <a:pt x="361924" y="377139"/>
                  </a:lnTo>
                  <a:lnTo>
                    <a:pt x="362064" y="377977"/>
                  </a:lnTo>
                  <a:lnTo>
                    <a:pt x="361810" y="378777"/>
                  </a:lnTo>
                  <a:lnTo>
                    <a:pt x="364705" y="379095"/>
                  </a:lnTo>
                  <a:close/>
                </a:path>
                <a:path w="577850" h="522604">
                  <a:moveTo>
                    <a:pt x="368719" y="376008"/>
                  </a:moveTo>
                  <a:lnTo>
                    <a:pt x="363956" y="370332"/>
                  </a:lnTo>
                  <a:lnTo>
                    <a:pt x="358800" y="370636"/>
                  </a:lnTo>
                  <a:lnTo>
                    <a:pt x="360553" y="373024"/>
                  </a:lnTo>
                  <a:lnTo>
                    <a:pt x="361505" y="375704"/>
                  </a:lnTo>
                  <a:lnTo>
                    <a:pt x="361492" y="375539"/>
                  </a:lnTo>
                  <a:lnTo>
                    <a:pt x="361442" y="375386"/>
                  </a:lnTo>
                  <a:lnTo>
                    <a:pt x="361505" y="375221"/>
                  </a:lnTo>
                  <a:lnTo>
                    <a:pt x="368719" y="376008"/>
                  </a:lnTo>
                  <a:close/>
                </a:path>
                <a:path w="577850" h="522604">
                  <a:moveTo>
                    <a:pt x="380682" y="348970"/>
                  </a:moveTo>
                  <a:lnTo>
                    <a:pt x="380250" y="349326"/>
                  </a:lnTo>
                  <a:lnTo>
                    <a:pt x="379717" y="350012"/>
                  </a:lnTo>
                  <a:lnTo>
                    <a:pt x="379044" y="351218"/>
                  </a:lnTo>
                  <a:lnTo>
                    <a:pt x="379717" y="350558"/>
                  </a:lnTo>
                  <a:lnTo>
                    <a:pt x="380288" y="349796"/>
                  </a:lnTo>
                  <a:lnTo>
                    <a:pt x="380682" y="348970"/>
                  </a:lnTo>
                  <a:close/>
                </a:path>
                <a:path w="577850" h="522604">
                  <a:moveTo>
                    <a:pt x="381546" y="348576"/>
                  </a:moveTo>
                  <a:lnTo>
                    <a:pt x="381393" y="347332"/>
                  </a:lnTo>
                  <a:lnTo>
                    <a:pt x="381254" y="346125"/>
                  </a:lnTo>
                  <a:lnTo>
                    <a:pt x="381342" y="347129"/>
                  </a:lnTo>
                  <a:lnTo>
                    <a:pt x="381076" y="348068"/>
                  </a:lnTo>
                  <a:lnTo>
                    <a:pt x="380682" y="348970"/>
                  </a:lnTo>
                  <a:lnTo>
                    <a:pt x="381050" y="348627"/>
                  </a:lnTo>
                  <a:lnTo>
                    <a:pt x="381368" y="348488"/>
                  </a:lnTo>
                  <a:lnTo>
                    <a:pt x="381546" y="348576"/>
                  </a:lnTo>
                  <a:close/>
                </a:path>
                <a:path w="577850" h="522604">
                  <a:moveTo>
                    <a:pt x="382155" y="348856"/>
                  </a:moveTo>
                  <a:lnTo>
                    <a:pt x="381546" y="348576"/>
                  </a:lnTo>
                  <a:lnTo>
                    <a:pt x="381901" y="350342"/>
                  </a:lnTo>
                  <a:lnTo>
                    <a:pt x="382155" y="348856"/>
                  </a:lnTo>
                  <a:close/>
                </a:path>
                <a:path w="577850" h="522604">
                  <a:moveTo>
                    <a:pt x="382612" y="352425"/>
                  </a:moveTo>
                  <a:lnTo>
                    <a:pt x="381647" y="350862"/>
                  </a:lnTo>
                  <a:lnTo>
                    <a:pt x="381266" y="351955"/>
                  </a:lnTo>
                  <a:lnTo>
                    <a:pt x="381114" y="352399"/>
                  </a:lnTo>
                  <a:lnTo>
                    <a:pt x="382028" y="352628"/>
                  </a:lnTo>
                  <a:lnTo>
                    <a:pt x="382612" y="352425"/>
                  </a:lnTo>
                  <a:close/>
                </a:path>
                <a:path w="577850" h="522604">
                  <a:moveTo>
                    <a:pt x="383311" y="343623"/>
                  </a:moveTo>
                  <a:lnTo>
                    <a:pt x="380733" y="341477"/>
                  </a:lnTo>
                  <a:lnTo>
                    <a:pt x="377482" y="340296"/>
                  </a:lnTo>
                  <a:lnTo>
                    <a:pt x="377317" y="342785"/>
                  </a:lnTo>
                  <a:lnTo>
                    <a:pt x="375983" y="344055"/>
                  </a:lnTo>
                  <a:lnTo>
                    <a:pt x="383311" y="343623"/>
                  </a:lnTo>
                  <a:close/>
                </a:path>
                <a:path w="577850" h="522604">
                  <a:moveTo>
                    <a:pt x="383870" y="365721"/>
                  </a:moveTo>
                  <a:lnTo>
                    <a:pt x="382727" y="362991"/>
                  </a:lnTo>
                  <a:lnTo>
                    <a:pt x="383019" y="364832"/>
                  </a:lnTo>
                  <a:lnTo>
                    <a:pt x="381685" y="365493"/>
                  </a:lnTo>
                  <a:lnTo>
                    <a:pt x="380707" y="366420"/>
                  </a:lnTo>
                  <a:lnTo>
                    <a:pt x="382143" y="366331"/>
                  </a:lnTo>
                  <a:lnTo>
                    <a:pt x="383870" y="365721"/>
                  </a:lnTo>
                  <a:close/>
                </a:path>
                <a:path w="577850" h="522604">
                  <a:moveTo>
                    <a:pt x="383908" y="343585"/>
                  </a:moveTo>
                  <a:lnTo>
                    <a:pt x="383311" y="343623"/>
                  </a:lnTo>
                  <a:lnTo>
                    <a:pt x="381800" y="344297"/>
                  </a:lnTo>
                  <a:lnTo>
                    <a:pt x="383908" y="343585"/>
                  </a:lnTo>
                  <a:close/>
                </a:path>
                <a:path w="577850" h="522604">
                  <a:moveTo>
                    <a:pt x="384238" y="286575"/>
                  </a:moveTo>
                  <a:lnTo>
                    <a:pt x="380415" y="284264"/>
                  </a:lnTo>
                  <a:lnTo>
                    <a:pt x="379869" y="284683"/>
                  </a:lnTo>
                  <a:lnTo>
                    <a:pt x="379590" y="285089"/>
                  </a:lnTo>
                  <a:lnTo>
                    <a:pt x="379120" y="285508"/>
                  </a:lnTo>
                  <a:lnTo>
                    <a:pt x="380047" y="287235"/>
                  </a:lnTo>
                  <a:lnTo>
                    <a:pt x="380784" y="288975"/>
                  </a:lnTo>
                  <a:lnTo>
                    <a:pt x="380428" y="291071"/>
                  </a:lnTo>
                  <a:lnTo>
                    <a:pt x="382790" y="288975"/>
                  </a:lnTo>
                  <a:lnTo>
                    <a:pt x="384238" y="286575"/>
                  </a:lnTo>
                  <a:close/>
                </a:path>
                <a:path w="577850" h="522604">
                  <a:moveTo>
                    <a:pt x="384314" y="366801"/>
                  </a:moveTo>
                  <a:lnTo>
                    <a:pt x="384213" y="365607"/>
                  </a:lnTo>
                  <a:lnTo>
                    <a:pt x="383870" y="365721"/>
                  </a:lnTo>
                  <a:lnTo>
                    <a:pt x="384314" y="366801"/>
                  </a:lnTo>
                  <a:close/>
                </a:path>
                <a:path w="577850" h="522604">
                  <a:moveTo>
                    <a:pt x="385127" y="252450"/>
                  </a:moveTo>
                  <a:lnTo>
                    <a:pt x="384606" y="246100"/>
                  </a:lnTo>
                  <a:lnTo>
                    <a:pt x="381711" y="239750"/>
                  </a:lnTo>
                  <a:lnTo>
                    <a:pt x="379006" y="233400"/>
                  </a:lnTo>
                  <a:lnTo>
                    <a:pt x="374370" y="228320"/>
                  </a:lnTo>
                  <a:lnTo>
                    <a:pt x="373392" y="223240"/>
                  </a:lnTo>
                  <a:lnTo>
                    <a:pt x="367499" y="225780"/>
                  </a:lnTo>
                  <a:lnTo>
                    <a:pt x="365861" y="221970"/>
                  </a:lnTo>
                  <a:lnTo>
                    <a:pt x="365315" y="220700"/>
                  </a:lnTo>
                  <a:lnTo>
                    <a:pt x="360705" y="216890"/>
                  </a:lnTo>
                  <a:lnTo>
                    <a:pt x="354711" y="213080"/>
                  </a:lnTo>
                  <a:lnTo>
                    <a:pt x="350304" y="216890"/>
                  </a:lnTo>
                  <a:lnTo>
                    <a:pt x="346379" y="213080"/>
                  </a:lnTo>
                  <a:lnTo>
                    <a:pt x="343916" y="207848"/>
                  </a:lnTo>
                  <a:lnTo>
                    <a:pt x="341464" y="201650"/>
                  </a:lnTo>
                  <a:lnTo>
                    <a:pt x="337273" y="196570"/>
                  </a:lnTo>
                  <a:lnTo>
                    <a:pt x="339204" y="195300"/>
                  </a:lnTo>
                  <a:lnTo>
                    <a:pt x="340664" y="196570"/>
                  </a:lnTo>
                  <a:lnTo>
                    <a:pt x="340817" y="199110"/>
                  </a:lnTo>
                  <a:lnTo>
                    <a:pt x="341083" y="195300"/>
                  </a:lnTo>
                  <a:lnTo>
                    <a:pt x="341350" y="191490"/>
                  </a:lnTo>
                  <a:lnTo>
                    <a:pt x="335153" y="187680"/>
                  </a:lnTo>
                  <a:lnTo>
                    <a:pt x="322516" y="185140"/>
                  </a:lnTo>
                  <a:lnTo>
                    <a:pt x="316382" y="185140"/>
                  </a:lnTo>
                  <a:lnTo>
                    <a:pt x="314426" y="178790"/>
                  </a:lnTo>
                  <a:lnTo>
                    <a:pt x="311302" y="178790"/>
                  </a:lnTo>
                  <a:lnTo>
                    <a:pt x="310019" y="177520"/>
                  </a:lnTo>
                  <a:lnTo>
                    <a:pt x="309092" y="176250"/>
                  </a:lnTo>
                  <a:lnTo>
                    <a:pt x="309587" y="176250"/>
                  </a:lnTo>
                  <a:lnTo>
                    <a:pt x="308889" y="174980"/>
                  </a:lnTo>
                  <a:lnTo>
                    <a:pt x="307771" y="172440"/>
                  </a:lnTo>
                  <a:lnTo>
                    <a:pt x="307009" y="171170"/>
                  </a:lnTo>
                  <a:lnTo>
                    <a:pt x="307403" y="172440"/>
                  </a:lnTo>
                  <a:lnTo>
                    <a:pt x="307822" y="174980"/>
                  </a:lnTo>
                  <a:lnTo>
                    <a:pt x="306565" y="174980"/>
                  </a:lnTo>
                  <a:lnTo>
                    <a:pt x="303631" y="173710"/>
                  </a:lnTo>
                  <a:lnTo>
                    <a:pt x="300469" y="173710"/>
                  </a:lnTo>
                  <a:lnTo>
                    <a:pt x="301625" y="167360"/>
                  </a:lnTo>
                  <a:lnTo>
                    <a:pt x="300913" y="167360"/>
                  </a:lnTo>
                  <a:lnTo>
                    <a:pt x="298945" y="164820"/>
                  </a:lnTo>
                  <a:lnTo>
                    <a:pt x="297726" y="169900"/>
                  </a:lnTo>
                  <a:lnTo>
                    <a:pt x="297446" y="174980"/>
                  </a:lnTo>
                  <a:lnTo>
                    <a:pt x="295757" y="174980"/>
                  </a:lnTo>
                  <a:lnTo>
                    <a:pt x="294144" y="176250"/>
                  </a:lnTo>
                  <a:lnTo>
                    <a:pt x="292747" y="176250"/>
                  </a:lnTo>
                  <a:lnTo>
                    <a:pt x="291985" y="172440"/>
                  </a:lnTo>
                  <a:lnTo>
                    <a:pt x="289280" y="172440"/>
                  </a:lnTo>
                  <a:lnTo>
                    <a:pt x="286346" y="171170"/>
                  </a:lnTo>
                  <a:lnTo>
                    <a:pt x="284899" y="167360"/>
                  </a:lnTo>
                  <a:lnTo>
                    <a:pt x="281838" y="171170"/>
                  </a:lnTo>
                  <a:lnTo>
                    <a:pt x="269976" y="167360"/>
                  </a:lnTo>
                  <a:lnTo>
                    <a:pt x="268033" y="176149"/>
                  </a:lnTo>
                  <a:lnTo>
                    <a:pt x="267462" y="178790"/>
                  </a:lnTo>
                  <a:lnTo>
                    <a:pt x="267538" y="177520"/>
                  </a:lnTo>
                  <a:lnTo>
                    <a:pt x="266865" y="176250"/>
                  </a:lnTo>
                  <a:lnTo>
                    <a:pt x="268008" y="176250"/>
                  </a:lnTo>
                  <a:lnTo>
                    <a:pt x="265582" y="174980"/>
                  </a:lnTo>
                  <a:lnTo>
                    <a:pt x="262623" y="173710"/>
                  </a:lnTo>
                  <a:lnTo>
                    <a:pt x="259930" y="176250"/>
                  </a:lnTo>
                  <a:lnTo>
                    <a:pt x="258953" y="168630"/>
                  </a:lnTo>
                  <a:lnTo>
                    <a:pt x="256489" y="172440"/>
                  </a:lnTo>
                  <a:lnTo>
                    <a:pt x="254584" y="174980"/>
                  </a:lnTo>
                  <a:lnTo>
                    <a:pt x="252907" y="178790"/>
                  </a:lnTo>
                  <a:lnTo>
                    <a:pt x="252095" y="177520"/>
                  </a:lnTo>
                  <a:lnTo>
                    <a:pt x="249656" y="173710"/>
                  </a:lnTo>
                  <a:lnTo>
                    <a:pt x="248310" y="171170"/>
                  </a:lnTo>
                  <a:lnTo>
                    <a:pt x="251536" y="164820"/>
                  </a:lnTo>
                  <a:lnTo>
                    <a:pt x="247154" y="169900"/>
                  </a:lnTo>
                  <a:lnTo>
                    <a:pt x="244614" y="171170"/>
                  </a:lnTo>
                  <a:lnTo>
                    <a:pt x="242290" y="173710"/>
                  </a:lnTo>
                  <a:lnTo>
                    <a:pt x="238569" y="177520"/>
                  </a:lnTo>
                  <a:lnTo>
                    <a:pt x="238899" y="172440"/>
                  </a:lnTo>
                  <a:lnTo>
                    <a:pt x="236524" y="173710"/>
                  </a:lnTo>
                  <a:lnTo>
                    <a:pt x="232740" y="180060"/>
                  </a:lnTo>
                  <a:lnTo>
                    <a:pt x="232257" y="178790"/>
                  </a:lnTo>
                  <a:lnTo>
                    <a:pt x="231305" y="176250"/>
                  </a:lnTo>
                  <a:lnTo>
                    <a:pt x="224751" y="171170"/>
                  </a:lnTo>
                  <a:lnTo>
                    <a:pt x="214490" y="169900"/>
                  </a:lnTo>
                  <a:lnTo>
                    <a:pt x="202679" y="169900"/>
                  </a:lnTo>
                  <a:lnTo>
                    <a:pt x="191452" y="166090"/>
                  </a:lnTo>
                  <a:lnTo>
                    <a:pt x="191566" y="171170"/>
                  </a:lnTo>
                  <a:lnTo>
                    <a:pt x="190385" y="169900"/>
                  </a:lnTo>
                  <a:lnTo>
                    <a:pt x="189204" y="168630"/>
                  </a:lnTo>
                  <a:lnTo>
                    <a:pt x="186258" y="167360"/>
                  </a:lnTo>
                  <a:lnTo>
                    <a:pt x="184594" y="169900"/>
                  </a:lnTo>
                  <a:lnTo>
                    <a:pt x="183794" y="167360"/>
                  </a:lnTo>
                  <a:lnTo>
                    <a:pt x="182841" y="166090"/>
                  </a:lnTo>
                  <a:lnTo>
                    <a:pt x="181902" y="164820"/>
                  </a:lnTo>
                  <a:lnTo>
                    <a:pt x="184099" y="162280"/>
                  </a:lnTo>
                  <a:lnTo>
                    <a:pt x="179463" y="162280"/>
                  </a:lnTo>
                  <a:lnTo>
                    <a:pt x="175679" y="161010"/>
                  </a:lnTo>
                  <a:lnTo>
                    <a:pt x="172288" y="162280"/>
                  </a:lnTo>
                  <a:lnTo>
                    <a:pt x="168871" y="166090"/>
                  </a:lnTo>
                  <a:lnTo>
                    <a:pt x="168071" y="162280"/>
                  </a:lnTo>
                  <a:lnTo>
                    <a:pt x="170357" y="161010"/>
                  </a:lnTo>
                  <a:lnTo>
                    <a:pt x="169646" y="158470"/>
                  </a:lnTo>
                  <a:lnTo>
                    <a:pt x="167436" y="162280"/>
                  </a:lnTo>
                  <a:lnTo>
                    <a:pt x="166014" y="157200"/>
                  </a:lnTo>
                  <a:lnTo>
                    <a:pt x="167741" y="157200"/>
                  </a:lnTo>
                  <a:lnTo>
                    <a:pt x="168833" y="154660"/>
                  </a:lnTo>
                  <a:lnTo>
                    <a:pt x="165112" y="155333"/>
                  </a:lnTo>
                  <a:lnTo>
                    <a:pt x="165112" y="204190"/>
                  </a:lnTo>
                  <a:lnTo>
                    <a:pt x="164160" y="206730"/>
                  </a:lnTo>
                  <a:lnTo>
                    <a:pt x="162674" y="205460"/>
                  </a:lnTo>
                  <a:lnTo>
                    <a:pt x="161010" y="202920"/>
                  </a:lnTo>
                  <a:lnTo>
                    <a:pt x="163588" y="202920"/>
                  </a:lnTo>
                  <a:lnTo>
                    <a:pt x="165112" y="204190"/>
                  </a:lnTo>
                  <a:lnTo>
                    <a:pt x="165112" y="155333"/>
                  </a:lnTo>
                  <a:lnTo>
                    <a:pt x="161734" y="155930"/>
                  </a:lnTo>
                  <a:lnTo>
                    <a:pt x="161023" y="166090"/>
                  </a:lnTo>
                  <a:lnTo>
                    <a:pt x="160502" y="176250"/>
                  </a:lnTo>
                  <a:lnTo>
                    <a:pt x="156908" y="172440"/>
                  </a:lnTo>
                  <a:lnTo>
                    <a:pt x="155117" y="172440"/>
                  </a:lnTo>
                  <a:lnTo>
                    <a:pt x="152514" y="178790"/>
                  </a:lnTo>
                  <a:lnTo>
                    <a:pt x="151206" y="176149"/>
                  </a:lnTo>
                  <a:lnTo>
                    <a:pt x="150571" y="174980"/>
                  </a:lnTo>
                  <a:lnTo>
                    <a:pt x="138176" y="174980"/>
                  </a:lnTo>
                  <a:lnTo>
                    <a:pt x="134061" y="174980"/>
                  </a:lnTo>
                  <a:lnTo>
                    <a:pt x="128498" y="174980"/>
                  </a:lnTo>
                  <a:lnTo>
                    <a:pt x="122542" y="174980"/>
                  </a:lnTo>
                  <a:lnTo>
                    <a:pt x="124053" y="176250"/>
                  </a:lnTo>
                  <a:lnTo>
                    <a:pt x="122034" y="185140"/>
                  </a:lnTo>
                  <a:lnTo>
                    <a:pt x="120180" y="180060"/>
                  </a:lnTo>
                  <a:lnTo>
                    <a:pt x="119265" y="177520"/>
                  </a:lnTo>
                  <a:lnTo>
                    <a:pt x="114249" y="180060"/>
                  </a:lnTo>
                  <a:lnTo>
                    <a:pt x="114312" y="178790"/>
                  </a:lnTo>
                  <a:lnTo>
                    <a:pt x="108153" y="176250"/>
                  </a:lnTo>
                  <a:lnTo>
                    <a:pt x="105841" y="177520"/>
                  </a:lnTo>
                  <a:lnTo>
                    <a:pt x="103441" y="178790"/>
                  </a:lnTo>
                  <a:lnTo>
                    <a:pt x="97040" y="176250"/>
                  </a:lnTo>
                  <a:lnTo>
                    <a:pt x="99009" y="182600"/>
                  </a:lnTo>
                  <a:lnTo>
                    <a:pt x="99923" y="188950"/>
                  </a:lnTo>
                  <a:lnTo>
                    <a:pt x="97320" y="187680"/>
                  </a:lnTo>
                  <a:lnTo>
                    <a:pt x="89649" y="182600"/>
                  </a:lnTo>
                  <a:lnTo>
                    <a:pt x="84518" y="181330"/>
                  </a:lnTo>
                  <a:lnTo>
                    <a:pt x="82232" y="185140"/>
                  </a:lnTo>
                  <a:lnTo>
                    <a:pt x="85737" y="186410"/>
                  </a:lnTo>
                  <a:lnTo>
                    <a:pt x="82511" y="187680"/>
                  </a:lnTo>
                  <a:lnTo>
                    <a:pt x="79451" y="185140"/>
                  </a:lnTo>
                  <a:lnTo>
                    <a:pt x="76390" y="182600"/>
                  </a:lnTo>
                  <a:lnTo>
                    <a:pt x="69557" y="177520"/>
                  </a:lnTo>
                  <a:lnTo>
                    <a:pt x="62890" y="174980"/>
                  </a:lnTo>
                  <a:lnTo>
                    <a:pt x="64706" y="172440"/>
                  </a:lnTo>
                  <a:lnTo>
                    <a:pt x="65519" y="171170"/>
                  </a:lnTo>
                  <a:lnTo>
                    <a:pt x="60007" y="172440"/>
                  </a:lnTo>
                  <a:lnTo>
                    <a:pt x="60820" y="176250"/>
                  </a:lnTo>
                  <a:lnTo>
                    <a:pt x="63106" y="180060"/>
                  </a:lnTo>
                  <a:lnTo>
                    <a:pt x="62014" y="185140"/>
                  </a:lnTo>
                  <a:lnTo>
                    <a:pt x="58470" y="182600"/>
                  </a:lnTo>
                  <a:lnTo>
                    <a:pt x="58039" y="174980"/>
                  </a:lnTo>
                  <a:lnTo>
                    <a:pt x="52717" y="176250"/>
                  </a:lnTo>
                  <a:lnTo>
                    <a:pt x="50482" y="176250"/>
                  </a:lnTo>
                  <a:lnTo>
                    <a:pt x="49009" y="181330"/>
                  </a:lnTo>
                  <a:lnTo>
                    <a:pt x="47117" y="186410"/>
                  </a:lnTo>
                  <a:lnTo>
                    <a:pt x="45059" y="191490"/>
                  </a:lnTo>
                  <a:lnTo>
                    <a:pt x="43230" y="196570"/>
                  </a:lnTo>
                  <a:lnTo>
                    <a:pt x="37566" y="196570"/>
                  </a:lnTo>
                  <a:lnTo>
                    <a:pt x="41109" y="197840"/>
                  </a:lnTo>
                  <a:lnTo>
                    <a:pt x="44437" y="199110"/>
                  </a:lnTo>
                  <a:lnTo>
                    <a:pt x="43586" y="202920"/>
                  </a:lnTo>
                  <a:lnTo>
                    <a:pt x="39458" y="205460"/>
                  </a:lnTo>
                  <a:lnTo>
                    <a:pt x="33401" y="208000"/>
                  </a:lnTo>
                  <a:lnTo>
                    <a:pt x="28867" y="210540"/>
                  </a:lnTo>
                  <a:lnTo>
                    <a:pt x="29311" y="216890"/>
                  </a:lnTo>
                  <a:lnTo>
                    <a:pt x="27292" y="216890"/>
                  </a:lnTo>
                  <a:lnTo>
                    <a:pt x="26593" y="215620"/>
                  </a:lnTo>
                  <a:lnTo>
                    <a:pt x="26263" y="220700"/>
                  </a:lnTo>
                  <a:lnTo>
                    <a:pt x="22898" y="229590"/>
                  </a:lnTo>
                  <a:lnTo>
                    <a:pt x="27076" y="234670"/>
                  </a:lnTo>
                  <a:lnTo>
                    <a:pt x="16967" y="230860"/>
                  </a:lnTo>
                  <a:lnTo>
                    <a:pt x="16014" y="238480"/>
                  </a:lnTo>
                  <a:lnTo>
                    <a:pt x="16814" y="244767"/>
                  </a:lnTo>
                  <a:lnTo>
                    <a:pt x="17183" y="251180"/>
                  </a:lnTo>
                  <a:lnTo>
                    <a:pt x="19215" y="257530"/>
                  </a:lnTo>
                  <a:lnTo>
                    <a:pt x="9690" y="254990"/>
                  </a:lnTo>
                  <a:lnTo>
                    <a:pt x="8788" y="258800"/>
                  </a:lnTo>
                  <a:lnTo>
                    <a:pt x="8572" y="263880"/>
                  </a:lnTo>
                  <a:lnTo>
                    <a:pt x="8255" y="267690"/>
                  </a:lnTo>
                  <a:lnTo>
                    <a:pt x="6350" y="267690"/>
                  </a:lnTo>
                  <a:lnTo>
                    <a:pt x="3937" y="275310"/>
                  </a:lnTo>
                  <a:lnTo>
                    <a:pt x="8890" y="279120"/>
                  </a:lnTo>
                  <a:lnTo>
                    <a:pt x="13284" y="281660"/>
                  </a:lnTo>
                  <a:lnTo>
                    <a:pt x="11887" y="284200"/>
                  </a:lnTo>
                  <a:lnTo>
                    <a:pt x="10134" y="282930"/>
                  </a:lnTo>
                  <a:lnTo>
                    <a:pt x="9131" y="281660"/>
                  </a:lnTo>
                  <a:lnTo>
                    <a:pt x="5156" y="291820"/>
                  </a:lnTo>
                  <a:lnTo>
                    <a:pt x="6019" y="293090"/>
                  </a:lnTo>
                  <a:lnTo>
                    <a:pt x="15671" y="300710"/>
                  </a:lnTo>
                  <a:lnTo>
                    <a:pt x="9385" y="301980"/>
                  </a:lnTo>
                  <a:lnTo>
                    <a:pt x="9499" y="304520"/>
                  </a:lnTo>
                  <a:lnTo>
                    <a:pt x="6731" y="310870"/>
                  </a:lnTo>
                  <a:lnTo>
                    <a:pt x="4660" y="318490"/>
                  </a:lnTo>
                  <a:lnTo>
                    <a:pt x="6845" y="324840"/>
                  </a:lnTo>
                  <a:lnTo>
                    <a:pt x="4025" y="324840"/>
                  </a:lnTo>
                  <a:lnTo>
                    <a:pt x="4762" y="332460"/>
                  </a:lnTo>
                  <a:lnTo>
                    <a:pt x="927" y="341350"/>
                  </a:lnTo>
                  <a:lnTo>
                    <a:pt x="0" y="348970"/>
                  </a:lnTo>
                  <a:lnTo>
                    <a:pt x="9486" y="354050"/>
                  </a:lnTo>
                  <a:lnTo>
                    <a:pt x="15138" y="360400"/>
                  </a:lnTo>
                  <a:lnTo>
                    <a:pt x="17500" y="356590"/>
                  </a:lnTo>
                  <a:lnTo>
                    <a:pt x="21247" y="357860"/>
                  </a:lnTo>
                  <a:lnTo>
                    <a:pt x="25387" y="359130"/>
                  </a:lnTo>
                  <a:lnTo>
                    <a:pt x="28892" y="357860"/>
                  </a:lnTo>
                  <a:lnTo>
                    <a:pt x="30238" y="361670"/>
                  </a:lnTo>
                  <a:lnTo>
                    <a:pt x="21983" y="368020"/>
                  </a:lnTo>
                  <a:lnTo>
                    <a:pt x="20853" y="363181"/>
                  </a:lnTo>
                  <a:lnTo>
                    <a:pt x="16116" y="364210"/>
                  </a:lnTo>
                  <a:lnTo>
                    <a:pt x="14338" y="368020"/>
                  </a:lnTo>
                  <a:lnTo>
                    <a:pt x="13258" y="371830"/>
                  </a:lnTo>
                  <a:lnTo>
                    <a:pt x="9575" y="373100"/>
                  </a:lnTo>
                  <a:lnTo>
                    <a:pt x="9474" y="380949"/>
                  </a:lnTo>
                  <a:lnTo>
                    <a:pt x="8864" y="387070"/>
                  </a:lnTo>
                  <a:lnTo>
                    <a:pt x="6870" y="401040"/>
                  </a:lnTo>
                  <a:lnTo>
                    <a:pt x="6223" y="407390"/>
                  </a:lnTo>
                  <a:lnTo>
                    <a:pt x="6146" y="417550"/>
                  </a:lnTo>
                  <a:lnTo>
                    <a:pt x="7035" y="425170"/>
                  </a:lnTo>
                  <a:lnTo>
                    <a:pt x="8775" y="434060"/>
                  </a:lnTo>
                  <a:lnTo>
                    <a:pt x="11417" y="431520"/>
                  </a:lnTo>
                  <a:lnTo>
                    <a:pt x="16941" y="428980"/>
                  </a:lnTo>
                  <a:lnTo>
                    <a:pt x="17348" y="431520"/>
                  </a:lnTo>
                  <a:lnTo>
                    <a:pt x="18122" y="432790"/>
                  </a:lnTo>
                  <a:lnTo>
                    <a:pt x="18719" y="435330"/>
                  </a:lnTo>
                  <a:lnTo>
                    <a:pt x="17335" y="437870"/>
                  </a:lnTo>
                  <a:lnTo>
                    <a:pt x="12827" y="440410"/>
                  </a:lnTo>
                  <a:lnTo>
                    <a:pt x="11341" y="435330"/>
                  </a:lnTo>
                  <a:lnTo>
                    <a:pt x="7416" y="440410"/>
                  </a:lnTo>
                  <a:lnTo>
                    <a:pt x="18503" y="441680"/>
                  </a:lnTo>
                  <a:lnTo>
                    <a:pt x="20497" y="441680"/>
                  </a:lnTo>
                  <a:lnTo>
                    <a:pt x="19558" y="444220"/>
                  </a:lnTo>
                  <a:lnTo>
                    <a:pt x="60172" y="444220"/>
                  </a:lnTo>
                  <a:lnTo>
                    <a:pt x="63995" y="440410"/>
                  </a:lnTo>
                  <a:lnTo>
                    <a:pt x="67818" y="436600"/>
                  </a:lnTo>
                  <a:lnTo>
                    <a:pt x="65430" y="432790"/>
                  </a:lnTo>
                  <a:lnTo>
                    <a:pt x="65176" y="432384"/>
                  </a:lnTo>
                  <a:lnTo>
                    <a:pt x="65760" y="431520"/>
                  </a:lnTo>
                  <a:lnTo>
                    <a:pt x="66027" y="432790"/>
                  </a:lnTo>
                  <a:lnTo>
                    <a:pt x="67779" y="428980"/>
                  </a:lnTo>
                  <a:lnTo>
                    <a:pt x="59613" y="431520"/>
                  </a:lnTo>
                  <a:lnTo>
                    <a:pt x="60528" y="430250"/>
                  </a:lnTo>
                  <a:lnTo>
                    <a:pt x="63309" y="426440"/>
                  </a:lnTo>
                  <a:lnTo>
                    <a:pt x="59677" y="426440"/>
                  </a:lnTo>
                  <a:lnTo>
                    <a:pt x="58597" y="425170"/>
                  </a:lnTo>
                  <a:lnTo>
                    <a:pt x="57226" y="425170"/>
                  </a:lnTo>
                  <a:lnTo>
                    <a:pt x="52717" y="426440"/>
                  </a:lnTo>
                  <a:lnTo>
                    <a:pt x="54254" y="427710"/>
                  </a:lnTo>
                  <a:lnTo>
                    <a:pt x="55956" y="428980"/>
                  </a:lnTo>
                  <a:lnTo>
                    <a:pt x="57480" y="430250"/>
                  </a:lnTo>
                  <a:lnTo>
                    <a:pt x="53682" y="428980"/>
                  </a:lnTo>
                  <a:lnTo>
                    <a:pt x="41173" y="430250"/>
                  </a:lnTo>
                  <a:lnTo>
                    <a:pt x="41630" y="428980"/>
                  </a:lnTo>
                  <a:lnTo>
                    <a:pt x="44411" y="421360"/>
                  </a:lnTo>
                  <a:lnTo>
                    <a:pt x="46520" y="421360"/>
                  </a:lnTo>
                  <a:lnTo>
                    <a:pt x="49695" y="422630"/>
                  </a:lnTo>
                  <a:lnTo>
                    <a:pt x="51396" y="422630"/>
                  </a:lnTo>
                  <a:lnTo>
                    <a:pt x="51117" y="422986"/>
                  </a:lnTo>
                  <a:lnTo>
                    <a:pt x="53746" y="423532"/>
                  </a:lnTo>
                  <a:lnTo>
                    <a:pt x="53187" y="423075"/>
                  </a:lnTo>
                  <a:lnTo>
                    <a:pt x="51574" y="422554"/>
                  </a:lnTo>
                  <a:lnTo>
                    <a:pt x="52628" y="421360"/>
                  </a:lnTo>
                  <a:lnTo>
                    <a:pt x="53771" y="420090"/>
                  </a:lnTo>
                  <a:lnTo>
                    <a:pt x="48336" y="420090"/>
                  </a:lnTo>
                  <a:lnTo>
                    <a:pt x="50901" y="417550"/>
                  </a:lnTo>
                  <a:lnTo>
                    <a:pt x="55765" y="417550"/>
                  </a:lnTo>
                  <a:lnTo>
                    <a:pt x="57759" y="420090"/>
                  </a:lnTo>
                  <a:lnTo>
                    <a:pt x="59550" y="422630"/>
                  </a:lnTo>
                  <a:lnTo>
                    <a:pt x="63855" y="423900"/>
                  </a:lnTo>
                  <a:lnTo>
                    <a:pt x="63893" y="422630"/>
                  </a:lnTo>
                  <a:lnTo>
                    <a:pt x="61785" y="421360"/>
                  </a:lnTo>
                  <a:lnTo>
                    <a:pt x="61112" y="420090"/>
                  </a:lnTo>
                  <a:lnTo>
                    <a:pt x="65443" y="418820"/>
                  </a:lnTo>
                  <a:lnTo>
                    <a:pt x="58610" y="420090"/>
                  </a:lnTo>
                  <a:lnTo>
                    <a:pt x="58394" y="418820"/>
                  </a:lnTo>
                  <a:lnTo>
                    <a:pt x="58521" y="417550"/>
                  </a:lnTo>
                  <a:lnTo>
                    <a:pt x="58648" y="416280"/>
                  </a:lnTo>
                  <a:lnTo>
                    <a:pt x="59855" y="412470"/>
                  </a:lnTo>
                  <a:lnTo>
                    <a:pt x="54127" y="412470"/>
                  </a:lnTo>
                  <a:lnTo>
                    <a:pt x="60096" y="411200"/>
                  </a:lnTo>
                  <a:lnTo>
                    <a:pt x="58940" y="411200"/>
                  </a:lnTo>
                  <a:lnTo>
                    <a:pt x="56007" y="409930"/>
                  </a:lnTo>
                  <a:lnTo>
                    <a:pt x="55968" y="408660"/>
                  </a:lnTo>
                  <a:lnTo>
                    <a:pt x="63931" y="408660"/>
                  </a:lnTo>
                  <a:lnTo>
                    <a:pt x="57023" y="407390"/>
                  </a:lnTo>
                  <a:lnTo>
                    <a:pt x="59931" y="406120"/>
                  </a:lnTo>
                  <a:lnTo>
                    <a:pt x="62953" y="404799"/>
                  </a:lnTo>
                  <a:lnTo>
                    <a:pt x="57924" y="402310"/>
                  </a:lnTo>
                  <a:lnTo>
                    <a:pt x="53848" y="406120"/>
                  </a:lnTo>
                  <a:lnTo>
                    <a:pt x="49377" y="402310"/>
                  </a:lnTo>
                  <a:lnTo>
                    <a:pt x="53428" y="399770"/>
                  </a:lnTo>
                  <a:lnTo>
                    <a:pt x="62331" y="397230"/>
                  </a:lnTo>
                  <a:lnTo>
                    <a:pt x="67627" y="395960"/>
                  </a:lnTo>
                  <a:lnTo>
                    <a:pt x="66573" y="391388"/>
                  </a:lnTo>
                  <a:lnTo>
                    <a:pt x="62547" y="395960"/>
                  </a:lnTo>
                  <a:lnTo>
                    <a:pt x="59753" y="393420"/>
                  </a:lnTo>
                  <a:lnTo>
                    <a:pt x="60998" y="390880"/>
                  </a:lnTo>
                  <a:lnTo>
                    <a:pt x="63309" y="387070"/>
                  </a:lnTo>
                  <a:lnTo>
                    <a:pt x="66471" y="385800"/>
                  </a:lnTo>
                  <a:lnTo>
                    <a:pt x="65227" y="376910"/>
                  </a:lnTo>
                  <a:lnTo>
                    <a:pt x="63398" y="380657"/>
                  </a:lnTo>
                  <a:lnTo>
                    <a:pt x="63258" y="380644"/>
                  </a:lnTo>
                  <a:lnTo>
                    <a:pt x="63258" y="380949"/>
                  </a:lnTo>
                  <a:lnTo>
                    <a:pt x="60274" y="387070"/>
                  </a:lnTo>
                  <a:lnTo>
                    <a:pt x="56578" y="383260"/>
                  </a:lnTo>
                  <a:lnTo>
                    <a:pt x="63258" y="380949"/>
                  </a:lnTo>
                  <a:lnTo>
                    <a:pt x="63258" y="380644"/>
                  </a:lnTo>
                  <a:lnTo>
                    <a:pt x="53581" y="379450"/>
                  </a:lnTo>
                  <a:lnTo>
                    <a:pt x="51231" y="375640"/>
                  </a:lnTo>
                  <a:lnTo>
                    <a:pt x="57365" y="375640"/>
                  </a:lnTo>
                  <a:lnTo>
                    <a:pt x="57099" y="370560"/>
                  </a:lnTo>
                  <a:lnTo>
                    <a:pt x="53035" y="369290"/>
                  </a:lnTo>
                  <a:lnTo>
                    <a:pt x="49136" y="368020"/>
                  </a:lnTo>
                  <a:lnTo>
                    <a:pt x="49339" y="364210"/>
                  </a:lnTo>
                  <a:lnTo>
                    <a:pt x="57835" y="368020"/>
                  </a:lnTo>
                  <a:lnTo>
                    <a:pt x="56184" y="364210"/>
                  </a:lnTo>
                  <a:lnTo>
                    <a:pt x="55638" y="362940"/>
                  </a:lnTo>
                  <a:lnTo>
                    <a:pt x="62611" y="364210"/>
                  </a:lnTo>
                  <a:lnTo>
                    <a:pt x="61315" y="362940"/>
                  </a:lnTo>
                  <a:lnTo>
                    <a:pt x="57442" y="359130"/>
                  </a:lnTo>
                  <a:lnTo>
                    <a:pt x="58775" y="357860"/>
                  </a:lnTo>
                  <a:lnTo>
                    <a:pt x="59258" y="356590"/>
                  </a:lnTo>
                  <a:lnTo>
                    <a:pt x="60236" y="354050"/>
                  </a:lnTo>
                  <a:lnTo>
                    <a:pt x="60731" y="352780"/>
                  </a:lnTo>
                  <a:lnTo>
                    <a:pt x="56413" y="354050"/>
                  </a:lnTo>
                  <a:lnTo>
                    <a:pt x="49618" y="352780"/>
                  </a:lnTo>
                  <a:lnTo>
                    <a:pt x="49428" y="347700"/>
                  </a:lnTo>
                  <a:lnTo>
                    <a:pt x="53060" y="345160"/>
                  </a:lnTo>
                  <a:lnTo>
                    <a:pt x="55245" y="350240"/>
                  </a:lnTo>
                  <a:lnTo>
                    <a:pt x="54533" y="345160"/>
                  </a:lnTo>
                  <a:lnTo>
                    <a:pt x="54368" y="343890"/>
                  </a:lnTo>
                  <a:lnTo>
                    <a:pt x="58204" y="345160"/>
                  </a:lnTo>
                  <a:lnTo>
                    <a:pt x="63017" y="346430"/>
                  </a:lnTo>
                  <a:lnTo>
                    <a:pt x="57378" y="348970"/>
                  </a:lnTo>
                  <a:lnTo>
                    <a:pt x="59372" y="348970"/>
                  </a:lnTo>
                  <a:lnTo>
                    <a:pt x="61214" y="350240"/>
                  </a:lnTo>
                  <a:lnTo>
                    <a:pt x="63195" y="350240"/>
                  </a:lnTo>
                  <a:lnTo>
                    <a:pt x="67373" y="347700"/>
                  </a:lnTo>
                  <a:lnTo>
                    <a:pt x="64947" y="343890"/>
                  </a:lnTo>
                  <a:lnTo>
                    <a:pt x="64147" y="342620"/>
                  </a:lnTo>
                  <a:lnTo>
                    <a:pt x="64084" y="340080"/>
                  </a:lnTo>
                  <a:lnTo>
                    <a:pt x="63855" y="341350"/>
                  </a:lnTo>
                  <a:lnTo>
                    <a:pt x="63525" y="342620"/>
                  </a:lnTo>
                  <a:lnTo>
                    <a:pt x="62661" y="342620"/>
                  </a:lnTo>
                  <a:lnTo>
                    <a:pt x="54165" y="333730"/>
                  </a:lnTo>
                  <a:lnTo>
                    <a:pt x="56464" y="332460"/>
                  </a:lnTo>
                  <a:lnTo>
                    <a:pt x="60121" y="335000"/>
                  </a:lnTo>
                  <a:lnTo>
                    <a:pt x="59461" y="333730"/>
                  </a:lnTo>
                  <a:lnTo>
                    <a:pt x="56642" y="332460"/>
                  </a:lnTo>
                  <a:lnTo>
                    <a:pt x="56121" y="329920"/>
                  </a:lnTo>
                  <a:lnTo>
                    <a:pt x="66205" y="329920"/>
                  </a:lnTo>
                  <a:lnTo>
                    <a:pt x="63055" y="324840"/>
                  </a:lnTo>
                  <a:lnTo>
                    <a:pt x="65227" y="324840"/>
                  </a:lnTo>
                  <a:lnTo>
                    <a:pt x="69011" y="321030"/>
                  </a:lnTo>
                  <a:lnTo>
                    <a:pt x="70840" y="322300"/>
                  </a:lnTo>
                  <a:lnTo>
                    <a:pt x="70764" y="321030"/>
                  </a:lnTo>
                  <a:lnTo>
                    <a:pt x="70624" y="318490"/>
                  </a:lnTo>
                  <a:lnTo>
                    <a:pt x="67589" y="313410"/>
                  </a:lnTo>
                  <a:lnTo>
                    <a:pt x="64719" y="309600"/>
                  </a:lnTo>
                  <a:lnTo>
                    <a:pt x="65036" y="304520"/>
                  </a:lnTo>
                  <a:lnTo>
                    <a:pt x="64071" y="304520"/>
                  </a:lnTo>
                  <a:lnTo>
                    <a:pt x="63157" y="303250"/>
                  </a:lnTo>
                  <a:lnTo>
                    <a:pt x="62433" y="301980"/>
                  </a:lnTo>
                  <a:lnTo>
                    <a:pt x="63563" y="296900"/>
                  </a:lnTo>
                  <a:lnTo>
                    <a:pt x="69672" y="291820"/>
                  </a:lnTo>
                  <a:lnTo>
                    <a:pt x="62852" y="284200"/>
                  </a:lnTo>
                  <a:lnTo>
                    <a:pt x="65798" y="282930"/>
                  </a:lnTo>
                  <a:lnTo>
                    <a:pt x="68846" y="281660"/>
                  </a:lnTo>
                  <a:lnTo>
                    <a:pt x="71882" y="281660"/>
                  </a:lnTo>
                  <a:lnTo>
                    <a:pt x="70205" y="278180"/>
                  </a:lnTo>
                  <a:lnTo>
                    <a:pt x="78092" y="278638"/>
                  </a:lnTo>
                  <a:lnTo>
                    <a:pt x="78270" y="278091"/>
                  </a:lnTo>
                  <a:lnTo>
                    <a:pt x="78219" y="277787"/>
                  </a:lnTo>
                  <a:lnTo>
                    <a:pt x="70142" y="278053"/>
                  </a:lnTo>
                  <a:lnTo>
                    <a:pt x="70053" y="277850"/>
                  </a:lnTo>
                  <a:lnTo>
                    <a:pt x="69723" y="278066"/>
                  </a:lnTo>
                  <a:lnTo>
                    <a:pt x="68834" y="278091"/>
                  </a:lnTo>
                  <a:lnTo>
                    <a:pt x="69608" y="278142"/>
                  </a:lnTo>
                  <a:lnTo>
                    <a:pt x="60439" y="284200"/>
                  </a:lnTo>
                  <a:lnTo>
                    <a:pt x="57404" y="279120"/>
                  </a:lnTo>
                  <a:lnTo>
                    <a:pt x="54762" y="274040"/>
                  </a:lnTo>
                  <a:lnTo>
                    <a:pt x="65074" y="277850"/>
                  </a:lnTo>
                  <a:lnTo>
                    <a:pt x="67678" y="276580"/>
                  </a:lnTo>
                  <a:lnTo>
                    <a:pt x="63449" y="274040"/>
                  </a:lnTo>
                  <a:lnTo>
                    <a:pt x="55003" y="268960"/>
                  </a:lnTo>
                  <a:lnTo>
                    <a:pt x="63220" y="266420"/>
                  </a:lnTo>
                  <a:lnTo>
                    <a:pt x="64541" y="267690"/>
                  </a:lnTo>
                  <a:lnTo>
                    <a:pt x="63017" y="268960"/>
                  </a:lnTo>
                  <a:lnTo>
                    <a:pt x="63347" y="270230"/>
                  </a:lnTo>
                  <a:lnTo>
                    <a:pt x="65214" y="268960"/>
                  </a:lnTo>
                  <a:lnTo>
                    <a:pt x="68859" y="268960"/>
                  </a:lnTo>
                  <a:lnTo>
                    <a:pt x="71843" y="271119"/>
                  </a:lnTo>
                  <a:lnTo>
                    <a:pt x="71996" y="268960"/>
                  </a:lnTo>
                  <a:lnTo>
                    <a:pt x="72097" y="267690"/>
                  </a:lnTo>
                  <a:lnTo>
                    <a:pt x="72364" y="266420"/>
                  </a:lnTo>
                  <a:lnTo>
                    <a:pt x="72631" y="265150"/>
                  </a:lnTo>
                  <a:lnTo>
                    <a:pt x="72859" y="262610"/>
                  </a:lnTo>
                  <a:lnTo>
                    <a:pt x="65151" y="258800"/>
                  </a:lnTo>
                  <a:lnTo>
                    <a:pt x="69811" y="258800"/>
                  </a:lnTo>
                  <a:lnTo>
                    <a:pt x="69418" y="260070"/>
                  </a:lnTo>
                  <a:lnTo>
                    <a:pt x="71716" y="258800"/>
                  </a:lnTo>
                  <a:lnTo>
                    <a:pt x="70573" y="257530"/>
                  </a:lnTo>
                  <a:lnTo>
                    <a:pt x="68300" y="254990"/>
                  </a:lnTo>
                  <a:lnTo>
                    <a:pt x="64160" y="251180"/>
                  </a:lnTo>
                  <a:lnTo>
                    <a:pt x="64262" y="248640"/>
                  </a:lnTo>
                  <a:lnTo>
                    <a:pt x="66382" y="247370"/>
                  </a:lnTo>
                  <a:lnTo>
                    <a:pt x="69062" y="247370"/>
                  </a:lnTo>
                  <a:lnTo>
                    <a:pt x="70180" y="249910"/>
                  </a:lnTo>
                  <a:lnTo>
                    <a:pt x="69557" y="247370"/>
                  </a:lnTo>
                  <a:lnTo>
                    <a:pt x="69303" y="246100"/>
                  </a:lnTo>
                  <a:lnTo>
                    <a:pt x="68961" y="243560"/>
                  </a:lnTo>
                  <a:lnTo>
                    <a:pt x="69938" y="243560"/>
                  </a:lnTo>
                  <a:lnTo>
                    <a:pt x="72034" y="244767"/>
                  </a:lnTo>
                  <a:lnTo>
                    <a:pt x="72402" y="243560"/>
                  </a:lnTo>
                  <a:lnTo>
                    <a:pt x="72796" y="242290"/>
                  </a:lnTo>
                  <a:lnTo>
                    <a:pt x="73926" y="241020"/>
                  </a:lnTo>
                  <a:lnTo>
                    <a:pt x="74269" y="241020"/>
                  </a:lnTo>
                  <a:lnTo>
                    <a:pt x="72809" y="238480"/>
                  </a:lnTo>
                  <a:lnTo>
                    <a:pt x="71170" y="234670"/>
                  </a:lnTo>
                  <a:lnTo>
                    <a:pt x="70662" y="232130"/>
                  </a:lnTo>
                  <a:lnTo>
                    <a:pt x="73037" y="232130"/>
                  </a:lnTo>
                  <a:lnTo>
                    <a:pt x="73037" y="229590"/>
                  </a:lnTo>
                  <a:lnTo>
                    <a:pt x="77139" y="232130"/>
                  </a:lnTo>
                  <a:lnTo>
                    <a:pt x="77800" y="237210"/>
                  </a:lnTo>
                  <a:lnTo>
                    <a:pt x="75793" y="238480"/>
                  </a:lnTo>
                  <a:lnTo>
                    <a:pt x="82956" y="243560"/>
                  </a:lnTo>
                  <a:lnTo>
                    <a:pt x="82613" y="242290"/>
                  </a:lnTo>
                  <a:lnTo>
                    <a:pt x="82054" y="239750"/>
                  </a:lnTo>
                  <a:lnTo>
                    <a:pt x="81495" y="238480"/>
                  </a:lnTo>
                  <a:lnTo>
                    <a:pt x="80772" y="234670"/>
                  </a:lnTo>
                  <a:lnTo>
                    <a:pt x="83337" y="235242"/>
                  </a:lnTo>
                  <a:lnTo>
                    <a:pt x="82715" y="234670"/>
                  </a:lnTo>
                  <a:lnTo>
                    <a:pt x="79844" y="229590"/>
                  </a:lnTo>
                  <a:lnTo>
                    <a:pt x="79133" y="228320"/>
                  </a:lnTo>
                  <a:lnTo>
                    <a:pt x="81991" y="230860"/>
                  </a:lnTo>
                  <a:lnTo>
                    <a:pt x="84378" y="230860"/>
                  </a:lnTo>
                  <a:lnTo>
                    <a:pt x="84493" y="233794"/>
                  </a:lnTo>
                  <a:lnTo>
                    <a:pt x="84505" y="230860"/>
                  </a:lnTo>
                  <a:lnTo>
                    <a:pt x="86106" y="232130"/>
                  </a:lnTo>
                  <a:lnTo>
                    <a:pt x="87388" y="232130"/>
                  </a:lnTo>
                  <a:lnTo>
                    <a:pt x="87274" y="228320"/>
                  </a:lnTo>
                  <a:lnTo>
                    <a:pt x="90589" y="233400"/>
                  </a:lnTo>
                  <a:lnTo>
                    <a:pt x="91262" y="230860"/>
                  </a:lnTo>
                  <a:lnTo>
                    <a:pt x="93091" y="229590"/>
                  </a:lnTo>
                  <a:lnTo>
                    <a:pt x="96812" y="235940"/>
                  </a:lnTo>
                  <a:lnTo>
                    <a:pt x="97675" y="233400"/>
                  </a:lnTo>
                  <a:lnTo>
                    <a:pt x="95694" y="229590"/>
                  </a:lnTo>
                  <a:lnTo>
                    <a:pt x="95618" y="228320"/>
                  </a:lnTo>
                  <a:lnTo>
                    <a:pt x="95478" y="225780"/>
                  </a:lnTo>
                  <a:lnTo>
                    <a:pt x="98361" y="225780"/>
                  </a:lnTo>
                  <a:lnTo>
                    <a:pt x="98653" y="226288"/>
                  </a:lnTo>
                  <a:lnTo>
                    <a:pt x="99504" y="225780"/>
                  </a:lnTo>
                  <a:lnTo>
                    <a:pt x="101600" y="224510"/>
                  </a:lnTo>
                  <a:lnTo>
                    <a:pt x="106108" y="225780"/>
                  </a:lnTo>
                  <a:lnTo>
                    <a:pt x="106476" y="224510"/>
                  </a:lnTo>
                  <a:lnTo>
                    <a:pt x="107226" y="221970"/>
                  </a:lnTo>
                  <a:lnTo>
                    <a:pt x="111277" y="216890"/>
                  </a:lnTo>
                  <a:lnTo>
                    <a:pt x="113868" y="218998"/>
                  </a:lnTo>
                  <a:lnTo>
                    <a:pt x="114350" y="216890"/>
                  </a:lnTo>
                  <a:lnTo>
                    <a:pt x="114973" y="216890"/>
                  </a:lnTo>
                  <a:lnTo>
                    <a:pt x="114985" y="219430"/>
                  </a:lnTo>
                  <a:lnTo>
                    <a:pt x="116801" y="216890"/>
                  </a:lnTo>
                  <a:lnTo>
                    <a:pt x="114287" y="211810"/>
                  </a:lnTo>
                  <a:lnTo>
                    <a:pt x="117741" y="209270"/>
                  </a:lnTo>
                  <a:lnTo>
                    <a:pt x="118097" y="205460"/>
                  </a:lnTo>
                  <a:lnTo>
                    <a:pt x="119976" y="208000"/>
                  </a:lnTo>
                  <a:lnTo>
                    <a:pt x="122618" y="211810"/>
                  </a:lnTo>
                  <a:lnTo>
                    <a:pt x="125501" y="214350"/>
                  </a:lnTo>
                  <a:lnTo>
                    <a:pt x="128930" y="216890"/>
                  </a:lnTo>
                  <a:lnTo>
                    <a:pt x="131737" y="211810"/>
                  </a:lnTo>
                  <a:lnTo>
                    <a:pt x="133121" y="214350"/>
                  </a:lnTo>
                  <a:lnTo>
                    <a:pt x="131064" y="216890"/>
                  </a:lnTo>
                  <a:lnTo>
                    <a:pt x="131483" y="220700"/>
                  </a:lnTo>
                  <a:lnTo>
                    <a:pt x="139192" y="213080"/>
                  </a:lnTo>
                  <a:lnTo>
                    <a:pt x="138099" y="215620"/>
                  </a:lnTo>
                  <a:lnTo>
                    <a:pt x="139903" y="213080"/>
                  </a:lnTo>
                  <a:lnTo>
                    <a:pt x="140804" y="211810"/>
                  </a:lnTo>
                  <a:lnTo>
                    <a:pt x="144424" y="206730"/>
                  </a:lnTo>
                  <a:lnTo>
                    <a:pt x="149809" y="211810"/>
                  </a:lnTo>
                  <a:lnTo>
                    <a:pt x="146634" y="206730"/>
                  </a:lnTo>
                  <a:lnTo>
                    <a:pt x="145846" y="205460"/>
                  </a:lnTo>
                  <a:lnTo>
                    <a:pt x="150914" y="199110"/>
                  </a:lnTo>
                  <a:lnTo>
                    <a:pt x="155346" y="192760"/>
                  </a:lnTo>
                  <a:lnTo>
                    <a:pt x="153936" y="190220"/>
                  </a:lnTo>
                  <a:lnTo>
                    <a:pt x="153339" y="188950"/>
                  </a:lnTo>
                  <a:lnTo>
                    <a:pt x="152742" y="187680"/>
                  </a:lnTo>
                  <a:lnTo>
                    <a:pt x="151930" y="186410"/>
                  </a:lnTo>
                  <a:lnTo>
                    <a:pt x="153695" y="185140"/>
                  </a:lnTo>
                  <a:lnTo>
                    <a:pt x="159004" y="181330"/>
                  </a:lnTo>
                  <a:lnTo>
                    <a:pt x="159867" y="182600"/>
                  </a:lnTo>
                  <a:lnTo>
                    <a:pt x="159143" y="185140"/>
                  </a:lnTo>
                  <a:lnTo>
                    <a:pt x="157988" y="188950"/>
                  </a:lnTo>
                  <a:lnTo>
                    <a:pt x="158927" y="187680"/>
                  </a:lnTo>
                  <a:lnTo>
                    <a:pt x="159283" y="187680"/>
                  </a:lnTo>
                  <a:lnTo>
                    <a:pt x="161823" y="190220"/>
                  </a:lnTo>
                  <a:lnTo>
                    <a:pt x="160502" y="195300"/>
                  </a:lnTo>
                  <a:lnTo>
                    <a:pt x="158699" y="199110"/>
                  </a:lnTo>
                  <a:lnTo>
                    <a:pt x="156146" y="194030"/>
                  </a:lnTo>
                  <a:lnTo>
                    <a:pt x="154393" y="199110"/>
                  </a:lnTo>
                  <a:lnTo>
                    <a:pt x="152768" y="204190"/>
                  </a:lnTo>
                  <a:lnTo>
                    <a:pt x="153085" y="208915"/>
                  </a:lnTo>
                  <a:lnTo>
                    <a:pt x="152615" y="209880"/>
                  </a:lnTo>
                  <a:lnTo>
                    <a:pt x="152603" y="211074"/>
                  </a:lnTo>
                  <a:lnTo>
                    <a:pt x="153670" y="212178"/>
                  </a:lnTo>
                  <a:lnTo>
                    <a:pt x="153301" y="211150"/>
                  </a:lnTo>
                  <a:lnTo>
                    <a:pt x="153200" y="210007"/>
                  </a:lnTo>
                  <a:lnTo>
                    <a:pt x="153136" y="209207"/>
                  </a:lnTo>
                  <a:lnTo>
                    <a:pt x="153581" y="208000"/>
                  </a:lnTo>
                  <a:lnTo>
                    <a:pt x="154470" y="208000"/>
                  </a:lnTo>
                  <a:lnTo>
                    <a:pt x="155448" y="206730"/>
                  </a:lnTo>
                  <a:lnTo>
                    <a:pt x="154990" y="208000"/>
                  </a:lnTo>
                  <a:lnTo>
                    <a:pt x="154698" y="209270"/>
                  </a:lnTo>
                  <a:lnTo>
                    <a:pt x="155143" y="211810"/>
                  </a:lnTo>
                  <a:lnTo>
                    <a:pt x="155892" y="209270"/>
                  </a:lnTo>
                  <a:lnTo>
                    <a:pt x="157048" y="208000"/>
                  </a:lnTo>
                  <a:lnTo>
                    <a:pt x="158648" y="216890"/>
                  </a:lnTo>
                  <a:lnTo>
                    <a:pt x="159042" y="213080"/>
                  </a:lnTo>
                  <a:lnTo>
                    <a:pt x="168300" y="218160"/>
                  </a:lnTo>
                  <a:lnTo>
                    <a:pt x="171932" y="213080"/>
                  </a:lnTo>
                  <a:lnTo>
                    <a:pt x="175552" y="208000"/>
                  </a:lnTo>
                  <a:lnTo>
                    <a:pt x="178282" y="204190"/>
                  </a:lnTo>
                  <a:lnTo>
                    <a:pt x="179247" y="202920"/>
                  </a:lnTo>
                  <a:lnTo>
                    <a:pt x="182168" y="199110"/>
                  </a:lnTo>
                  <a:lnTo>
                    <a:pt x="184099" y="196570"/>
                  </a:lnTo>
                  <a:lnTo>
                    <a:pt x="191185" y="192760"/>
                  </a:lnTo>
                  <a:lnTo>
                    <a:pt x="188582" y="199110"/>
                  </a:lnTo>
                  <a:lnTo>
                    <a:pt x="190627" y="202920"/>
                  </a:lnTo>
                  <a:lnTo>
                    <a:pt x="190487" y="211810"/>
                  </a:lnTo>
                  <a:lnTo>
                    <a:pt x="187909" y="208000"/>
                  </a:lnTo>
                  <a:lnTo>
                    <a:pt x="184658" y="209270"/>
                  </a:lnTo>
                  <a:lnTo>
                    <a:pt x="180911" y="211810"/>
                  </a:lnTo>
                  <a:lnTo>
                    <a:pt x="176898" y="213080"/>
                  </a:lnTo>
                  <a:lnTo>
                    <a:pt x="179743" y="214350"/>
                  </a:lnTo>
                  <a:lnTo>
                    <a:pt x="179120" y="218160"/>
                  </a:lnTo>
                  <a:lnTo>
                    <a:pt x="178396" y="219430"/>
                  </a:lnTo>
                  <a:lnTo>
                    <a:pt x="188112" y="211810"/>
                  </a:lnTo>
                  <a:lnTo>
                    <a:pt x="187883" y="218160"/>
                  </a:lnTo>
                  <a:lnTo>
                    <a:pt x="190169" y="215620"/>
                  </a:lnTo>
                  <a:lnTo>
                    <a:pt x="192709" y="219430"/>
                  </a:lnTo>
                  <a:lnTo>
                    <a:pt x="192900" y="215620"/>
                  </a:lnTo>
                  <a:lnTo>
                    <a:pt x="193090" y="211810"/>
                  </a:lnTo>
                  <a:lnTo>
                    <a:pt x="196100" y="209270"/>
                  </a:lnTo>
                  <a:lnTo>
                    <a:pt x="200215" y="208000"/>
                  </a:lnTo>
                  <a:lnTo>
                    <a:pt x="203898" y="206730"/>
                  </a:lnTo>
                  <a:lnTo>
                    <a:pt x="204152" y="210540"/>
                  </a:lnTo>
                  <a:lnTo>
                    <a:pt x="203708" y="212864"/>
                  </a:lnTo>
                  <a:lnTo>
                    <a:pt x="204457" y="211810"/>
                  </a:lnTo>
                  <a:lnTo>
                    <a:pt x="207124" y="206730"/>
                  </a:lnTo>
                  <a:lnTo>
                    <a:pt x="208661" y="206730"/>
                  </a:lnTo>
                  <a:lnTo>
                    <a:pt x="210032" y="206730"/>
                  </a:lnTo>
                  <a:lnTo>
                    <a:pt x="210947" y="205460"/>
                  </a:lnTo>
                  <a:lnTo>
                    <a:pt x="217678" y="208000"/>
                  </a:lnTo>
                  <a:lnTo>
                    <a:pt x="216090" y="211810"/>
                  </a:lnTo>
                  <a:lnTo>
                    <a:pt x="229882" y="211810"/>
                  </a:lnTo>
                  <a:lnTo>
                    <a:pt x="236575" y="208000"/>
                  </a:lnTo>
                  <a:lnTo>
                    <a:pt x="237896" y="205460"/>
                  </a:lnTo>
                  <a:lnTo>
                    <a:pt x="239877" y="201650"/>
                  </a:lnTo>
                  <a:lnTo>
                    <a:pt x="239826" y="204190"/>
                  </a:lnTo>
                  <a:lnTo>
                    <a:pt x="238848" y="214350"/>
                  </a:lnTo>
                  <a:lnTo>
                    <a:pt x="238379" y="216890"/>
                  </a:lnTo>
                  <a:lnTo>
                    <a:pt x="244144" y="201650"/>
                  </a:lnTo>
                  <a:lnTo>
                    <a:pt x="247523" y="192760"/>
                  </a:lnTo>
                  <a:lnTo>
                    <a:pt x="249440" y="187680"/>
                  </a:lnTo>
                  <a:lnTo>
                    <a:pt x="251853" y="181330"/>
                  </a:lnTo>
                  <a:lnTo>
                    <a:pt x="252336" y="180060"/>
                  </a:lnTo>
                  <a:lnTo>
                    <a:pt x="252374" y="191490"/>
                  </a:lnTo>
                  <a:lnTo>
                    <a:pt x="252615" y="196570"/>
                  </a:lnTo>
                  <a:lnTo>
                    <a:pt x="252691" y="202920"/>
                  </a:lnTo>
                  <a:lnTo>
                    <a:pt x="252361" y="210540"/>
                  </a:lnTo>
                  <a:lnTo>
                    <a:pt x="249339" y="216890"/>
                  </a:lnTo>
                  <a:lnTo>
                    <a:pt x="250964" y="218160"/>
                  </a:lnTo>
                  <a:lnTo>
                    <a:pt x="254025" y="219430"/>
                  </a:lnTo>
                  <a:lnTo>
                    <a:pt x="256895" y="216890"/>
                  </a:lnTo>
                  <a:lnTo>
                    <a:pt x="256146" y="215620"/>
                  </a:lnTo>
                  <a:lnTo>
                    <a:pt x="254368" y="202920"/>
                  </a:lnTo>
                  <a:lnTo>
                    <a:pt x="255943" y="201650"/>
                  </a:lnTo>
                  <a:lnTo>
                    <a:pt x="258038" y="208000"/>
                  </a:lnTo>
                  <a:lnTo>
                    <a:pt x="259245" y="210540"/>
                  </a:lnTo>
                  <a:lnTo>
                    <a:pt x="260451" y="211810"/>
                  </a:lnTo>
                  <a:lnTo>
                    <a:pt x="261353" y="214020"/>
                  </a:lnTo>
                  <a:lnTo>
                    <a:pt x="263994" y="201650"/>
                  </a:lnTo>
                  <a:lnTo>
                    <a:pt x="264274" y="200380"/>
                  </a:lnTo>
                  <a:lnTo>
                    <a:pt x="267081" y="201650"/>
                  </a:lnTo>
                  <a:lnTo>
                    <a:pt x="266382" y="202920"/>
                  </a:lnTo>
                  <a:lnTo>
                    <a:pt x="265264" y="215252"/>
                  </a:lnTo>
                  <a:lnTo>
                    <a:pt x="266763" y="212864"/>
                  </a:lnTo>
                  <a:lnTo>
                    <a:pt x="269481" y="208000"/>
                  </a:lnTo>
                  <a:lnTo>
                    <a:pt x="270446" y="206832"/>
                  </a:lnTo>
                  <a:lnTo>
                    <a:pt x="270116" y="212864"/>
                  </a:lnTo>
                  <a:lnTo>
                    <a:pt x="270014" y="216890"/>
                  </a:lnTo>
                  <a:lnTo>
                    <a:pt x="270116" y="219430"/>
                  </a:lnTo>
                  <a:lnTo>
                    <a:pt x="270217" y="216890"/>
                  </a:lnTo>
                  <a:lnTo>
                    <a:pt x="274548" y="220700"/>
                  </a:lnTo>
                  <a:lnTo>
                    <a:pt x="276237" y="220700"/>
                  </a:lnTo>
                  <a:lnTo>
                    <a:pt x="275882" y="219430"/>
                  </a:lnTo>
                  <a:lnTo>
                    <a:pt x="275475" y="218160"/>
                  </a:lnTo>
                  <a:lnTo>
                    <a:pt x="275005" y="216890"/>
                  </a:lnTo>
                  <a:lnTo>
                    <a:pt x="279298" y="215620"/>
                  </a:lnTo>
                  <a:lnTo>
                    <a:pt x="284403" y="210540"/>
                  </a:lnTo>
                  <a:lnTo>
                    <a:pt x="289941" y="204190"/>
                  </a:lnTo>
                  <a:lnTo>
                    <a:pt x="295516" y="204190"/>
                  </a:lnTo>
                  <a:lnTo>
                    <a:pt x="293179" y="205460"/>
                  </a:lnTo>
                  <a:lnTo>
                    <a:pt x="285610" y="219430"/>
                  </a:lnTo>
                  <a:lnTo>
                    <a:pt x="287629" y="221970"/>
                  </a:lnTo>
                  <a:lnTo>
                    <a:pt x="290029" y="219430"/>
                  </a:lnTo>
                  <a:lnTo>
                    <a:pt x="295643" y="213080"/>
                  </a:lnTo>
                  <a:lnTo>
                    <a:pt x="305371" y="204190"/>
                  </a:lnTo>
                  <a:lnTo>
                    <a:pt x="309549" y="200380"/>
                  </a:lnTo>
                  <a:lnTo>
                    <a:pt x="317614" y="196570"/>
                  </a:lnTo>
                  <a:lnTo>
                    <a:pt x="322935" y="196570"/>
                  </a:lnTo>
                  <a:lnTo>
                    <a:pt x="321652" y="201650"/>
                  </a:lnTo>
                  <a:lnTo>
                    <a:pt x="329780" y="201650"/>
                  </a:lnTo>
                  <a:lnTo>
                    <a:pt x="324459" y="204190"/>
                  </a:lnTo>
                  <a:lnTo>
                    <a:pt x="316064" y="208000"/>
                  </a:lnTo>
                  <a:lnTo>
                    <a:pt x="308229" y="213080"/>
                  </a:lnTo>
                  <a:lnTo>
                    <a:pt x="300482" y="216890"/>
                  </a:lnTo>
                  <a:lnTo>
                    <a:pt x="293471" y="221970"/>
                  </a:lnTo>
                  <a:lnTo>
                    <a:pt x="289471" y="225780"/>
                  </a:lnTo>
                  <a:lnTo>
                    <a:pt x="289699" y="229590"/>
                  </a:lnTo>
                  <a:lnTo>
                    <a:pt x="287439" y="229590"/>
                  </a:lnTo>
                  <a:lnTo>
                    <a:pt x="290410" y="230860"/>
                  </a:lnTo>
                  <a:lnTo>
                    <a:pt x="289090" y="234670"/>
                  </a:lnTo>
                  <a:lnTo>
                    <a:pt x="285686" y="235940"/>
                  </a:lnTo>
                  <a:lnTo>
                    <a:pt x="284835" y="234670"/>
                  </a:lnTo>
                  <a:lnTo>
                    <a:pt x="285623" y="235940"/>
                  </a:lnTo>
                  <a:lnTo>
                    <a:pt x="286410" y="237210"/>
                  </a:lnTo>
                  <a:lnTo>
                    <a:pt x="287566" y="239750"/>
                  </a:lnTo>
                  <a:lnTo>
                    <a:pt x="288823" y="241020"/>
                  </a:lnTo>
                  <a:lnTo>
                    <a:pt x="293077" y="234670"/>
                  </a:lnTo>
                  <a:lnTo>
                    <a:pt x="293662" y="233807"/>
                  </a:lnTo>
                  <a:lnTo>
                    <a:pt x="290982" y="234670"/>
                  </a:lnTo>
                  <a:lnTo>
                    <a:pt x="293357" y="230860"/>
                  </a:lnTo>
                  <a:lnTo>
                    <a:pt x="297865" y="225780"/>
                  </a:lnTo>
                  <a:lnTo>
                    <a:pt x="302742" y="224510"/>
                  </a:lnTo>
                  <a:lnTo>
                    <a:pt x="307530" y="221970"/>
                  </a:lnTo>
                  <a:lnTo>
                    <a:pt x="312521" y="221970"/>
                  </a:lnTo>
                  <a:lnTo>
                    <a:pt x="314604" y="224510"/>
                  </a:lnTo>
                  <a:lnTo>
                    <a:pt x="313309" y="228320"/>
                  </a:lnTo>
                  <a:lnTo>
                    <a:pt x="302945" y="234670"/>
                  </a:lnTo>
                  <a:lnTo>
                    <a:pt x="301091" y="235940"/>
                  </a:lnTo>
                  <a:lnTo>
                    <a:pt x="303657" y="234670"/>
                  </a:lnTo>
                  <a:lnTo>
                    <a:pt x="308889" y="237210"/>
                  </a:lnTo>
                  <a:lnTo>
                    <a:pt x="307721" y="238480"/>
                  </a:lnTo>
                  <a:lnTo>
                    <a:pt x="302666" y="239750"/>
                  </a:lnTo>
                  <a:lnTo>
                    <a:pt x="304317" y="241020"/>
                  </a:lnTo>
                  <a:lnTo>
                    <a:pt x="311124" y="241020"/>
                  </a:lnTo>
                  <a:lnTo>
                    <a:pt x="310718" y="244830"/>
                  </a:lnTo>
                  <a:lnTo>
                    <a:pt x="311213" y="246100"/>
                  </a:lnTo>
                  <a:lnTo>
                    <a:pt x="303453" y="253720"/>
                  </a:lnTo>
                  <a:lnTo>
                    <a:pt x="307886" y="251180"/>
                  </a:lnTo>
                  <a:lnTo>
                    <a:pt x="316179" y="244767"/>
                  </a:lnTo>
                  <a:lnTo>
                    <a:pt x="327545" y="235940"/>
                  </a:lnTo>
                  <a:lnTo>
                    <a:pt x="329844" y="234670"/>
                  </a:lnTo>
                  <a:lnTo>
                    <a:pt x="339013" y="229590"/>
                  </a:lnTo>
                  <a:lnTo>
                    <a:pt x="347167" y="225818"/>
                  </a:lnTo>
                  <a:lnTo>
                    <a:pt x="346684" y="229590"/>
                  </a:lnTo>
                  <a:lnTo>
                    <a:pt x="322770" y="249910"/>
                  </a:lnTo>
                  <a:lnTo>
                    <a:pt x="320344" y="251180"/>
                  </a:lnTo>
                  <a:lnTo>
                    <a:pt x="324307" y="251180"/>
                  </a:lnTo>
                  <a:lnTo>
                    <a:pt x="323151" y="253720"/>
                  </a:lnTo>
                  <a:lnTo>
                    <a:pt x="317525" y="253720"/>
                  </a:lnTo>
                  <a:lnTo>
                    <a:pt x="319773" y="256260"/>
                  </a:lnTo>
                  <a:lnTo>
                    <a:pt x="323557" y="256260"/>
                  </a:lnTo>
                  <a:lnTo>
                    <a:pt x="324345" y="257530"/>
                  </a:lnTo>
                  <a:lnTo>
                    <a:pt x="324675" y="258800"/>
                  </a:lnTo>
                  <a:lnTo>
                    <a:pt x="327088" y="254990"/>
                  </a:lnTo>
                  <a:lnTo>
                    <a:pt x="330466" y="257530"/>
                  </a:lnTo>
                  <a:lnTo>
                    <a:pt x="326898" y="258800"/>
                  </a:lnTo>
                  <a:lnTo>
                    <a:pt x="328129" y="262610"/>
                  </a:lnTo>
                  <a:lnTo>
                    <a:pt x="333057" y="260070"/>
                  </a:lnTo>
                  <a:lnTo>
                    <a:pt x="347649" y="261340"/>
                  </a:lnTo>
                  <a:lnTo>
                    <a:pt x="350837" y="265150"/>
                  </a:lnTo>
                  <a:lnTo>
                    <a:pt x="348640" y="265150"/>
                  </a:lnTo>
                  <a:lnTo>
                    <a:pt x="345960" y="266420"/>
                  </a:lnTo>
                  <a:lnTo>
                    <a:pt x="344741" y="267690"/>
                  </a:lnTo>
                  <a:lnTo>
                    <a:pt x="345046" y="271500"/>
                  </a:lnTo>
                  <a:lnTo>
                    <a:pt x="344284" y="275310"/>
                  </a:lnTo>
                  <a:lnTo>
                    <a:pt x="343217" y="277850"/>
                  </a:lnTo>
                  <a:lnTo>
                    <a:pt x="341439" y="284200"/>
                  </a:lnTo>
                  <a:lnTo>
                    <a:pt x="341350" y="288010"/>
                  </a:lnTo>
                  <a:lnTo>
                    <a:pt x="339255" y="288010"/>
                  </a:lnTo>
                  <a:lnTo>
                    <a:pt x="336715" y="291820"/>
                  </a:lnTo>
                  <a:lnTo>
                    <a:pt x="332981" y="290550"/>
                  </a:lnTo>
                  <a:lnTo>
                    <a:pt x="334518" y="291820"/>
                  </a:lnTo>
                  <a:lnTo>
                    <a:pt x="336892" y="292849"/>
                  </a:lnTo>
                  <a:lnTo>
                    <a:pt x="335940" y="291820"/>
                  </a:lnTo>
                  <a:lnTo>
                    <a:pt x="343966" y="293090"/>
                  </a:lnTo>
                  <a:lnTo>
                    <a:pt x="351536" y="295630"/>
                  </a:lnTo>
                  <a:lnTo>
                    <a:pt x="358038" y="299440"/>
                  </a:lnTo>
                  <a:lnTo>
                    <a:pt x="362839" y="305790"/>
                  </a:lnTo>
                  <a:lnTo>
                    <a:pt x="365493" y="312140"/>
                  </a:lnTo>
                  <a:lnTo>
                    <a:pt x="355904" y="308330"/>
                  </a:lnTo>
                  <a:lnTo>
                    <a:pt x="357428" y="309600"/>
                  </a:lnTo>
                  <a:lnTo>
                    <a:pt x="359435" y="315950"/>
                  </a:lnTo>
                  <a:lnTo>
                    <a:pt x="365112" y="319760"/>
                  </a:lnTo>
                  <a:lnTo>
                    <a:pt x="369697" y="323570"/>
                  </a:lnTo>
                  <a:lnTo>
                    <a:pt x="368414" y="329920"/>
                  </a:lnTo>
                  <a:lnTo>
                    <a:pt x="361581" y="333730"/>
                  </a:lnTo>
                  <a:lnTo>
                    <a:pt x="357073" y="331190"/>
                  </a:lnTo>
                  <a:lnTo>
                    <a:pt x="354825" y="329920"/>
                  </a:lnTo>
                  <a:lnTo>
                    <a:pt x="349897" y="331190"/>
                  </a:lnTo>
                  <a:lnTo>
                    <a:pt x="347319" y="326110"/>
                  </a:lnTo>
                  <a:lnTo>
                    <a:pt x="351929" y="323570"/>
                  </a:lnTo>
                  <a:lnTo>
                    <a:pt x="354241" y="322300"/>
                  </a:lnTo>
                  <a:lnTo>
                    <a:pt x="353961" y="319760"/>
                  </a:lnTo>
                  <a:lnTo>
                    <a:pt x="350735" y="323570"/>
                  </a:lnTo>
                  <a:lnTo>
                    <a:pt x="348462" y="322300"/>
                  </a:lnTo>
                  <a:lnTo>
                    <a:pt x="346976" y="319036"/>
                  </a:lnTo>
                  <a:lnTo>
                    <a:pt x="345846" y="321030"/>
                  </a:lnTo>
                  <a:lnTo>
                    <a:pt x="345109" y="328650"/>
                  </a:lnTo>
                  <a:lnTo>
                    <a:pt x="344462" y="337540"/>
                  </a:lnTo>
                  <a:lnTo>
                    <a:pt x="341884" y="346430"/>
                  </a:lnTo>
                  <a:lnTo>
                    <a:pt x="344170" y="347700"/>
                  </a:lnTo>
                  <a:lnTo>
                    <a:pt x="346532" y="350240"/>
                  </a:lnTo>
                  <a:lnTo>
                    <a:pt x="349288" y="348970"/>
                  </a:lnTo>
                  <a:lnTo>
                    <a:pt x="348322" y="346430"/>
                  </a:lnTo>
                  <a:lnTo>
                    <a:pt x="353834" y="343890"/>
                  </a:lnTo>
                  <a:lnTo>
                    <a:pt x="355942" y="351510"/>
                  </a:lnTo>
                  <a:lnTo>
                    <a:pt x="358521" y="347700"/>
                  </a:lnTo>
                  <a:lnTo>
                    <a:pt x="362381" y="351510"/>
                  </a:lnTo>
                  <a:lnTo>
                    <a:pt x="368465" y="356590"/>
                  </a:lnTo>
                  <a:lnTo>
                    <a:pt x="365353" y="361670"/>
                  </a:lnTo>
                  <a:lnTo>
                    <a:pt x="360095" y="362521"/>
                  </a:lnTo>
                  <a:lnTo>
                    <a:pt x="362204" y="359130"/>
                  </a:lnTo>
                  <a:lnTo>
                    <a:pt x="359829" y="357860"/>
                  </a:lnTo>
                  <a:lnTo>
                    <a:pt x="359791" y="360400"/>
                  </a:lnTo>
                  <a:lnTo>
                    <a:pt x="357124" y="362940"/>
                  </a:lnTo>
                  <a:lnTo>
                    <a:pt x="355727" y="366750"/>
                  </a:lnTo>
                  <a:lnTo>
                    <a:pt x="359486" y="369290"/>
                  </a:lnTo>
                  <a:lnTo>
                    <a:pt x="364883" y="365480"/>
                  </a:lnTo>
                  <a:lnTo>
                    <a:pt x="368795" y="369290"/>
                  </a:lnTo>
                  <a:lnTo>
                    <a:pt x="377063" y="374370"/>
                  </a:lnTo>
                  <a:lnTo>
                    <a:pt x="374611" y="378180"/>
                  </a:lnTo>
                  <a:lnTo>
                    <a:pt x="377850" y="376910"/>
                  </a:lnTo>
                  <a:lnTo>
                    <a:pt x="378167" y="376910"/>
                  </a:lnTo>
                  <a:lnTo>
                    <a:pt x="378739" y="375640"/>
                  </a:lnTo>
                  <a:lnTo>
                    <a:pt x="382727" y="374370"/>
                  </a:lnTo>
                  <a:lnTo>
                    <a:pt x="377888" y="373100"/>
                  </a:lnTo>
                  <a:lnTo>
                    <a:pt x="377291" y="369290"/>
                  </a:lnTo>
                  <a:lnTo>
                    <a:pt x="376821" y="366750"/>
                  </a:lnTo>
                  <a:lnTo>
                    <a:pt x="376580" y="365480"/>
                  </a:lnTo>
                  <a:lnTo>
                    <a:pt x="371436" y="366750"/>
                  </a:lnTo>
                  <a:lnTo>
                    <a:pt x="374053" y="365480"/>
                  </a:lnTo>
                  <a:lnTo>
                    <a:pt x="376669" y="364210"/>
                  </a:lnTo>
                  <a:lnTo>
                    <a:pt x="377672" y="362940"/>
                  </a:lnTo>
                  <a:lnTo>
                    <a:pt x="378675" y="361670"/>
                  </a:lnTo>
                  <a:lnTo>
                    <a:pt x="380390" y="359130"/>
                  </a:lnTo>
                  <a:lnTo>
                    <a:pt x="383311" y="356590"/>
                  </a:lnTo>
                  <a:lnTo>
                    <a:pt x="384771" y="355320"/>
                  </a:lnTo>
                  <a:lnTo>
                    <a:pt x="382193" y="355320"/>
                  </a:lnTo>
                  <a:lnTo>
                    <a:pt x="379857" y="356590"/>
                  </a:lnTo>
                  <a:lnTo>
                    <a:pt x="380695" y="354050"/>
                  </a:lnTo>
                  <a:lnTo>
                    <a:pt x="381114" y="352780"/>
                  </a:lnTo>
                  <a:lnTo>
                    <a:pt x="379412" y="352780"/>
                  </a:lnTo>
                  <a:lnTo>
                    <a:pt x="378853" y="351510"/>
                  </a:lnTo>
                  <a:lnTo>
                    <a:pt x="378282" y="351510"/>
                  </a:lnTo>
                  <a:lnTo>
                    <a:pt x="378637" y="352780"/>
                  </a:lnTo>
                  <a:lnTo>
                    <a:pt x="377520" y="352780"/>
                  </a:lnTo>
                  <a:lnTo>
                    <a:pt x="376161" y="354050"/>
                  </a:lnTo>
                  <a:lnTo>
                    <a:pt x="374738" y="354050"/>
                  </a:lnTo>
                  <a:lnTo>
                    <a:pt x="368833" y="352780"/>
                  </a:lnTo>
                  <a:lnTo>
                    <a:pt x="368960" y="347700"/>
                  </a:lnTo>
                  <a:lnTo>
                    <a:pt x="369023" y="345160"/>
                  </a:lnTo>
                  <a:lnTo>
                    <a:pt x="365975" y="343890"/>
                  </a:lnTo>
                  <a:lnTo>
                    <a:pt x="367195" y="341350"/>
                  </a:lnTo>
                  <a:lnTo>
                    <a:pt x="368922" y="343890"/>
                  </a:lnTo>
                  <a:lnTo>
                    <a:pt x="371652" y="342620"/>
                  </a:lnTo>
                  <a:lnTo>
                    <a:pt x="369366" y="341350"/>
                  </a:lnTo>
                  <a:lnTo>
                    <a:pt x="367093" y="340080"/>
                  </a:lnTo>
                  <a:lnTo>
                    <a:pt x="372795" y="340080"/>
                  </a:lnTo>
                  <a:lnTo>
                    <a:pt x="375056" y="336270"/>
                  </a:lnTo>
                  <a:lnTo>
                    <a:pt x="376567" y="333730"/>
                  </a:lnTo>
                  <a:lnTo>
                    <a:pt x="379907" y="338810"/>
                  </a:lnTo>
                  <a:lnTo>
                    <a:pt x="380161" y="333730"/>
                  </a:lnTo>
                  <a:lnTo>
                    <a:pt x="381762" y="332460"/>
                  </a:lnTo>
                  <a:lnTo>
                    <a:pt x="383362" y="331190"/>
                  </a:lnTo>
                  <a:lnTo>
                    <a:pt x="383679" y="329920"/>
                  </a:lnTo>
                  <a:lnTo>
                    <a:pt x="384314" y="327380"/>
                  </a:lnTo>
                  <a:lnTo>
                    <a:pt x="384632" y="326110"/>
                  </a:lnTo>
                  <a:lnTo>
                    <a:pt x="382231" y="323570"/>
                  </a:lnTo>
                  <a:lnTo>
                    <a:pt x="383476" y="321030"/>
                  </a:lnTo>
                  <a:lnTo>
                    <a:pt x="376834" y="318808"/>
                  </a:lnTo>
                  <a:lnTo>
                    <a:pt x="376834" y="329323"/>
                  </a:lnTo>
                  <a:lnTo>
                    <a:pt x="376567" y="329920"/>
                  </a:lnTo>
                  <a:lnTo>
                    <a:pt x="376275" y="329920"/>
                  </a:lnTo>
                  <a:lnTo>
                    <a:pt x="376834" y="329323"/>
                  </a:lnTo>
                  <a:lnTo>
                    <a:pt x="376834" y="318808"/>
                  </a:lnTo>
                  <a:lnTo>
                    <a:pt x="375920" y="318490"/>
                  </a:lnTo>
                  <a:lnTo>
                    <a:pt x="380390" y="319760"/>
                  </a:lnTo>
                  <a:lnTo>
                    <a:pt x="379793" y="318490"/>
                  </a:lnTo>
                  <a:lnTo>
                    <a:pt x="376859" y="312140"/>
                  </a:lnTo>
                  <a:lnTo>
                    <a:pt x="378282" y="312140"/>
                  </a:lnTo>
                  <a:lnTo>
                    <a:pt x="377266" y="305790"/>
                  </a:lnTo>
                  <a:lnTo>
                    <a:pt x="375107" y="299440"/>
                  </a:lnTo>
                  <a:lnTo>
                    <a:pt x="375031" y="298145"/>
                  </a:lnTo>
                  <a:lnTo>
                    <a:pt x="375031" y="333730"/>
                  </a:lnTo>
                  <a:lnTo>
                    <a:pt x="374916" y="336270"/>
                  </a:lnTo>
                  <a:lnTo>
                    <a:pt x="374815" y="335000"/>
                  </a:lnTo>
                  <a:lnTo>
                    <a:pt x="375031" y="333730"/>
                  </a:lnTo>
                  <a:lnTo>
                    <a:pt x="375031" y="298145"/>
                  </a:lnTo>
                  <a:lnTo>
                    <a:pt x="374942" y="296621"/>
                  </a:lnTo>
                  <a:lnTo>
                    <a:pt x="377113" y="296964"/>
                  </a:lnTo>
                  <a:lnTo>
                    <a:pt x="379260" y="294601"/>
                  </a:lnTo>
                  <a:lnTo>
                    <a:pt x="380174" y="292722"/>
                  </a:lnTo>
                  <a:lnTo>
                    <a:pt x="380441" y="291084"/>
                  </a:lnTo>
                  <a:lnTo>
                    <a:pt x="377278" y="293916"/>
                  </a:lnTo>
                  <a:lnTo>
                    <a:pt x="374853" y="295097"/>
                  </a:lnTo>
                  <a:lnTo>
                    <a:pt x="374751" y="293090"/>
                  </a:lnTo>
                  <a:lnTo>
                    <a:pt x="379133" y="286740"/>
                  </a:lnTo>
                  <a:lnTo>
                    <a:pt x="377748" y="284200"/>
                  </a:lnTo>
                  <a:lnTo>
                    <a:pt x="375856" y="280390"/>
                  </a:lnTo>
                  <a:lnTo>
                    <a:pt x="377126" y="274040"/>
                  </a:lnTo>
                  <a:lnTo>
                    <a:pt x="381977" y="272770"/>
                  </a:lnTo>
                  <a:lnTo>
                    <a:pt x="379996" y="267690"/>
                  </a:lnTo>
                  <a:lnTo>
                    <a:pt x="383667" y="260070"/>
                  </a:lnTo>
                  <a:lnTo>
                    <a:pt x="384898" y="257530"/>
                  </a:lnTo>
                  <a:lnTo>
                    <a:pt x="379361" y="256260"/>
                  </a:lnTo>
                  <a:lnTo>
                    <a:pt x="381279" y="254990"/>
                  </a:lnTo>
                  <a:lnTo>
                    <a:pt x="385127" y="252450"/>
                  </a:lnTo>
                  <a:close/>
                </a:path>
                <a:path w="577850" h="522604">
                  <a:moveTo>
                    <a:pt x="504621" y="71094"/>
                  </a:moveTo>
                  <a:lnTo>
                    <a:pt x="504037" y="70370"/>
                  </a:lnTo>
                  <a:lnTo>
                    <a:pt x="503796" y="70510"/>
                  </a:lnTo>
                  <a:lnTo>
                    <a:pt x="504050" y="70688"/>
                  </a:lnTo>
                  <a:lnTo>
                    <a:pt x="504621" y="71094"/>
                  </a:lnTo>
                  <a:close/>
                </a:path>
                <a:path w="577850" h="522604">
                  <a:moveTo>
                    <a:pt x="508279" y="55854"/>
                  </a:moveTo>
                  <a:lnTo>
                    <a:pt x="508215" y="54724"/>
                  </a:lnTo>
                  <a:lnTo>
                    <a:pt x="507695" y="53060"/>
                  </a:lnTo>
                  <a:lnTo>
                    <a:pt x="507161" y="51282"/>
                  </a:lnTo>
                  <a:lnTo>
                    <a:pt x="507174" y="52412"/>
                  </a:lnTo>
                  <a:lnTo>
                    <a:pt x="507441" y="53809"/>
                  </a:lnTo>
                  <a:lnTo>
                    <a:pt x="508279" y="55854"/>
                  </a:lnTo>
                  <a:close/>
                </a:path>
                <a:path w="577850" h="522604">
                  <a:moveTo>
                    <a:pt x="510527" y="61239"/>
                  </a:moveTo>
                  <a:lnTo>
                    <a:pt x="508952" y="60337"/>
                  </a:lnTo>
                  <a:lnTo>
                    <a:pt x="506298" y="59118"/>
                  </a:lnTo>
                  <a:lnTo>
                    <a:pt x="507085" y="60312"/>
                  </a:lnTo>
                  <a:lnTo>
                    <a:pt x="508279" y="60769"/>
                  </a:lnTo>
                  <a:lnTo>
                    <a:pt x="509409" y="61048"/>
                  </a:lnTo>
                  <a:lnTo>
                    <a:pt x="510527" y="61239"/>
                  </a:lnTo>
                  <a:close/>
                </a:path>
                <a:path w="577850" h="522604">
                  <a:moveTo>
                    <a:pt x="511962" y="49479"/>
                  </a:moveTo>
                  <a:lnTo>
                    <a:pt x="510286" y="46024"/>
                  </a:lnTo>
                  <a:lnTo>
                    <a:pt x="506742" y="45745"/>
                  </a:lnTo>
                  <a:lnTo>
                    <a:pt x="506044" y="43319"/>
                  </a:lnTo>
                  <a:lnTo>
                    <a:pt x="505218" y="44945"/>
                  </a:lnTo>
                  <a:lnTo>
                    <a:pt x="507161" y="51282"/>
                  </a:lnTo>
                  <a:lnTo>
                    <a:pt x="507136" y="49174"/>
                  </a:lnTo>
                  <a:lnTo>
                    <a:pt x="508520" y="48488"/>
                  </a:lnTo>
                  <a:lnTo>
                    <a:pt x="511962" y="49479"/>
                  </a:lnTo>
                  <a:close/>
                </a:path>
                <a:path w="577850" h="522604">
                  <a:moveTo>
                    <a:pt x="516826" y="47167"/>
                  </a:moveTo>
                  <a:lnTo>
                    <a:pt x="516128" y="44729"/>
                  </a:lnTo>
                  <a:lnTo>
                    <a:pt x="514210" y="40462"/>
                  </a:lnTo>
                  <a:lnTo>
                    <a:pt x="516826" y="47167"/>
                  </a:lnTo>
                  <a:close/>
                </a:path>
                <a:path w="577850" h="522604">
                  <a:moveTo>
                    <a:pt x="518617" y="59575"/>
                  </a:moveTo>
                  <a:lnTo>
                    <a:pt x="517639" y="58153"/>
                  </a:lnTo>
                  <a:lnTo>
                    <a:pt x="516089" y="55435"/>
                  </a:lnTo>
                  <a:lnTo>
                    <a:pt x="515010" y="56654"/>
                  </a:lnTo>
                  <a:lnTo>
                    <a:pt x="515734" y="59169"/>
                  </a:lnTo>
                  <a:lnTo>
                    <a:pt x="514934" y="60147"/>
                  </a:lnTo>
                  <a:lnTo>
                    <a:pt x="514134" y="61366"/>
                  </a:lnTo>
                  <a:lnTo>
                    <a:pt x="515975" y="61163"/>
                  </a:lnTo>
                  <a:lnTo>
                    <a:pt x="517512" y="60553"/>
                  </a:lnTo>
                  <a:lnTo>
                    <a:pt x="518617" y="59575"/>
                  </a:lnTo>
                  <a:close/>
                </a:path>
                <a:path w="577850" h="522604">
                  <a:moveTo>
                    <a:pt x="520827" y="54749"/>
                  </a:moveTo>
                  <a:lnTo>
                    <a:pt x="520192" y="54076"/>
                  </a:lnTo>
                  <a:lnTo>
                    <a:pt x="520204" y="54470"/>
                  </a:lnTo>
                  <a:lnTo>
                    <a:pt x="520623" y="54711"/>
                  </a:lnTo>
                  <a:lnTo>
                    <a:pt x="520827" y="54749"/>
                  </a:lnTo>
                  <a:close/>
                </a:path>
                <a:path w="577850" h="522604">
                  <a:moveTo>
                    <a:pt x="521017" y="60198"/>
                  </a:moveTo>
                  <a:lnTo>
                    <a:pt x="520649" y="58750"/>
                  </a:lnTo>
                  <a:lnTo>
                    <a:pt x="520014" y="57073"/>
                  </a:lnTo>
                  <a:lnTo>
                    <a:pt x="519747" y="58039"/>
                  </a:lnTo>
                  <a:lnTo>
                    <a:pt x="519303" y="58902"/>
                  </a:lnTo>
                  <a:lnTo>
                    <a:pt x="518617" y="59575"/>
                  </a:lnTo>
                  <a:lnTo>
                    <a:pt x="519061" y="60210"/>
                  </a:lnTo>
                  <a:lnTo>
                    <a:pt x="519379" y="60604"/>
                  </a:lnTo>
                  <a:lnTo>
                    <a:pt x="519480" y="60159"/>
                  </a:lnTo>
                  <a:lnTo>
                    <a:pt x="521017" y="60198"/>
                  </a:lnTo>
                  <a:close/>
                </a:path>
                <a:path w="577850" h="522604">
                  <a:moveTo>
                    <a:pt x="525018" y="50609"/>
                  </a:moveTo>
                  <a:lnTo>
                    <a:pt x="524878" y="50507"/>
                  </a:lnTo>
                  <a:lnTo>
                    <a:pt x="523367" y="51498"/>
                  </a:lnTo>
                  <a:lnTo>
                    <a:pt x="523100" y="51676"/>
                  </a:lnTo>
                  <a:lnTo>
                    <a:pt x="523341" y="51536"/>
                  </a:lnTo>
                  <a:lnTo>
                    <a:pt x="525018" y="50609"/>
                  </a:lnTo>
                  <a:close/>
                </a:path>
                <a:path w="577850" h="522604">
                  <a:moveTo>
                    <a:pt x="525310" y="40678"/>
                  </a:moveTo>
                  <a:lnTo>
                    <a:pt x="523341" y="38633"/>
                  </a:lnTo>
                  <a:lnTo>
                    <a:pt x="524522" y="40170"/>
                  </a:lnTo>
                  <a:lnTo>
                    <a:pt x="525310" y="40678"/>
                  </a:lnTo>
                  <a:close/>
                </a:path>
                <a:path w="577850" h="522604">
                  <a:moveTo>
                    <a:pt x="525653" y="49911"/>
                  </a:moveTo>
                  <a:lnTo>
                    <a:pt x="524738" y="49161"/>
                  </a:lnTo>
                  <a:lnTo>
                    <a:pt x="522427" y="47129"/>
                  </a:lnTo>
                  <a:lnTo>
                    <a:pt x="520534" y="47091"/>
                  </a:lnTo>
                  <a:lnTo>
                    <a:pt x="524865" y="50495"/>
                  </a:lnTo>
                  <a:lnTo>
                    <a:pt x="525653" y="49911"/>
                  </a:lnTo>
                  <a:close/>
                </a:path>
                <a:path w="577850" h="522604">
                  <a:moveTo>
                    <a:pt x="526237" y="50342"/>
                  </a:moveTo>
                  <a:lnTo>
                    <a:pt x="525856" y="49771"/>
                  </a:lnTo>
                  <a:lnTo>
                    <a:pt x="525653" y="49911"/>
                  </a:lnTo>
                  <a:lnTo>
                    <a:pt x="526084" y="50253"/>
                  </a:lnTo>
                  <a:lnTo>
                    <a:pt x="526237" y="50342"/>
                  </a:lnTo>
                  <a:close/>
                </a:path>
                <a:path w="577850" h="522604">
                  <a:moveTo>
                    <a:pt x="529082" y="43713"/>
                  </a:moveTo>
                  <a:lnTo>
                    <a:pt x="528853" y="40957"/>
                  </a:lnTo>
                  <a:lnTo>
                    <a:pt x="527342" y="40538"/>
                  </a:lnTo>
                  <a:lnTo>
                    <a:pt x="525335" y="40690"/>
                  </a:lnTo>
                  <a:lnTo>
                    <a:pt x="527316" y="41973"/>
                  </a:lnTo>
                  <a:lnTo>
                    <a:pt x="529082" y="43713"/>
                  </a:lnTo>
                  <a:close/>
                </a:path>
                <a:path w="577850" h="522604">
                  <a:moveTo>
                    <a:pt x="531342" y="46659"/>
                  </a:moveTo>
                  <a:lnTo>
                    <a:pt x="530606" y="45212"/>
                  </a:lnTo>
                  <a:lnTo>
                    <a:pt x="529082" y="43713"/>
                  </a:lnTo>
                  <a:lnTo>
                    <a:pt x="529437" y="47828"/>
                  </a:lnTo>
                  <a:lnTo>
                    <a:pt x="531342" y="46659"/>
                  </a:lnTo>
                  <a:close/>
                </a:path>
                <a:path w="577850" h="522604">
                  <a:moveTo>
                    <a:pt x="531444" y="56184"/>
                  </a:moveTo>
                  <a:lnTo>
                    <a:pt x="531266" y="54038"/>
                  </a:lnTo>
                  <a:lnTo>
                    <a:pt x="530225" y="54343"/>
                  </a:lnTo>
                  <a:lnTo>
                    <a:pt x="531444" y="56184"/>
                  </a:lnTo>
                  <a:close/>
                </a:path>
                <a:path w="577850" h="522604">
                  <a:moveTo>
                    <a:pt x="534060" y="53225"/>
                  </a:moveTo>
                  <a:lnTo>
                    <a:pt x="533069" y="52184"/>
                  </a:lnTo>
                  <a:lnTo>
                    <a:pt x="531317" y="50939"/>
                  </a:lnTo>
                  <a:lnTo>
                    <a:pt x="530860" y="49326"/>
                  </a:lnTo>
                  <a:lnTo>
                    <a:pt x="531266" y="54038"/>
                  </a:lnTo>
                  <a:lnTo>
                    <a:pt x="534060" y="53225"/>
                  </a:lnTo>
                  <a:close/>
                </a:path>
                <a:path w="577850" h="522604">
                  <a:moveTo>
                    <a:pt x="536879" y="32880"/>
                  </a:moveTo>
                  <a:lnTo>
                    <a:pt x="536460" y="29044"/>
                  </a:lnTo>
                  <a:lnTo>
                    <a:pt x="534720" y="27787"/>
                  </a:lnTo>
                  <a:lnTo>
                    <a:pt x="532930" y="28765"/>
                  </a:lnTo>
                  <a:lnTo>
                    <a:pt x="532472" y="27139"/>
                  </a:lnTo>
                  <a:lnTo>
                    <a:pt x="531901" y="29959"/>
                  </a:lnTo>
                  <a:lnTo>
                    <a:pt x="533628" y="31191"/>
                  </a:lnTo>
                  <a:lnTo>
                    <a:pt x="536879" y="32880"/>
                  </a:lnTo>
                  <a:close/>
                </a:path>
                <a:path w="577850" h="522604">
                  <a:moveTo>
                    <a:pt x="539699" y="39230"/>
                  </a:moveTo>
                  <a:lnTo>
                    <a:pt x="539686" y="37465"/>
                  </a:lnTo>
                  <a:lnTo>
                    <a:pt x="538949" y="36944"/>
                  </a:lnTo>
                  <a:lnTo>
                    <a:pt x="538518" y="36918"/>
                  </a:lnTo>
                  <a:lnTo>
                    <a:pt x="539699" y="39230"/>
                  </a:lnTo>
                  <a:close/>
                </a:path>
                <a:path w="577850" h="522604">
                  <a:moveTo>
                    <a:pt x="542277" y="26581"/>
                  </a:moveTo>
                  <a:lnTo>
                    <a:pt x="541413" y="26149"/>
                  </a:lnTo>
                  <a:lnTo>
                    <a:pt x="541185" y="26428"/>
                  </a:lnTo>
                  <a:lnTo>
                    <a:pt x="540816" y="26733"/>
                  </a:lnTo>
                  <a:lnTo>
                    <a:pt x="540042" y="27089"/>
                  </a:lnTo>
                  <a:lnTo>
                    <a:pt x="541553" y="28359"/>
                  </a:lnTo>
                  <a:lnTo>
                    <a:pt x="542277" y="26581"/>
                  </a:lnTo>
                  <a:close/>
                </a:path>
                <a:path w="577850" h="522604">
                  <a:moveTo>
                    <a:pt x="542505" y="24828"/>
                  </a:moveTo>
                  <a:lnTo>
                    <a:pt x="538594" y="24676"/>
                  </a:lnTo>
                  <a:lnTo>
                    <a:pt x="541401" y="26149"/>
                  </a:lnTo>
                  <a:lnTo>
                    <a:pt x="542505" y="24828"/>
                  </a:lnTo>
                  <a:close/>
                </a:path>
                <a:path w="577850" h="522604">
                  <a:moveTo>
                    <a:pt x="542785" y="29375"/>
                  </a:moveTo>
                  <a:lnTo>
                    <a:pt x="541553" y="28359"/>
                  </a:lnTo>
                  <a:lnTo>
                    <a:pt x="540664" y="30594"/>
                  </a:lnTo>
                  <a:lnTo>
                    <a:pt x="542785" y="29375"/>
                  </a:lnTo>
                  <a:close/>
                </a:path>
                <a:path w="577850" h="522604">
                  <a:moveTo>
                    <a:pt x="542874" y="40525"/>
                  </a:moveTo>
                  <a:lnTo>
                    <a:pt x="539851" y="35953"/>
                  </a:lnTo>
                  <a:lnTo>
                    <a:pt x="541477" y="38100"/>
                  </a:lnTo>
                  <a:lnTo>
                    <a:pt x="540131" y="35852"/>
                  </a:lnTo>
                  <a:lnTo>
                    <a:pt x="539648" y="33731"/>
                  </a:lnTo>
                  <a:lnTo>
                    <a:pt x="539686" y="37465"/>
                  </a:lnTo>
                  <a:lnTo>
                    <a:pt x="540893" y="38354"/>
                  </a:lnTo>
                  <a:lnTo>
                    <a:pt x="542874" y="40525"/>
                  </a:lnTo>
                  <a:close/>
                </a:path>
                <a:path w="577850" h="522604">
                  <a:moveTo>
                    <a:pt x="544068" y="56845"/>
                  </a:moveTo>
                  <a:lnTo>
                    <a:pt x="542378" y="53378"/>
                  </a:lnTo>
                  <a:lnTo>
                    <a:pt x="539369" y="52527"/>
                  </a:lnTo>
                  <a:lnTo>
                    <a:pt x="538899" y="50901"/>
                  </a:lnTo>
                  <a:lnTo>
                    <a:pt x="538797" y="55346"/>
                  </a:lnTo>
                  <a:lnTo>
                    <a:pt x="544068" y="56845"/>
                  </a:lnTo>
                  <a:close/>
                </a:path>
                <a:path w="577850" h="522604">
                  <a:moveTo>
                    <a:pt x="546087" y="47015"/>
                  </a:moveTo>
                  <a:lnTo>
                    <a:pt x="544499" y="39116"/>
                  </a:lnTo>
                  <a:lnTo>
                    <a:pt x="545566" y="47599"/>
                  </a:lnTo>
                  <a:lnTo>
                    <a:pt x="546087" y="47015"/>
                  </a:lnTo>
                  <a:close/>
                </a:path>
                <a:path w="577850" h="522604">
                  <a:moveTo>
                    <a:pt x="548665" y="34378"/>
                  </a:moveTo>
                  <a:lnTo>
                    <a:pt x="543966" y="30035"/>
                  </a:lnTo>
                  <a:lnTo>
                    <a:pt x="541604" y="33832"/>
                  </a:lnTo>
                  <a:lnTo>
                    <a:pt x="543852" y="34467"/>
                  </a:lnTo>
                  <a:lnTo>
                    <a:pt x="545884" y="34328"/>
                  </a:lnTo>
                  <a:lnTo>
                    <a:pt x="546290" y="38163"/>
                  </a:lnTo>
                  <a:lnTo>
                    <a:pt x="548665" y="34378"/>
                  </a:lnTo>
                  <a:close/>
                </a:path>
                <a:path w="577850" h="522604">
                  <a:moveTo>
                    <a:pt x="563156" y="31076"/>
                  </a:moveTo>
                  <a:lnTo>
                    <a:pt x="562902" y="31051"/>
                  </a:lnTo>
                  <a:lnTo>
                    <a:pt x="563130" y="31724"/>
                  </a:lnTo>
                  <a:lnTo>
                    <a:pt x="563156" y="31076"/>
                  </a:lnTo>
                  <a:close/>
                </a:path>
                <a:path w="577850" h="522604">
                  <a:moveTo>
                    <a:pt x="566661" y="41795"/>
                  </a:moveTo>
                  <a:lnTo>
                    <a:pt x="564730" y="36283"/>
                  </a:lnTo>
                  <a:lnTo>
                    <a:pt x="563130" y="31724"/>
                  </a:lnTo>
                  <a:lnTo>
                    <a:pt x="563016" y="36283"/>
                  </a:lnTo>
                  <a:lnTo>
                    <a:pt x="559498" y="36029"/>
                  </a:lnTo>
                  <a:lnTo>
                    <a:pt x="566661" y="41795"/>
                  </a:lnTo>
                  <a:close/>
                </a:path>
                <a:path w="577850" h="522604">
                  <a:moveTo>
                    <a:pt x="568134" y="44450"/>
                  </a:moveTo>
                  <a:lnTo>
                    <a:pt x="567651" y="42824"/>
                  </a:lnTo>
                  <a:lnTo>
                    <a:pt x="563143" y="41529"/>
                  </a:lnTo>
                  <a:lnTo>
                    <a:pt x="565111" y="43586"/>
                  </a:lnTo>
                  <a:lnTo>
                    <a:pt x="568134" y="44450"/>
                  </a:lnTo>
                  <a:close/>
                </a:path>
                <a:path w="577850" h="522604">
                  <a:moveTo>
                    <a:pt x="568909" y="32778"/>
                  </a:moveTo>
                  <a:lnTo>
                    <a:pt x="565035" y="26466"/>
                  </a:lnTo>
                  <a:lnTo>
                    <a:pt x="563194" y="29654"/>
                  </a:lnTo>
                  <a:lnTo>
                    <a:pt x="563156" y="31076"/>
                  </a:lnTo>
                  <a:lnTo>
                    <a:pt x="567182" y="31546"/>
                  </a:lnTo>
                  <a:lnTo>
                    <a:pt x="568909" y="32778"/>
                  </a:lnTo>
                  <a:close/>
                </a:path>
                <a:path w="577850" h="522604">
                  <a:moveTo>
                    <a:pt x="572046" y="29210"/>
                  </a:moveTo>
                  <a:lnTo>
                    <a:pt x="571627" y="25374"/>
                  </a:lnTo>
                  <a:lnTo>
                    <a:pt x="570407" y="23545"/>
                  </a:lnTo>
                  <a:lnTo>
                    <a:pt x="572046" y="29210"/>
                  </a:lnTo>
                  <a:close/>
                </a:path>
                <a:path w="577850" h="522604">
                  <a:moveTo>
                    <a:pt x="577583" y="4546"/>
                  </a:moveTo>
                  <a:lnTo>
                    <a:pt x="573760" y="812"/>
                  </a:lnTo>
                  <a:lnTo>
                    <a:pt x="573252" y="0"/>
                  </a:lnTo>
                  <a:lnTo>
                    <a:pt x="572719" y="2044"/>
                  </a:lnTo>
                  <a:lnTo>
                    <a:pt x="577443" y="5892"/>
                  </a:lnTo>
                  <a:lnTo>
                    <a:pt x="576491" y="4889"/>
                  </a:lnTo>
                  <a:lnTo>
                    <a:pt x="577583" y="454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8418817" y="4427435"/>
              <a:ext cx="472440" cy="1127760"/>
            </a:xfrm>
            <a:custGeom>
              <a:avLst/>
              <a:gdLst/>
              <a:ahLst/>
              <a:cxnLst/>
              <a:rect l="l" t="t" r="r" b="b"/>
              <a:pathLst>
                <a:path w="472440" h="1127760">
                  <a:moveTo>
                    <a:pt x="25171" y="313677"/>
                  </a:moveTo>
                  <a:lnTo>
                    <a:pt x="24574" y="314109"/>
                  </a:lnTo>
                  <a:lnTo>
                    <a:pt x="24650" y="314274"/>
                  </a:lnTo>
                  <a:lnTo>
                    <a:pt x="24917" y="314401"/>
                  </a:lnTo>
                  <a:lnTo>
                    <a:pt x="25031" y="314147"/>
                  </a:lnTo>
                  <a:lnTo>
                    <a:pt x="25019" y="313944"/>
                  </a:lnTo>
                  <a:lnTo>
                    <a:pt x="25171" y="313677"/>
                  </a:lnTo>
                  <a:close/>
                </a:path>
                <a:path w="472440" h="1127760">
                  <a:moveTo>
                    <a:pt x="30632" y="319925"/>
                  </a:moveTo>
                  <a:lnTo>
                    <a:pt x="30060" y="319925"/>
                  </a:lnTo>
                  <a:lnTo>
                    <a:pt x="30073" y="321195"/>
                  </a:lnTo>
                  <a:lnTo>
                    <a:pt x="30632" y="319925"/>
                  </a:lnTo>
                  <a:close/>
                </a:path>
                <a:path w="472440" h="1127760">
                  <a:moveTo>
                    <a:pt x="30734" y="224980"/>
                  </a:moveTo>
                  <a:lnTo>
                    <a:pt x="24079" y="228612"/>
                  </a:lnTo>
                  <a:lnTo>
                    <a:pt x="25895" y="229146"/>
                  </a:lnTo>
                  <a:lnTo>
                    <a:pt x="24714" y="230632"/>
                  </a:lnTo>
                  <a:lnTo>
                    <a:pt x="30734" y="224980"/>
                  </a:lnTo>
                  <a:close/>
                </a:path>
                <a:path w="472440" h="1127760">
                  <a:moveTo>
                    <a:pt x="35585" y="224497"/>
                  </a:moveTo>
                  <a:lnTo>
                    <a:pt x="33185" y="228434"/>
                  </a:lnTo>
                  <a:lnTo>
                    <a:pt x="34988" y="228028"/>
                  </a:lnTo>
                  <a:lnTo>
                    <a:pt x="35585" y="224497"/>
                  </a:lnTo>
                  <a:close/>
                </a:path>
                <a:path w="472440" h="1127760">
                  <a:moveTo>
                    <a:pt x="36791" y="239915"/>
                  </a:moveTo>
                  <a:lnTo>
                    <a:pt x="36360" y="239445"/>
                  </a:lnTo>
                  <a:lnTo>
                    <a:pt x="35648" y="239255"/>
                  </a:lnTo>
                  <a:lnTo>
                    <a:pt x="36182" y="239890"/>
                  </a:lnTo>
                  <a:lnTo>
                    <a:pt x="36741" y="240461"/>
                  </a:lnTo>
                  <a:lnTo>
                    <a:pt x="36791" y="239915"/>
                  </a:lnTo>
                  <a:close/>
                </a:path>
                <a:path w="472440" h="1127760">
                  <a:moveTo>
                    <a:pt x="41211" y="241185"/>
                  </a:moveTo>
                  <a:lnTo>
                    <a:pt x="41122" y="238645"/>
                  </a:lnTo>
                  <a:lnTo>
                    <a:pt x="39776" y="241185"/>
                  </a:lnTo>
                  <a:lnTo>
                    <a:pt x="41211" y="241185"/>
                  </a:lnTo>
                  <a:close/>
                </a:path>
                <a:path w="472440" h="1127760">
                  <a:moveTo>
                    <a:pt x="102463" y="316458"/>
                  </a:moveTo>
                  <a:lnTo>
                    <a:pt x="102387" y="314921"/>
                  </a:lnTo>
                  <a:lnTo>
                    <a:pt x="102323" y="316115"/>
                  </a:lnTo>
                  <a:lnTo>
                    <a:pt x="102463" y="316458"/>
                  </a:lnTo>
                  <a:close/>
                </a:path>
                <a:path w="472440" h="1127760">
                  <a:moveTo>
                    <a:pt x="104698" y="315760"/>
                  </a:moveTo>
                  <a:lnTo>
                    <a:pt x="104571" y="313575"/>
                  </a:lnTo>
                  <a:lnTo>
                    <a:pt x="104533" y="310489"/>
                  </a:lnTo>
                  <a:lnTo>
                    <a:pt x="103708" y="314845"/>
                  </a:lnTo>
                  <a:lnTo>
                    <a:pt x="104698" y="315760"/>
                  </a:lnTo>
                  <a:close/>
                </a:path>
                <a:path w="472440" h="1127760">
                  <a:moveTo>
                    <a:pt x="105625" y="304685"/>
                  </a:moveTo>
                  <a:lnTo>
                    <a:pt x="104825" y="304685"/>
                  </a:lnTo>
                  <a:lnTo>
                    <a:pt x="104267" y="305955"/>
                  </a:lnTo>
                  <a:lnTo>
                    <a:pt x="104571" y="307225"/>
                  </a:lnTo>
                  <a:lnTo>
                    <a:pt x="104533" y="310489"/>
                  </a:lnTo>
                  <a:lnTo>
                    <a:pt x="105625" y="304685"/>
                  </a:lnTo>
                  <a:close/>
                </a:path>
                <a:path w="472440" h="1127760">
                  <a:moveTo>
                    <a:pt x="115608" y="356590"/>
                  </a:moveTo>
                  <a:lnTo>
                    <a:pt x="115493" y="356463"/>
                  </a:lnTo>
                  <a:lnTo>
                    <a:pt x="115252" y="356209"/>
                  </a:lnTo>
                  <a:lnTo>
                    <a:pt x="114541" y="359905"/>
                  </a:lnTo>
                  <a:lnTo>
                    <a:pt x="114985" y="359016"/>
                  </a:lnTo>
                  <a:lnTo>
                    <a:pt x="115608" y="356590"/>
                  </a:lnTo>
                  <a:close/>
                </a:path>
                <a:path w="472440" h="1127760">
                  <a:moveTo>
                    <a:pt x="154419" y="349135"/>
                  </a:moveTo>
                  <a:lnTo>
                    <a:pt x="150952" y="350405"/>
                  </a:lnTo>
                  <a:lnTo>
                    <a:pt x="153365" y="350405"/>
                  </a:lnTo>
                  <a:lnTo>
                    <a:pt x="154419" y="349135"/>
                  </a:lnTo>
                  <a:close/>
                </a:path>
                <a:path w="472440" h="1127760">
                  <a:moveTo>
                    <a:pt x="181533" y="1126439"/>
                  </a:moveTo>
                  <a:lnTo>
                    <a:pt x="179374" y="1120495"/>
                  </a:lnTo>
                  <a:lnTo>
                    <a:pt x="179514" y="1121879"/>
                  </a:lnTo>
                  <a:lnTo>
                    <a:pt x="177406" y="1121498"/>
                  </a:lnTo>
                  <a:lnTo>
                    <a:pt x="178168" y="1126794"/>
                  </a:lnTo>
                  <a:lnTo>
                    <a:pt x="177838" y="1127760"/>
                  </a:lnTo>
                  <a:lnTo>
                    <a:pt x="181533" y="1126439"/>
                  </a:lnTo>
                  <a:close/>
                </a:path>
                <a:path w="472440" h="1127760">
                  <a:moveTo>
                    <a:pt x="185229" y="321144"/>
                  </a:moveTo>
                  <a:lnTo>
                    <a:pt x="184988" y="325005"/>
                  </a:lnTo>
                  <a:lnTo>
                    <a:pt x="185166" y="322465"/>
                  </a:lnTo>
                  <a:lnTo>
                    <a:pt x="185229" y="321144"/>
                  </a:lnTo>
                  <a:close/>
                </a:path>
                <a:path w="472440" h="1127760">
                  <a:moveTo>
                    <a:pt x="195668" y="229692"/>
                  </a:moveTo>
                  <a:lnTo>
                    <a:pt x="195618" y="228460"/>
                  </a:lnTo>
                  <a:lnTo>
                    <a:pt x="195249" y="227380"/>
                  </a:lnTo>
                  <a:lnTo>
                    <a:pt x="194233" y="226479"/>
                  </a:lnTo>
                  <a:lnTo>
                    <a:pt x="194335" y="227723"/>
                  </a:lnTo>
                  <a:lnTo>
                    <a:pt x="194830" y="228777"/>
                  </a:lnTo>
                  <a:lnTo>
                    <a:pt x="195668" y="229692"/>
                  </a:lnTo>
                  <a:close/>
                </a:path>
                <a:path w="472440" h="1127760">
                  <a:moveTo>
                    <a:pt x="197675" y="309473"/>
                  </a:moveTo>
                  <a:lnTo>
                    <a:pt x="197218" y="308559"/>
                  </a:lnTo>
                  <a:lnTo>
                    <a:pt x="197053" y="308559"/>
                  </a:lnTo>
                  <a:lnTo>
                    <a:pt x="197231" y="308876"/>
                  </a:lnTo>
                  <a:lnTo>
                    <a:pt x="197675" y="309473"/>
                  </a:lnTo>
                  <a:close/>
                </a:path>
                <a:path w="472440" h="1127760">
                  <a:moveTo>
                    <a:pt x="202006" y="313105"/>
                  </a:moveTo>
                  <a:lnTo>
                    <a:pt x="199377" y="311645"/>
                  </a:lnTo>
                  <a:lnTo>
                    <a:pt x="197688" y="309473"/>
                  </a:lnTo>
                  <a:lnTo>
                    <a:pt x="200329" y="314629"/>
                  </a:lnTo>
                  <a:lnTo>
                    <a:pt x="202006" y="313105"/>
                  </a:lnTo>
                  <a:close/>
                </a:path>
                <a:path w="472440" h="1127760">
                  <a:moveTo>
                    <a:pt x="221856" y="302298"/>
                  </a:moveTo>
                  <a:lnTo>
                    <a:pt x="220827" y="302780"/>
                  </a:lnTo>
                  <a:lnTo>
                    <a:pt x="220967" y="304876"/>
                  </a:lnTo>
                  <a:lnTo>
                    <a:pt x="221856" y="302298"/>
                  </a:lnTo>
                  <a:close/>
                </a:path>
                <a:path w="472440" h="1127760">
                  <a:moveTo>
                    <a:pt x="226593" y="302145"/>
                  </a:moveTo>
                  <a:lnTo>
                    <a:pt x="222859" y="294525"/>
                  </a:lnTo>
                  <a:lnTo>
                    <a:pt x="225907" y="288175"/>
                  </a:lnTo>
                  <a:lnTo>
                    <a:pt x="217512" y="288175"/>
                  </a:lnTo>
                  <a:lnTo>
                    <a:pt x="215442" y="288175"/>
                  </a:lnTo>
                  <a:lnTo>
                    <a:pt x="220916" y="290715"/>
                  </a:lnTo>
                  <a:lnTo>
                    <a:pt x="223685" y="298335"/>
                  </a:lnTo>
                  <a:lnTo>
                    <a:pt x="219900" y="298335"/>
                  </a:lnTo>
                  <a:lnTo>
                    <a:pt x="226593" y="302145"/>
                  </a:lnTo>
                  <a:close/>
                </a:path>
                <a:path w="472440" h="1127760">
                  <a:moveTo>
                    <a:pt x="230619" y="273685"/>
                  </a:moveTo>
                  <a:lnTo>
                    <a:pt x="230581" y="273075"/>
                  </a:lnTo>
                  <a:lnTo>
                    <a:pt x="230454" y="272516"/>
                  </a:lnTo>
                  <a:lnTo>
                    <a:pt x="230454" y="272935"/>
                  </a:lnTo>
                  <a:lnTo>
                    <a:pt x="230479" y="274408"/>
                  </a:lnTo>
                  <a:lnTo>
                    <a:pt x="230619" y="273685"/>
                  </a:lnTo>
                  <a:close/>
                </a:path>
                <a:path w="472440" h="1127760">
                  <a:moveTo>
                    <a:pt x="233260" y="269125"/>
                  </a:moveTo>
                  <a:lnTo>
                    <a:pt x="233159" y="268986"/>
                  </a:lnTo>
                  <a:lnTo>
                    <a:pt x="232232" y="270395"/>
                  </a:lnTo>
                  <a:lnTo>
                    <a:pt x="233260" y="269125"/>
                  </a:lnTo>
                  <a:close/>
                </a:path>
                <a:path w="472440" h="1127760">
                  <a:moveTo>
                    <a:pt x="234124" y="280276"/>
                  </a:moveTo>
                  <a:lnTo>
                    <a:pt x="228409" y="275386"/>
                  </a:lnTo>
                  <a:lnTo>
                    <a:pt x="233603" y="280517"/>
                  </a:lnTo>
                  <a:lnTo>
                    <a:pt x="234124" y="280276"/>
                  </a:lnTo>
                  <a:close/>
                </a:path>
                <a:path w="472440" h="1127760">
                  <a:moveTo>
                    <a:pt x="235204" y="260235"/>
                  </a:moveTo>
                  <a:lnTo>
                    <a:pt x="235026" y="258025"/>
                  </a:lnTo>
                  <a:lnTo>
                    <a:pt x="233489" y="258965"/>
                  </a:lnTo>
                  <a:lnTo>
                    <a:pt x="235204" y="260235"/>
                  </a:lnTo>
                  <a:close/>
                </a:path>
                <a:path w="472440" h="1127760">
                  <a:moveTo>
                    <a:pt x="235559" y="257695"/>
                  </a:moveTo>
                  <a:lnTo>
                    <a:pt x="234975" y="257429"/>
                  </a:lnTo>
                  <a:lnTo>
                    <a:pt x="235026" y="258025"/>
                  </a:lnTo>
                  <a:lnTo>
                    <a:pt x="235559" y="257695"/>
                  </a:lnTo>
                  <a:close/>
                </a:path>
                <a:path w="472440" h="1127760">
                  <a:moveTo>
                    <a:pt x="237388" y="266814"/>
                  </a:moveTo>
                  <a:lnTo>
                    <a:pt x="235902" y="264820"/>
                  </a:lnTo>
                  <a:lnTo>
                    <a:pt x="236499" y="266115"/>
                  </a:lnTo>
                  <a:lnTo>
                    <a:pt x="237045" y="266979"/>
                  </a:lnTo>
                  <a:lnTo>
                    <a:pt x="237388" y="266814"/>
                  </a:lnTo>
                  <a:close/>
                </a:path>
                <a:path w="472440" h="1127760">
                  <a:moveTo>
                    <a:pt x="247548" y="203085"/>
                  </a:moveTo>
                  <a:lnTo>
                    <a:pt x="245478" y="201815"/>
                  </a:lnTo>
                  <a:lnTo>
                    <a:pt x="244779" y="203085"/>
                  </a:lnTo>
                  <a:lnTo>
                    <a:pt x="247548" y="203085"/>
                  </a:lnTo>
                  <a:close/>
                </a:path>
                <a:path w="472440" h="1127760">
                  <a:moveTo>
                    <a:pt x="248145" y="261505"/>
                  </a:moveTo>
                  <a:lnTo>
                    <a:pt x="246824" y="261505"/>
                  </a:lnTo>
                  <a:lnTo>
                    <a:pt x="245783" y="257632"/>
                  </a:lnTo>
                  <a:lnTo>
                    <a:pt x="245999" y="261505"/>
                  </a:lnTo>
                  <a:lnTo>
                    <a:pt x="245732" y="261505"/>
                  </a:lnTo>
                  <a:lnTo>
                    <a:pt x="247167" y="262775"/>
                  </a:lnTo>
                  <a:lnTo>
                    <a:pt x="246926" y="261874"/>
                  </a:lnTo>
                  <a:lnTo>
                    <a:pt x="247980" y="262305"/>
                  </a:lnTo>
                  <a:lnTo>
                    <a:pt x="248145" y="261505"/>
                  </a:lnTo>
                  <a:close/>
                </a:path>
                <a:path w="472440" h="1127760">
                  <a:moveTo>
                    <a:pt x="260819" y="251129"/>
                  </a:moveTo>
                  <a:lnTo>
                    <a:pt x="258419" y="248475"/>
                  </a:lnTo>
                  <a:lnTo>
                    <a:pt x="257213" y="250075"/>
                  </a:lnTo>
                  <a:lnTo>
                    <a:pt x="260819" y="251129"/>
                  </a:lnTo>
                  <a:close/>
                </a:path>
                <a:path w="472440" h="1127760">
                  <a:moveTo>
                    <a:pt x="261289" y="269125"/>
                  </a:moveTo>
                  <a:lnTo>
                    <a:pt x="258572" y="266585"/>
                  </a:lnTo>
                  <a:lnTo>
                    <a:pt x="247980" y="262305"/>
                  </a:lnTo>
                  <a:lnTo>
                    <a:pt x="247357" y="265315"/>
                  </a:lnTo>
                  <a:lnTo>
                    <a:pt x="255308" y="270395"/>
                  </a:lnTo>
                  <a:lnTo>
                    <a:pt x="254698" y="266585"/>
                  </a:lnTo>
                  <a:lnTo>
                    <a:pt x="261289" y="269125"/>
                  </a:lnTo>
                  <a:close/>
                </a:path>
                <a:path w="472440" h="1127760">
                  <a:moveTo>
                    <a:pt x="261480" y="263982"/>
                  </a:moveTo>
                  <a:lnTo>
                    <a:pt x="260299" y="262382"/>
                  </a:lnTo>
                  <a:lnTo>
                    <a:pt x="258597" y="261023"/>
                  </a:lnTo>
                  <a:lnTo>
                    <a:pt x="257035" y="261747"/>
                  </a:lnTo>
                  <a:lnTo>
                    <a:pt x="261480" y="263982"/>
                  </a:lnTo>
                  <a:close/>
                </a:path>
                <a:path w="472440" h="1127760">
                  <a:moveTo>
                    <a:pt x="268376" y="234835"/>
                  </a:moveTo>
                  <a:lnTo>
                    <a:pt x="267716" y="234835"/>
                  </a:lnTo>
                  <a:lnTo>
                    <a:pt x="268147" y="235889"/>
                  </a:lnTo>
                  <a:lnTo>
                    <a:pt x="268376" y="234835"/>
                  </a:lnTo>
                  <a:close/>
                </a:path>
                <a:path w="472440" h="1127760">
                  <a:moveTo>
                    <a:pt x="269811" y="239915"/>
                  </a:moveTo>
                  <a:lnTo>
                    <a:pt x="268147" y="235889"/>
                  </a:lnTo>
                  <a:lnTo>
                    <a:pt x="267576" y="238645"/>
                  </a:lnTo>
                  <a:lnTo>
                    <a:pt x="269811" y="239915"/>
                  </a:lnTo>
                  <a:close/>
                </a:path>
                <a:path w="472440" h="1127760">
                  <a:moveTo>
                    <a:pt x="270319" y="253885"/>
                  </a:moveTo>
                  <a:lnTo>
                    <a:pt x="260819" y="251129"/>
                  </a:lnTo>
                  <a:lnTo>
                    <a:pt x="262178" y="252615"/>
                  </a:lnTo>
                  <a:lnTo>
                    <a:pt x="266179" y="256425"/>
                  </a:lnTo>
                  <a:lnTo>
                    <a:pt x="270319" y="253885"/>
                  </a:lnTo>
                  <a:close/>
                </a:path>
                <a:path w="472440" h="1127760">
                  <a:moveTo>
                    <a:pt x="274459" y="196977"/>
                  </a:moveTo>
                  <a:lnTo>
                    <a:pt x="271868" y="192227"/>
                  </a:lnTo>
                  <a:lnTo>
                    <a:pt x="272948" y="196075"/>
                  </a:lnTo>
                  <a:lnTo>
                    <a:pt x="274459" y="196977"/>
                  </a:lnTo>
                  <a:close/>
                </a:path>
                <a:path w="472440" h="1127760">
                  <a:moveTo>
                    <a:pt x="279641" y="220865"/>
                  </a:moveTo>
                  <a:lnTo>
                    <a:pt x="279234" y="219595"/>
                  </a:lnTo>
                  <a:lnTo>
                    <a:pt x="278422" y="217055"/>
                  </a:lnTo>
                  <a:lnTo>
                    <a:pt x="277609" y="214515"/>
                  </a:lnTo>
                  <a:lnTo>
                    <a:pt x="239610" y="214515"/>
                  </a:lnTo>
                  <a:lnTo>
                    <a:pt x="236016" y="214515"/>
                  </a:lnTo>
                  <a:lnTo>
                    <a:pt x="228587" y="214515"/>
                  </a:lnTo>
                  <a:lnTo>
                    <a:pt x="231940" y="217055"/>
                  </a:lnTo>
                  <a:lnTo>
                    <a:pt x="229958" y="217055"/>
                  </a:lnTo>
                  <a:lnTo>
                    <a:pt x="226009" y="214515"/>
                  </a:lnTo>
                  <a:lnTo>
                    <a:pt x="224028" y="213245"/>
                  </a:lnTo>
                  <a:lnTo>
                    <a:pt x="217347" y="209435"/>
                  </a:lnTo>
                  <a:lnTo>
                    <a:pt x="211975" y="206895"/>
                  </a:lnTo>
                  <a:lnTo>
                    <a:pt x="212407" y="205625"/>
                  </a:lnTo>
                  <a:lnTo>
                    <a:pt x="212318" y="204355"/>
                  </a:lnTo>
                  <a:lnTo>
                    <a:pt x="209143" y="204355"/>
                  </a:lnTo>
                  <a:lnTo>
                    <a:pt x="211010" y="206895"/>
                  </a:lnTo>
                  <a:lnTo>
                    <a:pt x="214274" y="211975"/>
                  </a:lnTo>
                  <a:lnTo>
                    <a:pt x="215265" y="214515"/>
                  </a:lnTo>
                  <a:lnTo>
                    <a:pt x="211848" y="211975"/>
                  </a:lnTo>
                  <a:lnTo>
                    <a:pt x="208724" y="205625"/>
                  </a:lnTo>
                  <a:lnTo>
                    <a:pt x="206133" y="206895"/>
                  </a:lnTo>
                  <a:lnTo>
                    <a:pt x="205105" y="209435"/>
                  </a:lnTo>
                  <a:lnTo>
                    <a:pt x="205498" y="214515"/>
                  </a:lnTo>
                  <a:lnTo>
                    <a:pt x="204965" y="218325"/>
                  </a:lnTo>
                  <a:lnTo>
                    <a:pt x="201155" y="219595"/>
                  </a:lnTo>
                  <a:lnTo>
                    <a:pt x="206794" y="223405"/>
                  </a:lnTo>
                  <a:lnTo>
                    <a:pt x="207022" y="225945"/>
                  </a:lnTo>
                  <a:lnTo>
                    <a:pt x="204292" y="227215"/>
                  </a:lnTo>
                  <a:lnTo>
                    <a:pt x="196938" y="227215"/>
                  </a:lnTo>
                  <a:lnTo>
                    <a:pt x="197789" y="232295"/>
                  </a:lnTo>
                  <a:lnTo>
                    <a:pt x="196913" y="231025"/>
                  </a:lnTo>
                  <a:lnTo>
                    <a:pt x="196240" y="231025"/>
                  </a:lnTo>
                  <a:lnTo>
                    <a:pt x="195668" y="229755"/>
                  </a:lnTo>
                  <a:lnTo>
                    <a:pt x="195808" y="233565"/>
                  </a:lnTo>
                  <a:lnTo>
                    <a:pt x="193243" y="238645"/>
                  </a:lnTo>
                  <a:lnTo>
                    <a:pt x="196011" y="243725"/>
                  </a:lnTo>
                  <a:lnTo>
                    <a:pt x="188709" y="239915"/>
                  </a:lnTo>
                  <a:lnTo>
                    <a:pt x="186804" y="244995"/>
                  </a:lnTo>
                  <a:lnTo>
                    <a:pt x="185407" y="250075"/>
                  </a:lnTo>
                  <a:lnTo>
                    <a:pt x="179603" y="246265"/>
                  </a:lnTo>
                  <a:lnTo>
                    <a:pt x="175183" y="251345"/>
                  </a:lnTo>
                  <a:lnTo>
                    <a:pt x="174002" y="250075"/>
                  </a:lnTo>
                  <a:lnTo>
                    <a:pt x="169875" y="251345"/>
                  </a:lnTo>
                  <a:lnTo>
                    <a:pt x="173748" y="260235"/>
                  </a:lnTo>
                  <a:lnTo>
                    <a:pt x="172123" y="260235"/>
                  </a:lnTo>
                  <a:lnTo>
                    <a:pt x="171462" y="258965"/>
                  </a:lnTo>
                  <a:lnTo>
                    <a:pt x="170853" y="257695"/>
                  </a:lnTo>
                  <a:lnTo>
                    <a:pt x="163474" y="258965"/>
                  </a:lnTo>
                  <a:lnTo>
                    <a:pt x="163550" y="260235"/>
                  </a:lnTo>
                  <a:lnTo>
                    <a:pt x="165963" y="270395"/>
                  </a:lnTo>
                  <a:lnTo>
                    <a:pt x="161366" y="266585"/>
                  </a:lnTo>
                  <a:lnTo>
                    <a:pt x="162712" y="270395"/>
                  </a:lnTo>
                  <a:lnTo>
                    <a:pt x="147891" y="265315"/>
                  </a:lnTo>
                  <a:lnTo>
                    <a:pt x="148082" y="275475"/>
                  </a:lnTo>
                  <a:lnTo>
                    <a:pt x="146939" y="272935"/>
                  </a:lnTo>
                  <a:lnTo>
                    <a:pt x="146723" y="271665"/>
                  </a:lnTo>
                  <a:lnTo>
                    <a:pt x="142989" y="276745"/>
                  </a:lnTo>
                  <a:lnTo>
                    <a:pt x="136131" y="278015"/>
                  </a:lnTo>
                  <a:lnTo>
                    <a:pt x="131838" y="280555"/>
                  </a:lnTo>
                  <a:lnTo>
                    <a:pt x="135788" y="289445"/>
                  </a:lnTo>
                  <a:lnTo>
                    <a:pt x="136067" y="297065"/>
                  </a:lnTo>
                  <a:lnTo>
                    <a:pt x="141757" y="294525"/>
                  </a:lnTo>
                  <a:lnTo>
                    <a:pt x="142011" y="304685"/>
                  </a:lnTo>
                  <a:lnTo>
                    <a:pt x="146392" y="305955"/>
                  </a:lnTo>
                  <a:lnTo>
                    <a:pt x="145503" y="308495"/>
                  </a:lnTo>
                  <a:lnTo>
                    <a:pt x="137210" y="304685"/>
                  </a:lnTo>
                  <a:lnTo>
                    <a:pt x="138607" y="302145"/>
                  </a:lnTo>
                  <a:lnTo>
                    <a:pt x="139712" y="302145"/>
                  </a:lnTo>
                  <a:lnTo>
                    <a:pt x="136766" y="299605"/>
                  </a:lnTo>
                  <a:lnTo>
                    <a:pt x="132168" y="299605"/>
                  </a:lnTo>
                  <a:lnTo>
                    <a:pt x="129387" y="299605"/>
                  </a:lnTo>
                  <a:lnTo>
                    <a:pt x="124117" y="299605"/>
                  </a:lnTo>
                  <a:lnTo>
                    <a:pt x="121005" y="302145"/>
                  </a:lnTo>
                  <a:lnTo>
                    <a:pt x="117843" y="303415"/>
                  </a:lnTo>
                  <a:lnTo>
                    <a:pt x="116192" y="304685"/>
                  </a:lnTo>
                  <a:lnTo>
                    <a:pt x="109004" y="304685"/>
                  </a:lnTo>
                  <a:lnTo>
                    <a:pt x="107111" y="305955"/>
                  </a:lnTo>
                  <a:lnTo>
                    <a:pt x="110045" y="316115"/>
                  </a:lnTo>
                  <a:lnTo>
                    <a:pt x="108089" y="317385"/>
                  </a:lnTo>
                  <a:lnTo>
                    <a:pt x="107149" y="314845"/>
                  </a:lnTo>
                  <a:lnTo>
                    <a:pt x="106095" y="308495"/>
                  </a:lnTo>
                  <a:lnTo>
                    <a:pt x="107149" y="308495"/>
                  </a:lnTo>
                  <a:lnTo>
                    <a:pt x="105575" y="303415"/>
                  </a:lnTo>
                  <a:lnTo>
                    <a:pt x="106349" y="314845"/>
                  </a:lnTo>
                  <a:lnTo>
                    <a:pt x="106464" y="317385"/>
                  </a:lnTo>
                  <a:lnTo>
                    <a:pt x="104698" y="315760"/>
                  </a:lnTo>
                  <a:lnTo>
                    <a:pt x="104787" y="317385"/>
                  </a:lnTo>
                  <a:lnTo>
                    <a:pt x="103314" y="318655"/>
                  </a:lnTo>
                  <a:lnTo>
                    <a:pt x="102463" y="316458"/>
                  </a:lnTo>
                  <a:lnTo>
                    <a:pt x="101892" y="318655"/>
                  </a:lnTo>
                  <a:lnTo>
                    <a:pt x="102082" y="315760"/>
                  </a:lnTo>
                  <a:lnTo>
                    <a:pt x="102209" y="313575"/>
                  </a:lnTo>
                  <a:lnTo>
                    <a:pt x="102387" y="314921"/>
                  </a:lnTo>
                  <a:lnTo>
                    <a:pt x="102463" y="313575"/>
                  </a:lnTo>
                  <a:lnTo>
                    <a:pt x="102616" y="311035"/>
                  </a:lnTo>
                  <a:lnTo>
                    <a:pt x="102311" y="311035"/>
                  </a:lnTo>
                  <a:lnTo>
                    <a:pt x="102285" y="309765"/>
                  </a:lnTo>
                  <a:lnTo>
                    <a:pt x="101866" y="311035"/>
                  </a:lnTo>
                  <a:lnTo>
                    <a:pt x="100291" y="311035"/>
                  </a:lnTo>
                  <a:lnTo>
                    <a:pt x="100304" y="312305"/>
                  </a:lnTo>
                  <a:lnTo>
                    <a:pt x="100418" y="316458"/>
                  </a:lnTo>
                  <a:lnTo>
                    <a:pt x="100672" y="321195"/>
                  </a:lnTo>
                  <a:lnTo>
                    <a:pt x="99568" y="326275"/>
                  </a:lnTo>
                  <a:lnTo>
                    <a:pt x="98552" y="322465"/>
                  </a:lnTo>
                  <a:lnTo>
                    <a:pt x="99098" y="332625"/>
                  </a:lnTo>
                  <a:lnTo>
                    <a:pt x="98920" y="330085"/>
                  </a:lnTo>
                  <a:lnTo>
                    <a:pt x="98564" y="327545"/>
                  </a:lnTo>
                  <a:lnTo>
                    <a:pt x="98094" y="326275"/>
                  </a:lnTo>
                  <a:lnTo>
                    <a:pt x="97904" y="325005"/>
                  </a:lnTo>
                  <a:lnTo>
                    <a:pt x="96926" y="318655"/>
                  </a:lnTo>
                  <a:lnTo>
                    <a:pt x="96735" y="317385"/>
                  </a:lnTo>
                  <a:lnTo>
                    <a:pt x="91960" y="318655"/>
                  </a:lnTo>
                  <a:lnTo>
                    <a:pt x="92227" y="313575"/>
                  </a:lnTo>
                  <a:lnTo>
                    <a:pt x="89293" y="318655"/>
                  </a:lnTo>
                  <a:lnTo>
                    <a:pt x="87807" y="317385"/>
                  </a:lnTo>
                  <a:lnTo>
                    <a:pt x="86588" y="314845"/>
                  </a:lnTo>
                  <a:lnTo>
                    <a:pt x="86245" y="316115"/>
                  </a:lnTo>
                  <a:lnTo>
                    <a:pt x="82880" y="325005"/>
                  </a:lnTo>
                  <a:lnTo>
                    <a:pt x="81610" y="322465"/>
                  </a:lnTo>
                  <a:lnTo>
                    <a:pt x="83870" y="317385"/>
                  </a:lnTo>
                  <a:lnTo>
                    <a:pt x="84442" y="316115"/>
                  </a:lnTo>
                  <a:lnTo>
                    <a:pt x="85572" y="313575"/>
                  </a:lnTo>
                  <a:lnTo>
                    <a:pt x="86144" y="309765"/>
                  </a:lnTo>
                  <a:lnTo>
                    <a:pt x="86245" y="305955"/>
                  </a:lnTo>
                  <a:lnTo>
                    <a:pt x="88798" y="299605"/>
                  </a:lnTo>
                  <a:lnTo>
                    <a:pt x="86334" y="303415"/>
                  </a:lnTo>
                  <a:lnTo>
                    <a:pt x="82435" y="303415"/>
                  </a:lnTo>
                  <a:lnTo>
                    <a:pt x="83781" y="300875"/>
                  </a:lnTo>
                  <a:lnTo>
                    <a:pt x="84467" y="299605"/>
                  </a:lnTo>
                  <a:lnTo>
                    <a:pt x="81711" y="300672"/>
                  </a:lnTo>
                  <a:lnTo>
                    <a:pt x="81711" y="303834"/>
                  </a:lnTo>
                  <a:lnTo>
                    <a:pt x="78257" y="308495"/>
                  </a:lnTo>
                  <a:lnTo>
                    <a:pt x="78028" y="305955"/>
                  </a:lnTo>
                  <a:lnTo>
                    <a:pt x="80225" y="304685"/>
                  </a:lnTo>
                  <a:lnTo>
                    <a:pt x="81711" y="303834"/>
                  </a:lnTo>
                  <a:lnTo>
                    <a:pt x="81711" y="300672"/>
                  </a:lnTo>
                  <a:lnTo>
                    <a:pt x="81153" y="300875"/>
                  </a:lnTo>
                  <a:lnTo>
                    <a:pt x="80797" y="298335"/>
                  </a:lnTo>
                  <a:lnTo>
                    <a:pt x="79362" y="294525"/>
                  </a:lnTo>
                  <a:lnTo>
                    <a:pt x="78270" y="290715"/>
                  </a:lnTo>
                  <a:lnTo>
                    <a:pt x="77495" y="286905"/>
                  </a:lnTo>
                  <a:lnTo>
                    <a:pt x="74142" y="284365"/>
                  </a:lnTo>
                  <a:lnTo>
                    <a:pt x="72339" y="285635"/>
                  </a:lnTo>
                  <a:lnTo>
                    <a:pt x="70523" y="288175"/>
                  </a:lnTo>
                  <a:lnTo>
                    <a:pt x="66890" y="289445"/>
                  </a:lnTo>
                  <a:lnTo>
                    <a:pt x="69138" y="285635"/>
                  </a:lnTo>
                  <a:lnTo>
                    <a:pt x="72898" y="279285"/>
                  </a:lnTo>
                  <a:lnTo>
                    <a:pt x="71069" y="278015"/>
                  </a:lnTo>
                  <a:lnTo>
                    <a:pt x="62026" y="285635"/>
                  </a:lnTo>
                  <a:lnTo>
                    <a:pt x="63703" y="283095"/>
                  </a:lnTo>
                  <a:lnTo>
                    <a:pt x="66230" y="279285"/>
                  </a:lnTo>
                  <a:lnTo>
                    <a:pt x="63220" y="283095"/>
                  </a:lnTo>
                  <a:lnTo>
                    <a:pt x="62001" y="281825"/>
                  </a:lnTo>
                  <a:lnTo>
                    <a:pt x="57353" y="271665"/>
                  </a:lnTo>
                  <a:lnTo>
                    <a:pt x="48844" y="262775"/>
                  </a:lnTo>
                  <a:lnTo>
                    <a:pt x="41694" y="253885"/>
                  </a:lnTo>
                  <a:lnTo>
                    <a:pt x="41414" y="246265"/>
                  </a:lnTo>
                  <a:lnTo>
                    <a:pt x="41262" y="242455"/>
                  </a:lnTo>
                  <a:lnTo>
                    <a:pt x="39116" y="242455"/>
                  </a:lnTo>
                  <a:lnTo>
                    <a:pt x="37896" y="242455"/>
                  </a:lnTo>
                  <a:lnTo>
                    <a:pt x="36614" y="242455"/>
                  </a:lnTo>
                  <a:lnTo>
                    <a:pt x="32461" y="244995"/>
                  </a:lnTo>
                  <a:lnTo>
                    <a:pt x="30251" y="246265"/>
                  </a:lnTo>
                  <a:lnTo>
                    <a:pt x="31432" y="241185"/>
                  </a:lnTo>
                  <a:lnTo>
                    <a:pt x="32613" y="236105"/>
                  </a:lnTo>
                  <a:lnTo>
                    <a:pt x="25361" y="241185"/>
                  </a:lnTo>
                  <a:lnTo>
                    <a:pt x="27724" y="231025"/>
                  </a:lnTo>
                  <a:lnTo>
                    <a:pt x="21082" y="236105"/>
                  </a:lnTo>
                  <a:lnTo>
                    <a:pt x="23520" y="236105"/>
                  </a:lnTo>
                  <a:lnTo>
                    <a:pt x="17373" y="241185"/>
                  </a:lnTo>
                  <a:lnTo>
                    <a:pt x="11976" y="247535"/>
                  </a:lnTo>
                  <a:lnTo>
                    <a:pt x="6477" y="253885"/>
                  </a:lnTo>
                  <a:lnTo>
                    <a:pt x="0" y="260235"/>
                  </a:lnTo>
                  <a:lnTo>
                    <a:pt x="3454" y="260235"/>
                  </a:lnTo>
                  <a:lnTo>
                    <a:pt x="2146" y="266585"/>
                  </a:lnTo>
                  <a:lnTo>
                    <a:pt x="1752" y="270395"/>
                  </a:lnTo>
                  <a:lnTo>
                    <a:pt x="7937" y="270395"/>
                  </a:lnTo>
                  <a:lnTo>
                    <a:pt x="6731" y="272935"/>
                  </a:lnTo>
                  <a:lnTo>
                    <a:pt x="4305" y="272935"/>
                  </a:lnTo>
                  <a:lnTo>
                    <a:pt x="2501" y="274205"/>
                  </a:lnTo>
                  <a:lnTo>
                    <a:pt x="7340" y="272935"/>
                  </a:lnTo>
                  <a:lnTo>
                    <a:pt x="9169" y="272935"/>
                  </a:lnTo>
                  <a:lnTo>
                    <a:pt x="9182" y="276745"/>
                  </a:lnTo>
                  <a:lnTo>
                    <a:pt x="7975" y="276745"/>
                  </a:lnTo>
                  <a:lnTo>
                    <a:pt x="14058" y="283095"/>
                  </a:lnTo>
                  <a:lnTo>
                    <a:pt x="12280" y="288175"/>
                  </a:lnTo>
                  <a:lnTo>
                    <a:pt x="15367" y="298335"/>
                  </a:lnTo>
                  <a:lnTo>
                    <a:pt x="19596" y="293255"/>
                  </a:lnTo>
                  <a:lnTo>
                    <a:pt x="20205" y="295795"/>
                  </a:lnTo>
                  <a:lnTo>
                    <a:pt x="19011" y="297065"/>
                  </a:lnTo>
                  <a:lnTo>
                    <a:pt x="18415" y="298335"/>
                  </a:lnTo>
                  <a:lnTo>
                    <a:pt x="21653" y="295795"/>
                  </a:lnTo>
                  <a:lnTo>
                    <a:pt x="21196" y="294525"/>
                  </a:lnTo>
                  <a:lnTo>
                    <a:pt x="21018" y="293255"/>
                  </a:lnTo>
                  <a:lnTo>
                    <a:pt x="20840" y="291985"/>
                  </a:lnTo>
                  <a:lnTo>
                    <a:pt x="24422" y="289445"/>
                  </a:lnTo>
                  <a:lnTo>
                    <a:pt x="22301" y="295795"/>
                  </a:lnTo>
                  <a:lnTo>
                    <a:pt x="24549" y="299605"/>
                  </a:lnTo>
                  <a:lnTo>
                    <a:pt x="26454" y="303415"/>
                  </a:lnTo>
                  <a:lnTo>
                    <a:pt x="23317" y="309765"/>
                  </a:lnTo>
                  <a:lnTo>
                    <a:pt x="25158" y="312305"/>
                  </a:lnTo>
                  <a:lnTo>
                    <a:pt x="28155" y="304685"/>
                  </a:lnTo>
                  <a:lnTo>
                    <a:pt x="29984" y="307225"/>
                  </a:lnTo>
                  <a:lnTo>
                    <a:pt x="27571" y="309765"/>
                  </a:lnTo>
                  <a:lnTo>
                    <a:pt x="31800" y="308495"/>
                  </a:lnTo>
                  <a:lnTo>
                    <a:pt x="32435" y="309765"/>
                  </a:lnTo>
                  <a:lnTo>
                    <a:pt x="29413" y="313575"/>
                  </a:lnTo>
                  <a:lnTo>
                    <a:pt x="27000" y="316115"/>
                  </a:lnTo>
                  <a:lnTo>
                    <a:pt x="26987" y="314845"/>
                  </a:lnTo>
                  <a:lnTo>
                    <a:pt x="24917" y="314845"/>
                  </a:lnTo>
                  <a:lnTo>
                    <a:pt x="23101" y="319925"/>
                  </a:lnTo>
                  <a:lnTo>
                    <a:pt x="30060" y="319925"/>
                  </a:lnTo>
                  <a:lnTo>
                    <a:pt x="30035" y="317385"/>
                  </a:lnTo>
                  <a:lnTo>
                    <a:pt x="35140" y="321195"/>
                  </a:lnTo>
                  <a:lnTo>
                    <a:pt x="39585" y="326275"/>
                  </a:lnTo>
                  <a:lnTo>
                    <a:pt x="45212" y="332625"/>
                  </a:lnTo>
                  <a:lnTo>
                    <a:pt x="53809" y="336435"/>
                  </a:lnTo>
                  <a:lnTo>
                    <a:pt x="55168" y="333895"/>
                  </a:lnTo>
                  <a:lnTo>
                    <a:pt x="59296" y="336435"/>
                  </a:lnTo>
                  <a:lnTo>
                    <a:pt x="60515" y="338975"/>
                  </a:lnTo>
                  <a:lnTo>
                    <a:pt x="61531" y="342785"/>
                  </a:lnTo>
                  <a:lnTo>
                    <a:pt x="65011" y="346595"/>
                  </a:lnTo>
                  <a:lnTo>
                    <a:pt x="64439" y="347865"/>
                  </a:lnTo>
                  <a:lnTo>
                    <a:pt x="67144" y="346595"/>
                  </a:lnTo>
                  <a:lnTo>
                    <a:pt x="69329" y="346595"/>
                  </a:lnTo>
                  <a:lnTo>
                    <a:pt x="70726" y="349135"/>
                  </a:lnTo>
                  <a:lnTo>
                    <a:pt x="67614" y="350405"/>
                  </a:lnTo>
                  <a:lnTo>
                    <a:pt x="70650" y="359295"/>
                  </a:lnTo>
                  <a:lnTo>
                    <a:pt x="66954" y="360565"/>
                  </a:lnTo>
                  <a:lnTo>
                    <a:pt x="75641" y="361835"/>
                  </a:lnTo>
                  <a:lnTo>
                    <a:pt x="72174" y="359295"/>
                  </a:lnTo>
                  <a:lnTo>
                    <a:pt x="79743" y="351675"/>
                  </a:lnTo>
                  <a:lnTo>
                    <a:pt x="78930" y="358025"/>
                  </a:lnTo>
                  <a:lnTo>
                    <a:pt x="81610" y="355485"/>
                  </a:lnTo>
                  <a:lnTo>
                    <a:pt x="82423" y="352945"/>
                  </a:lnTo>
                  <a:lnTo>
                    <a:pt x="85280" y="354215"/>
                  </a:lnTo>
                  <a:lnTo>
                    <a:pt x="81927" y="356755"/>
                  </a:lnTo>
                  <a:lnTo>
                    <a:pt x="85090" y="365645"/>
                  </a:lnTo>
                  <a:lnTo>
                    <a:pt x="80937" y="368185"/>
                  </a:lnTo>
                  <a:lnTo>
                    <a:pt x="82715" y="378345"/>
                  </a:lnTo>
                  <a:lnTo>
                    <a:pt x="92138" y="378345"/>
                  </a:lnTo>
                  <a:lnTo>
                    <a:pt x="92773" y="389775"/>
                  </a:lnTo>
                  <a:lnTo>
                    <a:pt x="93103" y="389775"/>
                  </a:lnTo>
                  <a:lnTo>
                    <a:pt x="93205" y="388505"/>
                  </a:lnTo>
                  <a:lnTo>
                    <a:pt x="94183" y="384695"/>
                  </a:lnTo>
                  <a:lnTo>
                    <a:pt x="94208" y="382155"/>
                  </a:lnTo>
                  <a:lnTo>
                    <a:pt x="93853" y="380885"/>
                  </a:lnTo>
                  <a:lnTo>
                    <a:pt x="93065" y="374535"/>
                  </a:lnTo>
                  <a:lnTo>
                    <a:pt x="88950" y="373265"/>
                  </a:lnTo>
                  <a:lnTo>
                    <a:pt x="90373" y="371995"/>
                  </a:lnTo>
                  <a:lnTo>
                    <a:pt x="89979" y="364375"/>
                  </a:lnTo>
                  <a:lnTo>
                    <a:pt x="93713" y="360565"/>
                  </a:lnTo>
                  <a:lnTo>
                    <a:pt x="95161" y="364375"/>
                  </a:lnTo>
                  <a:lnTo>
                    <a:pt x="95415" y="364375"/>
                  </a:lnTo>
                  <a:lnTo>
                    <a:pt x="96570" y="366915"/>
                  </a:lnTo>
                  <a:lnTo>
                    <a:pt x="97942" y="373265"/>
                  </a:lnTo>
                  <a:lnTo>
                    <a:pt x="100215" y="378345"/>
                  </a:lnTo>
                  <a:lnTo>
                    <a:pt x="103505" y="378345"/>
                  </a:lnTo>
                  <a:lnTo>
                    <a:pt x="103479" y="379615"/>
                  </a:lnTo>
                  <a:lnTo>
                    <a:pt x="102857" y="380885"/>
                  </a:lnTo>
                  <a:lnTo>
                    <a:pt x="105448" y="382155"/>
                  </a:lnTo>
                  <a:lnTo>
                    <a:pt x="107124" y="370725"/>
                  </a:lnTo>
                  <a:lnTo>
                    <a:pt x="110515" y="374535"/>
                  </a:lnTo>
                  <a:lnTo>
                    <a:pt x="111137" y="370725"/>
                  </a:lnTo>
                  <a:lnTo>
                    <a:pt x="111340" y="369455"/>
                  </a:lnTo>
                  <a:lnTo>
                    <a:pt x="112509" y="368185"/>
                  </a:lnTo>
                  <a:lnTo>
                    <a:pt x="112915" y="366915"/>
                  </a:lnTo>
                  <a:lnTo>
                    <a:pt x="113334" y="365645"/>
                  </a:lnTo>
                  <a:lnTo>
                    <a:pt x="113131" y="359295"/>
                  </a:lnTo>
                  <a:lnTo>
                    <a:pt x="108229" y="366915"/>
                  </a:lnTo>
                  <a:lnTo>
                    <a:pt x="110083" y="360565"/>
                  </a:lnTo>
                  <a:lnTo>
                    <a:pt x="111633" y="354215"/>
                  </a:lnTo>
                  <a:lnTo>
                    <a:pt x="112128" y="352945"/>
                  </a:lnTo>
                  <a:lnTo>
                    <a:pt x="112623" y="351675"/>
                  </a:lnTo>
                  <a:lnTo>
                    <a:pt x="113614" y="349135"/>
                  </a:lnTo>
                  <a:lnTo>
                    <a:pt x="116814" y="347865"/>
                  </a:lnTo>
                  <a:lnTo>
                    <a:pt x="117005" y="350405"/>
                  </a:lnTo>
                  <a:lnTo>
                    <a:pt x="116293" y="354215"/>
                  </a:lnTo>
                  <a:lnTo>
                    <a:pt x="115620" y="356755"/>
                  </a:lnTo>
                  <a:lnTo>
                    <a:pt x="117716" y="359295"/>
                  </a:lnTo>
                  <a:lnTo>
                    <a:pt x="117817" y="352945"/>
                  </a:lnTo>
                  <a:lnTo>
                    <a:pt x="120053" y="354215"/>
                  </a:lnTo>
                  <a:lnTo>
                    <a:pt x="120027" y="360565"/>
                  </a:lnTo>
                  <a:lnTo>
                    <a:pt x="117652" y="364375"/>
                  </a:lnTo>
                  <a:lnTo>
                    <a:pt x="114439" y="368185"/>
                  </a:lnTo>
                  <a:lnTo>
                    <a:pt x="111887" y="375805"/>
                  </a:lnTo>
                  <a:lnTo>
                    <a:pt x="113804" y="374535"/>
                  </a:lnTo>
                  <a:lnTo>
                    <a:pt x="115595" y="370725"/>
                  </a:lnTo>
                  <a:lnTo>
                    <a:pt x="116979" y="369455"/>
                  </a:lnTo>
                  <a:lnTo>
                    <a:pt x="117652" y="374535"/>
                  </a:lnTo>
                  <a:lnTo>
                    <a:pt x="117627" y="369455"/>
                  </a:lnTo>
                  <a:lnTo>
                    <a:pt x="117614" y="365645"/>
                  </a:lnTo>
                  <a:lnTo>
                    <a:pt x="119113" y="364375"/>
                  </a:lnTo>
                  <a:lnTo>
                    <a:pt x="121132" y="364375"/>
                  </a:lnTo>
                  <a:lnTo>
                    <a:pt x="123088" y="363105"/>
                  </a:lnTo>
                  <a:lnTo>
                    <a:pt x="125679" y="363105"/>
                  </a:lnTo>
                  <a:lnTo>
                    <a:pt x="125971" y="355485"/>
                  </a:lnTo>
                  <a:lnTo>
                    <a:pt x="127736" y="361835"/>
                  </a:lnTo>
                  <a:lnTo>
                    <a:pt x="128130" y="360565"/>
                  </a:lnTo>
                  <a:lnTo>
                    <a:pt x="128536" y="356755"/>
                  </a:lnTo>
                  <a:lnTo>
                    <a:pt x="129806" y="355485"/>
                  </a:lnTo>
                  <a:lnTo>
                    <a:pt x="130225" y="361835"/>
                  </a:lnTo>
                  <a:lnTo>
                    <a:pt x="130314" y="365645"/>
                  </a:lnTo>
                  <a:lnTo>
                    <a:pt x="132334" y="360565"/>
                  </a:lnTo>
                  <a:lnTo>
                    <a:pt x="139649" y="360565"/>
                  </a:lnTo>
                  <a:lnTo>
                    <a:pt x="140995" y="359295"/>
                  </a:lnTo>
                  <a:lnTo>
                    <a:pt x="142354" y="358025"/>
                  </a:lnTo>
                  <a:lnTo>
                    <a:pt x="138239" y="359295"/>
                  </a:lnTo>
                  <a:lnTo>
                    <a:pt x="136309" y="358025"/>
                  </a:lnTo>
                  <a:lnTo>
                    <a:pt x="135369" y="355485"/>
                  </a:lnTo>
                  <a:lnTo>
                    <a:pt x="134899" y="354215"/>
                  </a:lnTo>
                  <a:lnTo>
                    <a:pt x="134035" y="352945"/>
                  </a:lnTo>
                  <a:lnTo>
                    <a:pt x="132321" y="350405"/>
                  </a:lnTo>
                  <a:lnTo>
                    <a:pt x="134924" y="347865"/>
                  </a:lnTo>
                  <a:lnTo>
                    <a:pt x="136232" y="346595"/>
                  </a:lnTo>
                  <a:lnTo>
                    <a:pt x="141351" y="349135"/>
                  </a:lnTo>
                  <a:lnTo>
                    <a:pt x="147485" y="351675"/>
                  </a:lnTo>
                  <a:lnTo>
                    <a:pt x="150952" y="350405"/>
                  </a:lnTo>
                  <a:lnTo>
                    <a:pt x="146812" y="350405"/>
                  </a:lnTo>
                  <a:lnTo>
                    <a:pt x="147434" y="346595"/>
                  </a:lnTo>
                  <a:lnTo>
                    <a:pt x="150075" y="345325"/>
                  </a:lnTo>
                  <a:lnTo>
                    <a:pt x="154127" y="345325"/>
                  </a:lnTo>
                  <a:lnTo>
                    <a:pt x="157492" y="346595"/>
                  </a:lnTo>
                  <a:lnTo>
                    <a:pt x="158508" y="345325"/>
                  </a:lnTo>
                  <a:lnTo>
                    <a:pt x="161569" y="341515"/>
                  </a:lnTo>
                  <a:lnTo>
                    <a:pt x="158724" y="341515"/>
                  </a:lnTo>
                  <a:lnTo>
                    <a:pt x="152933" y="341515"/>
                  </a:lnTo>
                  <a:lnTo>
                    <a:pt x="152412" y="337705"/>
                  </a:lnTo>
                  <a:lnTo>
                    <a:pt x="158724" y="341515"/>
                  </a:lnTo>
                  <a:lnTo>
                    <a:pt x="155600" y="337705"/>
                  </a:lnTo>
                  <a:lnTo>
                    <a:pt x="152488" y="333895"/>
                  </a:lnTo>
                  <a:lnTo>
                    <a:pt x="152577" y="332625"/>
                  </a:lnTo>
                  <a:lnTo>
                    <a:pt x="152768" y="330085"/>
                  </a:lnTo>
                  <a:lnTo>
                    <a:pt x="156857" y="335165"/>
                  </a:lnTo>
                  <a:lnTo>
                    <a:pt x="158953" y="332625"/>
                  </a:lnTo>
                  <a:lnTo>
                    <a:pt x="157619" y="330085"/>
                  </a:lnTo>
                  <a:lnTo>
                    <a:pt x="155613" y="326275"/>
                  </a:lnTo>
                  <a:lnTo>
                    <a:pt x="154940" y="325005"/>
                  </a:lnTo>
                  <a:lnTo>
                    <a:pt x="157099" y="323735"/>
                  </a:lnTo>
                  <a:lnTo>
                    <a:pt x="160921" y="331355"/>
                  </a:lnTo>
                  <a:lnTo>
                    <a:pt x="161709" y="327545"/>
                  </a:lnTo>
                  <a:lnTo>
                    <a:pt x="165874" y="333895"/>
                  </a:lnTo>
                  <a:lnTo>
                    <a:pt x="164871" y="327545"/>
                  </a:lnTo>
                  <a:lnTo>
                    <a:pt x="170218" y="327545"/>
                  </a:lnTo>
                  <a:lnTo>
                    <a:pt x="166789" y="325005"/>
                  </a:lnTo>
                  <a:lnTo>
                    <a:pt x="166052" y="323735"/>
                  </a:lnTo>
                  <a:lnTo>
                    <a:pt x="163144" y="318655"/>
                  </a:lnTo>
                  <a:lnTo>
                    <a:pt x="164134" y="317385"/>
                  </a:lnTo>
                  <a:lnTo>
                    <a:pt x="165125" y="316115"/>
                  </a:lnTo>
                  <a:lnTo>
                    <a:pt x="168986" y="318655"/>
                  </a:lnTo>
                  <a:lnTo>
                    <a:pt x="168186" y="321195"/>
                  </a:lnTo>
                  <a:lnTo>
                    <a:pt x="170611" y="318655"/>
                  </a:lnTo>
                  <a:lnTo>
                    <a:pt x="172478" y="322465"/>
                  </a:lnTo>
                  <a:lnTo>
                    <a:pt x="174929" y="326275"/>
                  </a:lnTo>
                  <a:lnTo>
                    <a:pt x="169875" y="322465"/>
                  </a:lnTo>
                  <a:lnTo>
                    <a:pt x="171069" y="325005"/>
                  </a:lnTo>
                  <a:lnTo>
                    <a:pt x="171767" y="326275"/>
                  </a:lnTo>
                  <a:lnTo>
                    <a:pt x="172935" y="327545"/>
                  </a:lnTo>
                  <a:lnTo>
                    <a:pt x="177266" y="330085"/>
                  </a:lnTo>
                  <a:lnTo>
                    <a:pt x="177431" y="326275"/>
                  </a:lnTo>
                  <a:lnTo>
                    <a:pt x="177482" y="325005"/>
                  </a:lnTo>
                  <a:lnTo>
                    <a:pt x="177241" y="325005"/>
                  </a:lnTo>
                  <a:lnTo>
                    <a:pt x="176403" y="323735"/>
                  </a:lnTo>
                  <a:lnTo>
                    <a:pt x="175755" y="318655"/>
                  </a:lnTo>
                  <a:lnTo>
                    <a:pt x="175425" y="316115"/>
                  </a:lnTo>
                  <a:lnTo>
                    <a:pt x="175107" y="313575"/>
                  </a:lnTo>
                  <a:lnTo>
                    <a:pt x="177317" y="314845"/>
                  </a:lnTo>
                  <a:lnTo>
                    <a:pt x="178676" y="318655"/>
                  </a:lnTo>
                  <a:lnTo>
                    <a:pt x="179108" y="317385"/>
                  </a:lnTo>
                  <a:lnTo>
                    <a:pt x="177850" y="314845"/>
                  </a:lnTo>
                  <a:lnTo>
                    <a:pt x="178790" y="313575"/>
                  </a:lnTo>
                  <a:lnTo>
                    <a:pt x="181775" y="317385"/>
                  </a:lnTo>
                  <a:lnTo>
                    <a:pt x="185229" y="321144"/>
                  </a:lnTo>
                  <a:lnTo>
                    <a:pt x="185458" y="317385"/>
                  </a:lnTo>
                  <a:lnTo>
                    <a:pt x="187172" y="318655"/>
                  </a:lnTo>
                  <a:lnTo>
                    <a:pt x="191541" y="319925"/>
                  </a:lnTo>
                  <a:lnTo>
                    <a:pt x="192227" y="321195"/>
                  </a:lnTo>
                  <a:lnTo>
                    <a:pt x="196469" y="321195"/>
                  </a:lnTo>
                  <a:lnTo>
                    <a:pt x="194957" y="317385"/>
                  </a:lnTo>
                  <a:lnTo>
                    <a:pt x="193446" y="313575"/>
                  </a:lnTo>
                  <a:lnTo>
                    <a:pt x="191439" y="308495"/>
                  </a:lnTo>
                  <a:lnTo>
                    <a:pt x="197053" y="309765"/>
                  </a:lnTo>
                  <a:lnTo>
                    <a:pt x="196570" y="308495"/>
                  </a:lnTo>
                  <a:lnTo>
                    <a:pt x="196265" y="307225"/>
                  </a:lnTo>
                  <a:lnTo>
                    <a:pt x="196443" y="305955"/>
                  </a:lnTo>
                  <a:lnTo>
                    <a:pt x="200050" y="304685"/>
                  </a:lnTo>
                  <a:lnTo>
                    <a:pt x="206654" y="307225"/>
                  </a:lnTo>
                  <a:lnTo>
                    <a:pt x="206324" y="304685"/>
                  </a:lnTo>
                  <a:lnTo>
                    <a:pt x="205511" y="298335"/>
                  </a:lnTo>
                  <a:lnTo>
                    <a:pt x="213360" y="303415"/>
                  </a:lnTo>
                  <a:lnTo>
                    <a:pt x="214617" y="299758"/>
                  </a:lnTo>
                  <a:lnTo>
                    <a:pt x="219951" y="305371"/>
                  </a:lnTo>
                  <a:lnTo>
                    <a:pt x="220967" y="304876"/>
                  </a:lnTo>
                  <a:lnTo>
                    <a:pt x="213550" y="298615"/>
                  </a:lnTo>
                  <a:lnTo>
                    <a:pt x="214426" y="299554"/>
                  </a:lnTo>
                  <a:lnTo>
                    <a:pt x="208978" y="298335"/>
                  </a:lnTo>
                  <a:lnTo>
                    <a:pt x="203288" y="297065"/>
                  </a:lnTo>
                  <a:lnTo>
                    <a:pt x="204165" y="294525"/>
                  </a:lnTo>
                  <a:lnTo>
                    <a:pt x="205473" y="290715"/>
                  </a:lnTo>
                  <a:lnTo>
                    <a:pt x="206717" y="285635"/>
                  </a:lnTo>
                  <a:lnTo>
                    <a:pt x="211696" y="295795"/>
                  </a:lnTo>
                  <a:lnTo>
                    <a:pt x="214452" y="297065"/>
                  </a:lnTo>
                  <a:lnTo>
                    <a:pt x="213017" y="291985"/>
                  </a:lnTo>
                  <a:lnTo>
                    <a:pt x="210604" y="285635"/>
                  </a:lnTo>
                  <a:lnTo>
                    <a:pt x="209638" y="283095"/>
                  </a:lnTo>
                  <a:lnTo>
                    <a:pt x="217347" y="285635"/>
                  </a:lnTo>
                  <a:lnTo>
                    <a:pt x="217424" y="286905"/>
                  </a:lnTo>
                  <a:lnTo>
                    <a:pt x="226517" y="286905"/>
                  </a:lnTo>
                  <a:lnTo>
                    <a:pt x="224650" y="283095"/>
                  </a:lnTo>
                  <a:lnTo>
                    <a:pt x="222796" y="279285"/>
                  </a:lnTo>
                  <a:lnTo>
                    <a:pt x="226656" y="280555"/>
                  </a:lnTo>
                  <a:lnTo>
                    <a:pt x="226123" y="281825"/>
                  </a:lnTo>
                  <a:lnTo>
                    <a:pt x="226733" y="281825"/>
                  </a:lnTo>
                  <a:lnTo>
                    <a:pt x="226212" y="283095"/>
                  </a:lnTo>
                  <a:lnTo>
                    <a:pt x="228828" y="281825"/>
                  </a:lnTo>
                  <a:lnTo>
                    <a:pt x="227520" y="279285"/>
                  </a:lnTo>
                  <a:lnTo>
                    <a:pt x="225615" y="275475"/>
                  </a:lnTo>
                  <a:lnTo>
                    <a:pt x="224370" y="272935"/>
                  </a:lnTo>
                  <a:lnTo>
                    <a:pt x="225272" y="270395"/>
                  </a:lnTo>
                  <a:lnTo>
                    <a:pt x="229946" y="270395"/>
                  </a:lnTo>
                  <a:lnTo>
                    <a:pt x="230454" y="272935"/>
                  </a:lnTo>
                  <a:lnTo>
                    <a:pt x="230428" y="267855"/>
                  </a:lnTo>
                  <a:lnTo>
                    <a:pt x="231470" y="266585"/>
                  </a:lnTo>
                  <a:lnTo>
                    <a:pt x="233159" y="268986"/>
                  </a:lnTo>
                  <a:lnTo>
                    <a:pt x="234759" y="266585"/>
                  </a:lnTo>
                  <a:lnTo>
                    <a:pt x="235597" y="265315"/>
                  </a:lnTo>
                  <a:lnTo>
                    <a:pt x="235902" y="265315"/>
                  </a:lnTo>
                  <a:lnTo>
                    <a:pt x="234721" y="262775"/>
                  </a:lnTo>
                  <a:lnTo>
                    <a:pt x="233781" y="260235"/>
                  </a:lnTo>
                  <a:lnTo>
                    <a:pt x="233324" y="258965"/>
                  </a:lnTo>
                  <a:lnTo>
                    <a:pt x="232829" y="256425"/>
                  </a:lnTo>
                  <a:lnTo>
                    <a:pt x="234975" y="257429"/>
                  </a:lnTo>
                  <a:lnTo>
                    <a:pt x="234899" y="256425"/>
                  </a:lnTo>
                  <a:lnTo>
                    <a:pt x="234797" y="255155"/>
                  </a:lnTo>
                  <a:lnTo>
                    <a:pt x="238734" y="256425"/>
                  </a:lnTo>
                  <a:lnTo>
                    <a:pt x="239649" y="261505"/>
                  </a:lnTo>
                  <a:lnTo>
                    <a:pt x="237578" y="262775"/>
                  </a:lnTo>
                  <a:lnTo>
                    <a:pt x="243382" y="266585"/>
                  </a:lnTo>
                  <a:lnTo>
                    <a:pt x="243687" y="265315"/>
                  </a:lnTo>
                  <a:lnTo>
                    <a:pt x="243573" y="261505"/>
                  </a:lnTo>
                  <a:lnTo>
                    <a:pt x="245732" y="261505"/>
                  </a:lnTo>
                  <a:lnTo>
                    <a:pt x="244297" y="260235"/>
                  </a:lnTo>
                  <a:lnTo>
                    <a:pt x="241147" y="255155"/>
                  </a:lnTo>
                  <a:lnTo>
                    <a:pt x="240360" y="253885"/>
                  </a:lnTo>
                  <a:lnTo>
                    <a:pt x="243154" y="256425"/>
                  </a:lnTo>
                  <a:lnTo>
                    <a:pt x="245579" y="256425"/>
                  </a:lnTo>
                  <a:lnTo>
                    <a:pt x="245783" y="257632"/>
                  </a:lnTo>
                  <a:lnTo>
                    <a:pt x="245719" y="256425"/>
                  </a:lnTo>
                  <a:lnTo>
                    <a:pt x="248678" y="256425"/>
                  </a:lnTo>
                  <a:lnTo>
                    <a:pt x="248069" y="253885"/>
                  </a:lnTo>
                  <a:lnTo>
                    <a:pt x="247764" y="252615"/>
                  </a:lnTo>
                  <a:lnTo>
                    <a:pt x="251853" y="257695"/>
                  </a:lnTo>
                  <a:lnTo>
                    <a:pt x="252209" y="255155"/>
                  </a:lnTo>
                  <a:lnTo>
                    <a:pt x="253669" y="252615"/>
                  </a:lnTo>
                  <a:lnTo>
                    <a:pt x="258953" y="258965"/>
                  </a:lnTo>
                  <a:lnTo>
                    <a:pt x="259232" y="256425"/>
                  </a:lnTo>
                  <a:lnTo>
                    <a:pt x="256349" y="252615"/>
                  </a:lnTo>
                  <a:lnTo>
                    <a:pt x="255892" y="251345"/>
                  </a:lnTo>
                  <a:lnTo>
                    <a:pt x="255435" y="250075"/>
                  </a:lnTo>
                  <a:lnTo>
                    <a:pt x="254990" y="248805"/>
                  </a:lnTo>
                  <a:lnTo>
                    <a:pt x="257568" y="247535"/>
                  </a:lnTo>
                  <a:lnTo>
                    <a:pt x="258419" y="248475"/>
                  </a:lnTo>
                  <a:lnTo>
                    <a:pt x="259118" y="247535"/>
                  </a:lnTo>
                  <a:lnTo>
                    <a:pt x="260083" y="246265"/>
                  </a:lnTo>
                  <a:lnTo>
                    <a:pt x="264871" y="246265"/>
                  </a:lnTo>
                  <a:lnTo>
                    <a:pt x="264718" y="243725"/>
                  </a:lnTo>
                  <a:lnTo>
                    <a:pt x="264655" y="242455"/>
                  </a:lnTo>
                  <a:lnTo>
                    <a:pt x="264617" y="234835"/>
                  </a:lnTo>
                  <a:lnTo>
                    <a:pt x="267716" y="234835"/>
                  </a:lnTo>
                  <a:lnTo>
                    <a:pt x="267195" y="233565"/>
                  </a:lnTo>
                  <a:lnTo>
                    <a:pt x="267716" y="233565"/>
                  </a:lnTo>
                  <a:lnTo>
                    <a:pt x="269506" y="236105"/>
                  </a:lnTo>
                  <a:lnTo>
                    <a:pt x="269341" y="233565"/>
                  </a:lnTo>
                  <a:lnTo>
                    <a:pt x="269265" y="232295"/>
                  </a:lnTo>
                  <a:lnTo>
                    <a:pt x="264223" y="229755"/>
                  </a:lnTo>
                  <a:lnTo>
                    <a:pt x="264998" y="225945"/>
                  </a:lnTo>
                  <a:lnTo>
                    <a:pt x="264756" y="223405"/>
                  </a:lnTo>
                  <a:lnTo>
                    <a:pt x="269151" y="224675"/>
                  </a:lnTo>
                  <a:lnTo>
                    <a:pt x="273786" y="225945"/>
                  </a:lnTo>
                  <a:lnTo>
                    <a:pt x="274142" y="223405"/>
                  </a:lnTo>
                  <a:lnTo>
                    <a:pt x="274320" y="222135"/>
                  </a:lnTo>
                  <a:lnTo>
                    <a:pt x="276529" y="223405"/>
                  </a:lnTo>
                  <a:lnTo>
                    <a:pt x="277291" y="225945"/>
                  </a:lnTo>
                  <a:lnTo>
                    <a:pt x="279590" y="228485"/>
                  </a:lnTo>
                  <a:lnTo>
                    <a:pt x="279146" y="222135"/>
                  </a:lnTo>
                  <a:lnTo>
                    <a:pt x="278968" y="219595"/>
                  </a:lnTo>
                  <a:lnTo>
                    <a:pt x="279641" y="220865"/>
                  </a:lnTo>
                  <a:close/>
                </a:path>
                <a:path w="472440" h="1127760">
                  <a:moveTo>
                    <a:pt x="283006" y="213245"/>
                  </a:moveTo>
                  <a:lnTo>
                    <a:pt x="272948" y="196735"/>
                  </a:lnTo>
                  <a:lnTo>
                    <a:pt x="270294" y="195465"/>
                  </a:lnTo>
                  <a:lnTo>
                    <a:pt x="267995" y="194195"/>
                  </a:lnTo>
                  <a:lnTo>
                    <a:pt x="266776" y="192925"/>
                  </a:lnTo>
                  <a:lnTo>
                    <a:pt x="267017" y="190385"/>
                  </a:lnTo>
                  <a:lnTo>
                    <a:pt x="252450" y="190385"/>
                  </a:lnTo>
                  <a:lnTo>
                    <a:pt x="250507" y="190385"/>
                  </a:lnTo>
                  <a:lnTo>
                    <a:pt x="250456" y="190766"/>
                  </a:lnTo>
                  <a:lnTo>
                    <a:pt x="250380" y="191871"/>
                  </a:lnTo>
                  <a:lnTo>
                    <a:pt x="250634" y="192925"/>
                  </a:lnTo>
                  <a:lnTo>
                    <a:pt x="247561" y="195465"/>
                  </a:lnTo>
                  <a:lnTo>
                    <a:pt x="246837" y="194195"/>
                  </a:lnTo>
                  <a:lnTo>
                    <a:pt x="244652" y="198005"/>
                  </a:lnTo>
                  <a:lnTo>
                    <a:pt x="246278" y="198005"/>
                  </a:lnTo>
                  <a:lnTo>
                    <a:pt x="251714" y="205625"/>
                  </a:lnTo>
                  <a:lnTo>
                    <a:pt x="249631" y="204355"/>
                  </a:lnTo>
                  <a:lnTo>
                    <a:pt x="244094" y="204355"/>
                  </a:lnTo>
                  <a:lnTo>
                    <a:pt x="239255" y="204355"/>
                  </a:lnTo>
                  <a:lnTo>
                    <a:pt x="238620" y="205625"/>
                  </a:lnTo>
                  <a:lnTo>
                    <a:pt x="237871" y="206895"/>
                  </a:lnTo>
                  <a:lnTo>
                    <a:pt x="233299" y="206895"/>
                  </a:lnTo>
                  <a:lnTo>
                    <a:pt x="237617" y="210705"/>
                  </a:lnTo>
                  <a:lnTo>
                    <a:pt x="238937" y="213245"/>
                  </a:lnTo>
                  <a:lnTo>
                    <a:pt x="277202" y="213245"/>
                  </a:lnTo>
                  <a:lnTo>
                    <a:pt x="276796" y="211975"/>
                  </a:lnTo>
                  <a:lnTo>
                    <a:pt x="283006" y="213245"/>
                  </a:lnTo>
                  <a:close/>
                </a:path>
                <a:path w="472440" h="1127760">
                  <a:moveTo>
                    <a:pt x="285521" y="211874"/>
                  </a:moveTo>
                  <a:lnTo>
                    <a:pt x="284657" y="211264"/>
                  </a:lnTo>
                  <a:lnTo>
                    <a:pt x="283845" y="210451"/>
                  </a:lnTo>
                  <a:lnTo>
                    <a:pt x="283032" y="209626"/>
                  </a:lnTo>
                  <a:lnTo>
                    <a:pt x="283476" y="210616"/>
                  </a:lnTo>
                  <a:lnTo>
                    <a:pt x="284251" y="211518"/>
                  </a:lnTo>
                  <a:lnTo>
                    <a:pt x="285521" y="211874"/>
                  </a:lnTo>
                  <a:close/>
                </a:path>
                <a:path w="472440" h="1127760">
                  <a:moveTo>
                    <a:pt x="287147" y="213969"/>
                  </a:moveTo>
                  <a:lnTo>
                    <a:pt x="283006" y="212890"/>
                  </a:lnTo>
                  <a:lnTo>
                    <a:pt x="284226" y="213461"/>
                  </a:lnTo>
                  <a:lnTo>
                    <a:pt x="285584" y="213842"/>
                  </a:lnTo>
                  <a:lnTo>
                    <a:pt x="287147" y="213969"/>
                  </a:lnTo>
                  <a:close/>
                </a:path>
                <a:path w="472440" h="1127760">
                  <a:moveTo>
                    <a:pt x="299529" y="202285"/>
                  </a:moveTo>
                  <a:lnTo>
                    <a:pt x="299123" y="201815"/>
                  </a:lnTo>
                  <a:lnTo>
                    <a:pt x="297129" y="203085"/>
                  </a:lnTo>
                  <a:lnTo>
                    <a:pt x="299529" y="202285"/>
                  </a:lnTo>
                  <a:close/>
                </a:path>
                <a:path w="472440" h="1127760">
                  <a:moveTo>
                    <a:pt x="299694" y="191871"/>
                  </a:moveTo>
                  <a:lnTo>
                    <a:pt x="299504" y="191643"/>
                  </a:lnTo>
                  <a:lnTo>
                    <a:pt x="299694" y="191871"/>
                  </a:lnTo>
                  <a:close/>
                </a:path>
                <a:path w="472440" h="1127760">
                  <a:moveTo>
                    <a:pt x="308825" y="199275"/>
                  </a:moveTo>
                  <a:lnTo>
                    <a:pt x="305689" y="196735"/>
                  </a:lnTo>
                  <a:lnTo>
                    <a:pt x="304126" y="195465"/>
                  </a:lnTo>
                  <a:lnTo>
                    <a:pt x="299694" y="191871"/>
                  </a:lnTo>
                  <a:lnTo>
                    <a:pt x="302615" y="195465"/>
                  </a:lnTo>
                  <a:lnTo>
                    <a:pt x="295668" y="190385"/>
                  </a:lnTo>
                  <a:lnTo>
                    <a:pt x="300951" y="201815"/>
                  </a:lnTo>
                  <a:lnTo>
                    <a:pt x="299529" y="202285"/>
                  </a:lnTo>
                  <a:lnTo>
                    <a:pt x="301307" y="204355"/>
                  </a:lnTo>
                  <a:lnTo>
                    <a:pt x="301815" y="205625"/>
                  </a:lnTo>
                  <a:lnTo>
                    <a:pt x="301574" y="196735"/>
                  </a:lnTo>
                  <a:lnTo>
                    <a:pt x="305752" y="201815"/>
                  </a:lnTo>
                  <a:lnTo>
                    <a:pt x="305803" y="199275"/>
                  </a:lnTo>
                  <a:lnTo>
                    <a:pt x="308825" y="199275"/>
                  </a:lnTo>
                  <a:close/>
                </a:path>
                <a:path w="472440" h="1127760">
                  <a:moveTo>
                    <a:pt x="311353" y="194195"/>
                  </a:moveTo>
                  <a:lnTo>
                    <a:pt x="310984" y="193141"/>
                  </a:lnTo>
                  <a:lnTo>
                    <a:pt x="308457" y="194195"/>
                  </a:lnTo>
                  <a:lnTo>
                    <a:pt x="311353" y="194195"/>
                  </a:lnTo>
                  <a:close/>
                </a:path>
                <a:path w="472440" h="1127760">
                  <a:moveTo>
                    <a:pt x="311518" y="192925"/>
                  </a:moveTo>
                  <a:lnTo>
                    <a:pt x="310146" y="190766"/>
                  </a:lnTo>
                  <a:lnTo>
                    <a:pt x="310984" y="193141"/>
                  </a:lnTo>
                  <a:lnTo>
                    <a:pt x="311518" y="192925"/>
                  </a:lnTo>
                  <a:close/>
                </a:path>
                <a:path w="472440" h="1127760">
                  <a:moveTo>
                    <a:pt x="320040" y="110197"/>
                  </a:moveTo>
                  <a:lnTo>
                    <a:pt x="315569" y="107886"/>
                  </a:lnTo>
                  <a:lnTo>
                    <a:pt x="309219" y="103784"/>
                  </a:lnTo>
                  <a:lnTo>
                    <a:pt x="313143" y="107873"/>
                  </a:lnTo>
                  <a:lnTo>
                    <a:pt x="317220" y="111620"/>
                  </a:lnTo>
                  <a:lnTo>
                    <a:pt x="317512" y="110045"/>
                  </a:lnTo>
                  <a:lnTo>
                    <a:pt x="318643" y="109855"/>
                  </a:lnTo>
                  <a:lnTo>
                    <a:pt x="320040" y="110197"/>
                  </a:lnTo>
                  <a:close/>
                </a:path>
                <a:path w="472440" h="1127760">
                  <a:moveTo>
                    <a:pt x="321348" y="111645"/>
                  </a:moveTo>
                  <a:lnTo>
                    <a:pt x="320040" y="110375"/>
                  </a:lnTo>
                  <a:lnTo>
                    <a:pt x="321106" y="111645"/>
                  </a:lnTo>
                  <a:lnTo>
                    <a:pt x="321348" y="111645"/>
                  </a:lnTo>
                  <a:close/>
                </a:path>
                <a:path w="472440" h="1127760">
                  <a:moveTo>
                    <a:pt x="343979" y="164985"/>
                  </a:moveTo>
                  <a:lnTo>
                    <a:pt x="343522" y="163715"/>
                  </a:lnTo>
                  <a:lnTo>
                    <a:pt x="343395" y="163588"/>
                  </a:lnTo>
                  <a:lnTo>
                    <a:pt x="343979" y="164985"/>
                  </a:lnTo>
                  <a:close/>
                </a:path>
                <a:path w="472440" h="1127760">
                  <a:moveTo>
                    <a:pt x="349580" y="162445"/>
                  </a:moveTo>
                  <a:lnTo>
                    <a:pt x="347713" y="161086"/>
                  </a:lnTo>
                  <a:lnTo>
                    <a:pt x="347332" y="161175"/>
                  </a:lnTo>
                  <a:lnTo>
                    <a:pt x="349580" y="162445"/>
                  </a:lnTo>
                  <a:close/>
                </a:path>
                <a:path w="472440" h="1127760">
                  <a:moveTo>
                    <a:pt x="356920" y="152361"/>
                  </a:moveTo>
                  <a:lnTo>
                    <a:pt x="356844" y="151752"/>
                  </a:lnTo>
                  <a:lnTo>
                    <a:pt x="356717" y="151041"/>
                  </a:lnTo>
                  <a:lnTo>
                    <a:pt x="356450" y="150139"/>
                  </a:lnTo>
                  <a:lnTo>
                    <a:pt x="356514" y="151168"/>
                  </a:lnTo>
                  <a:lnTo>
                    <a:pt x="356704" y="151828"/>
                  </a:lnTo>
                  <a:lnTo>
                    <a:pt x="356920" y="152361"/>
                  </a:lnTo>
                  <a:close/>
                </a:path>
                <a:path w="472440" h="1127760">
                  <a:moveTo>
                    <a:pt x="357251" y="154901"/>
                  </a:moveTo>
                  <a:lnTo>
                    <a:pt x="357085" y="154787"/>
                  </a:lnTo>
                  <a:lnTo>
                    <a:pt x="357251" y="154901"/>
                  </a:lnTo>
                  <a:close/>
                </a:path>
                <a:path w="472440" h="1127760">
                  <a:moveTo>
                    <a:pt x="358013" y="154914"/>
                  </a:moveTo>
                  <a:lnTo>
                    <a:pt x="356920" y="152361"/>
                  </a:lnTo>
                  <a:lnTo>
                    <a:pt x="357238" y="154813"/>
                  </a:lnTo>
                  <a:lnTo>
                    <a:pt x="358013" y="154914"/>
                  </a:lnTo>
                  <a:close/>
                </a:path>
                <a:path w="472440" h="1127760">
                  <a:moveTo>
                    <a:pt x="362127" y="155486"/>
                  </a:moveTo>
                  <a:lnTo>
                    <a:pt x="360730" y="152628"/>
                  </a:lnTo>
                  <a:lnTo>
                    <a:pt x="358013" y="154914"/>
                  </a:lnTo>
                  <a:lnTo>
                    <a:pt x="362127" y="155486"/>
                  </a:lnTo>
                  <a:close/>
                </a:path>
                <a:path w="472440" h="1127760">
                  <a:moveTo>
                    <a:pt x="366534" y="161226"/>
                  </a:moveTo>
                  <a:lnTo>
                    <a:pt x="359219" y="156235"/>
                  </a:lnTo>
                  <a:lnTo>
                    <a:pt x="357251" y="154901"/>
                  </a:lnTo>
                  <a:lnTo>
                    <a:pt x="357416" y="156235"/>
                  </a:lnTo>
                  <a:lnTo>
                    <a:pt x="355333" y="155638"/>
                  </a:lnTo>
                  <a:lnTo>
                    <a:pt x="361746" y="161328"/>
                  </a:lnTo>
                  <a:lnTo>
                    <a:pt x="366534" y="161226"/>
                  </a:lnTo>
                  <a:close/>
                </a:path>
                <a:path w="472440" h="1127760">
                  <a:moveTo>
                    <a:pt x="372275" y="110439"/>
                  </a:moveTo>
                  <a:lnTo>
                    <a:pt x="363601" y="100850"/>
                  </a:lnTo>
                  <a:lnTo>
                    <a:pt x="371754" y="111036"/>
                  </a:lnTo>
                  <a:lnTo>
                    <a:pt x="372275" y="110439"/>
                  </a:lnTo>
                  <a:close/>
                </a:path>
                <a:path w="472440" h="1127760">
                  <a:moveTo>
                    <a:pt x="389686" y="124040"/>
                  </a:moveTo>
                  <a:lnTo>
                    <a:pt x="388493" y="123926"/>
                  </a:lnTo>
                  <a:lnTo>
                    <a:pt x="387413" y="123380"/>
                  </a:lnTo>
                  <a:lnTo>
                    <a:pt x="386422" y="122720"/>
                  </a:lnTo>
                  <a:lnTo>
                    <a:pt x="387388" y="123863"/>
                  </a:lnTo>
                  <a:lnTo>
                    <a:pt x="388493" y="124561"/>
                  </a:lnTo>
                  <a:lnTo>
                    <a:pt x="389686" y="124040"/>
                  </a:lnTo>
                  <a:close/>
                </a:path>
                <a:path w="472440" h="1127760">
                  <a:moveTo>
                    <a:pt x="398348" y="39255"/>
                  </a:moveTo>
                  <a:lnTo>
                    <a:pt x="396976" y="40525"/>
                  </a:lnTo>
                  <a:lnTo>
                    <a:pt x="398195" y="40525"/>
                  </a:lnTo>
                  <a:lnTo>
                    <a:pt x="398348" y="39255"/>
                  </a:lnTo>
                  <a:close/>
                </a:path>
                <a:path w="472440" h="1127760">
                  <a:moveTo>
                    <a:pt x="399961" y="34823"/>
                  </a:moveTo>
                  <a:lnTo>
                    <a:pt x="398691" y="33909"/>
                  </a:lnTo>
                  <a:lnTo>
                    <a:pt x="398208" y="33566"/>
                  </a:lnTo>
                  <a:lnTo>
                    <a:pt x="398627" y="33997"/>
                  </a:lnTo>
                  <a:lnTo>
                    <a:pt x="399961" y="34823"/>
                  </a:lnTo>
                  <a:close/>
                </a:path>
                <a:path w="472440" h="1127760">
                  <a:moveTo>
                    <a:pt x="401929" y="77762"/>
                  </a:moveTo>
                  <a:lnTo>
                    <a:pt x="401472" y="76136"/>
                  </a:lnTo>
                  <a:lnTo>
                    <a:pt x="401764" y="74739"/>
                  </a:lnTo>
                  <a:lnTo>
                    <a:pt x="400011" y="73482"/>
                  </a:lnTo>
                  <a:lnTo>
                    <a:pt x="398919" y="76885"/>
                  </a:lnTo>
                  <a:lnTo>
                    <a:pt x="400138" y="78727"/>
                  </a:lnTo>
                  <a:lnTo>
                    <a:pt x="401650" y="79171"/>
                  </a:lnTo>
                  <a:lnTo>
                    <a:pt x="401929" y="77762"/>
                  </a:lnTo>
                  <a:close/>
                </a:path>
                <a:path w="472440" h="1127760">
                  <a:moveTo>
                    <a:pt x="402882" y="32092"/>
                  </a:moveTo>
                  <a:lnTo>
                    <a:pt x="401980" y="32562"/>
                  </a:lnTo>
                  <a:lnTo>
                    <a:pt x="402247" y="33134"/>
                  </a:lnTo>
                  <a:lnTo>
                    <a:pt x="402882" y="32092"/>
                  </a:lnTo>
                  <a:close/>
                </a:path>
                <a:path w="472440" h="1127760">
                  <a:moveTo>
                    <a:pt x="403021" y="33604"/>
                  </a:moveTo>
                  <a:lnTo>
                    <a:pt x="402602" y="33477"/>
                  </a:lnTo>
                  <a:lnTo>
                    <a:pt x="402323" y="33312"/>
                  </a:lnTo>
                  <a:lnTo>
                    <a:pt x="402247" y="33134"/>
                  </a:lnTo>
                  <a:lnTo>
                    <a:pt x="402043" y="33426"/>
                  </a:lnTo>
                  <a:lnTo>
                    <a:pt x="401764" y="33820"/>
                  </a:lnTo>
                  <a:lnTo>
                    <a:pt x="402310" y="33705"/>
                  </a:lnTo>
                  <a:lnTo>
                    <a:pt x="403021" y="33604"/>
                  </a:lnTo>
                  <a:close/>
                </a:path>
                <a:path w="472440" h="1127760">
                  <a:moveTo>
                    <a:pt x="403707" y="39268"/>
                  </a:moveTo>
                  <a:lnTo>
                    <a:pt x="403288" y="38836"/>
                  </a:lnTo>
                  <a:lnTo>
                    <a:pt x="398627" y="33997"/>
                  </a:lnTo>
                  <a:lnTo>
                    <a:pt x="399288" y="36868"/>
                  </a:lnTo>
                  <a:lnTo>
                    <a:pt x="400850" y="39801"/>
                  </a:lnTo>
                  <a:lnTo>
                    <a:pt x="402196" y="38836"/>
                  </a:lnTo>
                  <a:lnTo>
                    <a:pt x="403707" y="39268"/>
                  </a:lnTo>
                  <a:close/>
                </a:path>
                <a:path w="472440" h="1127760">
                  <a:moveTo>
                    <a:pt x="404050" y="92036"/>
                  </a:moveTo>
                  <a:lnTo>
                    <a:pt x="403936" y="90970"/>
                  </a:lnTo>
                  <a:lnTo>
                    <a:pt x="403644" y="91325"/>
                  </a:lnTo>
                  <a:lnTo>
                    <a:pt x="404050" y="92036"/>
                  </a:lnTo>
                  <a:close/>
                </a:path>
                <a:path w="472440" h="1127760">
                  <a:moveTo>
                    <a:pt x="404431" y="31775"/>
                  </a:moveTo>
                  <a:lnTo>
                    <a:pt x="403923" y="31000"/>
                  </a:lnTo>
                  <a:lnTo>
                    <a:pt x="403440" y="30645"/>
                  </a:lnTo>
                  <a:lnTo>
                    <a:pt x="403313" y="32054"/>
                  </a:lnTo>
                  <a:lnTo>
                    <a:pt x="403771" y="31940"/>
                  </a:lnTo>
                  <a:lnTo>
                    <a:pt x="404101" y="31864"/>
                  </a:lnTo>
                  <a:lnTo>
                    <a:pt x="404431" y="31775"/>
                  </a:lnTo>
                  <a:close/>
                </a:path>
                <a:path w="472440" h="1127760">
                  <a:moveTo>
                    <a:pt x="405218" y="33845"/>
                  </a:moveTo>
                  <a:lnTo>
                    <a:pt x="404444" y="33629"/>
                  </a:lnTo>
                  <a:lnTo>
                    <a:pt x="403694" y="33540"/>
                  </a:lnTo>
                  <a:lnTo>
                    <a:pt x="403021" y="33616"/>
                  </a:lnTo>
                  <a:lnTo>
                    <a:pt x="403479" y="33769"/>
                  </a:lnTo>
                  <a:lnTo>
                    <a:pt x="404177" y="33870"/>
                  </a:lnTo>
                  <a:lnTo>
                    <a:pt x="405218" y="33845"/>
                  </a:lnTo>
                  <a:close/>
                </a:path>
                <a:path w="472440" h="1127760">
                  <a:moveTo>
                    <a:pt x="408965" y="91325"/>
                  </a:moveTo>
                  <a:lnTo>
                    <a:pt x="408825" y="90055"/>
                  </a:lnTo>
                  <a:lnTo>
                    <a:pt x="408546" y="87515"/>
                  </a:lnTo>
                  <a:lnTo>
                    <a:pt x="402869" y="81165"/>
                  </a:lnTo>
                  <a:lnTo>
                    <a:pt x="403936" y="90970"/>
                  </a:lnTo>
                  <a:lnTo>
                    <a:pt x="404685" y="90055"/>
                  </a:lnTo>
                  <a:lnTo>
                    <a:pt x="407568" y="92595"/>
                  </a:lnTo>
                  <a:lnTo>
                    <a:pt x="407441" y="93865"/>
                  </a:lnTo>
                  <a:lnTo>
                    <a:pt x="407403" y="95021"/>
                  </a:lnTo>
                  <a:lnTo>
                    <a:pt x="408965" y="91325"/>
                  </a:lnTo>
                  <a:close/>
                </a:path>
                <a:path w="472440" h="1127760">
                  <a:moveTo>
                    <a:pt x="409397" y="23063"/>
                  </a:moveTo>
                  <a:lnTo>
                    <a:pt x="408876" y="23660"/>
                  </a:lnTo>
                  <a:lnTo>
                    <a:pt x="409168" y="23876"/>
                  </a:lnTo>
                  <a:lnTo>
                    <a:pt x="409397" y="23063"/>
                  </a:lnTo>
                  <a:close/>
                </a:path>
                <a:path w="472440" h="1127760">
                  <a:moveTo>
                    <a:pt x="410540" y="98945"/>
                  </a:moveTo>
                  <a:lnTo>
                    <a:pt x="407390" y="95135"/>
                  </a:lnTo>
                  <a:lnTo>
                    <a:pt x="410540" y="98945"/>
                  </a:lnTo>
                  <a:close/>
                </a:path>
                <a:path w="472440" h="1127760">
                  <a:moveTo>
                    <a:pt x="411607" y="25920"/>
                  </a:moveTo>
                  <a:lnTo>
                    <a:pt x="410603" y="24892"/>
                  </a:lnTo>
                  <a:lnTo>
                    <a:pt x="409168" y="23876"/>
                  </a:lnTo>
                  <a:lnTo>
                    <a:pt x="408571" y="25933"/>
                  </a:lnTo>
                  <a:lnTo>
                    <a:pt x="409282" y="24892"/>
                  </a:lnTo>
                  <a:lnTo>
                    <a:pt x="410502" y="25603"/>
                  </a:lnTo>
                  <a:lnTo>
                    <a:pt x="411607" y="25920"/>
                  </a:lnTo>
                  <a:close/>
                </a:path>
                <a:path w="472440" h="1127760">
                  <a:moveTo>
                    <a:pt x="416483" y="92354"/>
                  </a:moveTo>
                  <a:lnTo>
                    <a:pt x="415277" y="90525"/>
                  </a:lnTo>
                  <a:lnTo>
                    <a:pt x="416382" y="87122"/>
                  </a:lnTo>
                  <a:lnTo>
                    <a:pt x="413067" y="87655"/>
                  </a:lnTo>
                  <a:lnTo>
                    <a:pt x="414286" y="89496"/>
                  </a:lnTo>
                  <a:lnTo>
                    <a:pt x="413905" y="95313"/>
                  </a:lnTo>
                  <a:lnTo>
                    <a:pt x="416483" y="92354"/>
                  </a:lnTo>
                  <a:close/>
                </a:path>
                <a:path w="472440" h="1127760">
                  <a:moveTo>
                    <a:pt x="419493" y="83553"/>
                  </a:moveTo>
                  <a:lnTo>
                    <a:pt x="418553" y="80314"/>
                  </a:lnTo>
                  <a:lnTo>
                    <a:pt x="417055" y="79883"/>
                  </a:lnTo>
                  <a:lnTo>
                    <a:pt x="416064" y="78854"/>
                  </a:lnTo>
                  <a:lnTo>
                    <a:pt x="414324" y="77597"/>
                  </a:lnTo>
                  <a:lnTo>
                    <a:pt x="419493" y="83553"/>
                  </a:lnTo>
                  <a:close/>
                </a:path>
                <a:path w="472440" h="1127760">
                  <a:moveTo>
                    <a:pt x="420331" y="20269"/>
                  </a:moveTo>
                  <a:lnTo>
                    <a:pt x="417144" y="16370"/>
                  </a:lnTo>
                  <a:lnTo>
                    <a:pt x="418071" y="19608"/>
                  </a:lnTo>
                  <a:lnTo>
                    <a:pt x="420331" y="20269"/>
                  </a:lnTo>
                  <a:close/>
                </a:path>
                <a:path w="472440" h="1127760">
                  <a:moveTo>
                    <a:pt x="422389" y="47967"/>
                  </a:moveTo>
                  <a:lnTo>
                    <a:pt x="421576" y="46913"/>
                  </a:lnTo>
                  <a:lnTo>
                    <a:pt x="421157" y="46240"/>
                  </a:lnTo>
                  <a:lnTo>
                    <a:pt x="421563" y="47002"/>
                  </a:lnTo>
                  <a:lnTo>
                    <a:pt x="422389" y="47967"/>
                  </a:lnTo>
                  <a:close/>
                </a:path>
                <a:path w="472440" h="1127760">
                  <a:moveTo>
                    <a:pt x="424154" y="19126"/>
                  </a:moveTo>
                  <a:lnTo>
                    <a:pt x="423976" y="16103"/>
                  </a:lnTo>
                  <a:lnTo>
                    <a:pt x="420560" y="11417"/>
                  </a:lnTo>
                  <a:lnTo>
                    <a:pt x="424154" y="19126"/>
                  </a:lnTo>
                  <a:close/>
                </a:path>
                <a:path w="472440" h="1127760">
                  <a:moveTo>
                    <a:pt x="424992" y="45605"/>
                  </a:moveTo>
                  <a:lnTo>
                    <a:pt x="423418" y="44335"/>
                  </a:lnTo>
                  <a:lnTo>
                    <a:pt x="420116" y="44335"/>
                  </a:lnTo>
                  <a:lnTo>
                    <a:pt x="420928" y="45605"/>
                  </a:lnTo>
                  <a:lnTo>
                    <a:pt x="424992" y="45605"/>
                  </a:lnTo>
                  <a:close/>
                </a:path>
                <a:path w="472440" h="1127760">
                  <a:moveTo>
                    <a:pt x="426783" y="53682"/>
                  </a:moveTo>
                  <a:lnTo>
                    <a:pt x="426046" y="52908"/>
                  </a:lnTo>
                  <a:lnTo>
                    <a:pt x="425894" y="52209"/>
                  </a:lnTo>
                  <a:lnTo>
                    <a:pt x="425907" y="51562"/>
                  </a:lnTo>
                  <a:lnTo>
                    <a:pt x="424472" y="52552"/>
                  </a:lnTo>
                  <a:lnTo>
                    <a:pt x="422198" y="52870"/>
                  </a:lnTo>
                  <a:lnTo>
                    <a:pt x="423506" y="54241"/>
                  </a:lnTo>
                  <a:lnTo>
                    <a:pt x="426783" y="53682"/>
                  </a:lnTo>
                  <a:close/>
                </a:path>
                <a:path w="472440" h="1127760">
                  <a:moveTo>
                    <a:pt x="427215" y="50380"/>
                  </a:moveTo>
                  <a:lnTo>
                    <a:pt x="426897" y="49263"/>
                  </a:lnTo>
                  <a:lnTo>
                    <a:pt x="426580" y="49644"/>
                  </a:lnTo>
                  <a:lnTo>
                    <a:pt x="425932" y="50495"/>
                  </a:lnTo>
                  <a:lnTo>
                    <a:pt x="425907" y="51562"/>
                  </a:lnTo>
                  <a:lnTo>
                    <a:pt x="426669" y="51054"/>
                  </a:lnTo>
                  <a:lnTo>
                    <a:pt x="427215" y="50380"/>
                  </a:lnTo>
                  <a:close/>
                </a:path>
                <a:path w="472440" h="1127760">
                  <a:moveTo>
                    <a:pt x="427875" y="45605"/>
                  </a:moveTo>
                  <a:lnTo>
                    <a:pt x="426593" y="41795"/>
                  </a:lnTo>
                  <a:lnTo>
                    <a:pt x="423837" y="40525"/>
                  </a:lnTo>
                  <a:lnTo>
                    <a:pt x="421093" y="39255"/>
                  </a:lnTo>
                  <a:lnTo>
                    <a:pt x="420446" y="34175"/>
                  </a:lnTo>
                  <a:lnTo>
                    <a:pt x="417360" y="26555"/>
                  </a:lnTo>
                  <a:lnTo>
                    <a:pt x="421424" y="26555"/>
                  </a:lnTo>
                  <a:lnTo>
                    <a:pt x="418680" y="24015"/>
                  </a:lnTo>
                  <a:lnTo>
                    <a:pt x="417322" y="24015"/>
                  </a:lnTo>
                  <a:lnTo>
                    <a:pt x="413740" y="21475"/>
                  </a:lnTo>
                  <a:lnTo>
                    <a:pt x="416648" y="25285"/>
                  </a:lnTo>
                  <a:lnTo>
                    <a:pt x="415112" y="27825"/>
                  </a:lnTo>
                  <a:lnTo>
                    <a:pt x="413816" y="30365"/>
                  </a:lnTo>
                  <a:lnTo>
                    <a:pt x="417449" y="34175"/>
                  </a:lnTo>
                  <a:lnTo>
                    <a:pt x="412699" y="31635"/>
                  </a:lnTo>
                  <a:lnTo>
                    <a:pt x="410146" y="30365"/>
                  </a:lnTo>
                  <a:lnTo>
                    <a:pt x="407682" y="30365"/>
                  </a:lnTo>
                  <a:lnTo>
                    <a:pt x="403225" y="29095"/>
                  </a:lnTo>
                  <a:lnTo>
                    <a:pt x="404990" y="30365"/>
                  </a:lnTo>
                  <a:lnTo>
                    <a:pt x="407301" y="31635"/>
                  </a:lnTo>
                  <a:lnTo>
                    <a:pt x="404431" y="32905"/>
                  </a:lnTo>
                  <a:lnTo>
                    <a:pt x="404837" y="32905"/>
                  </a:lnTo>
                  <a:lnTo>
                    <a:pt x="405485" y="34175"/>
                  </a:lnTo>
                  <a:lnTo>
                    <a:pt x="405739" y="35445"/>
                  </a:lnTo>
                  <a:lnTo>
                    <a:pt x="405638" y="34175"/>
                  </a:lnTo>
                  <a:lnTo>
                    <a:pt x="406869" y="35445"/>
                  </a:lnTo>
                  <a:lnTo>
                    <a:pt x="408165" y="35445"/>
                  </a:lnTo>
                  <a:lnTo>
                    <a:pt x="409270" y="36715"/>
                  </a:lnTo>
                  <a:lnTo>
                    <a:pt x="412178" y="41795"/>
                  </a:lnTo>
                  <a:lnTo>
                    <a:pt x="408825" y="44335"/>
                  </a:lnTo>
                  <a:lnTo>
                    <a:pt x="409752" y="48145"/>
                  </a:lnTo>
                  <a:lnTo>
                    <a:pt x="407733" y="48145"/>
                  </a:lnTo>
                  <a:lnTo>
                    <a:pt x="408305" y="45605"/>
                  </a:lnTo>
                  <a:lnTo>
                    <a:pt x="405828" y="44335"/>
                  </a:lnTo>
                  <a:lnTo>
                    <a:pt x="407225" y="48145"/>
                  </a:lnTo>
                  <a:lnTo>
                    <a:pt x="403275" y="44335"/>
                  </a:lnTo>
                  <a:lnTo>
                    <a:pt x="400469" y="44335"/>
                  </a:lnTo>
                  <a:lnTo>
                    <a:pt x="400011" y="44335"/>
                  </a:lnTo>
                  <a:lnTo>
                    <a:pt x="399186" y="43065"/>
                  </a:lnTo>
                  <a:lnTo>
                    <a:pt x="399884" y="44335"/>
                  </a:lnTo>
                  <a:lnTo>
                    <a:pt x="397725" y="44335"/>
                  </a:lnTo>
                  <a:lnTo>
                    <a:pt x="398030" y="41795"/>
                  </a:lnTo>
                  <a:lnTo>
                    <a:pt x="396163" y="41795"/>
                  </a:lnTo>
                  <a:lnTo>
                    <a:pt x="396163" y="46875"/>
                  </a:lnTo>
                  <a:lnTo>
                    <a:pt x="393153" y="45605"/>
                  </a:lnTo>
                  <a:lnTo>
                    <a:pt x="396024" y="45605"/>
                  </a:lnTo>
                  <a:lnTo>
                    <a:pt x="396163" y="46875"/>
                  </a:lnTo>
                  <a:lnTo>
                    <a:pt x="396163" y="41795"/>
                  </a:lnTo>
                  <a:lnTo>
                    <a:pt x="395617" y="41795"/>
                  </a:lnTo>
                  <a:lnTo>
                    <a:pt x="389064" y="41795"/>
                  </a:lnTo>
                  <a:lnTo>
                    <a:pt x="389382" y="44335"/>
                  </a:lnTo>
                  <a:lnTo>
                    <a:pt x="387350" y="44335"/>
                  </a:lnTo>
                  <a:lnTo>
                    <a:pt x="388531" y="47167"/>
                  </a:lnTo>
                  <a:lnTo>
                    <a:pt x="386943" y="53225"/>
                  </a:lnTo>
                  <a:lnTo>
                    <a:pt x="385953" y="53225"/>
                  </a:lnTo>
                  <a:lnTo>
                    <a:pt x="383603" y="55765"/>
                  </a:lnTo>
                  <a:lnTo>
                    <a:pt x="381927" y="60845"/>
                  </a:lnTo>
                  <a:lnTo>
                    <a:pt x="381304" y="61379"/>
                  </a:lnTo>
                  <a:lnTo>
                    <a:pt x="379691" y="59105"/>
                  </a:lnTo>
                  <a:lnTo>
                    <a:pt x="377101" y="58534"/>
                  </a:lnTo>
                  <a:lnTo>
                    <a:pt x="375564" y="58686"/>
                  </a:lnTo>
                  <a:lnTo>
                    <a:pt x="374586" y="59207"/>
                  </a:lnTo>
                  <a:lnTo>
                    <a:pt x="371983" y="58369"/>
                  </a:lnTo>
                  <a:lnTo>
                    <a:pt x="369836" y="58343"/>
                  </a:lnTo>
                  <a:lnTo>
                    <a:pt x="371233" y="62217"/>
                  </a:lnTo>
                  <a:lnTo>
                    <a:pt x="371805" y="62445"/>
                  </a:lnTo>
                  <a:lnTo>
                    <a:pt x="372186" y="62471"/>
                  </a:lnTo>
                  <a:lnTo>
                    <a:pt x="372706" y="62636"/>
                  </a:lnTo>
                  <a:lnTo>
                    <a:pt x="372948" y="61188"/>
                  </a:lnTo>
                  <a:lnTo>
                    <a:pt x="373316" y="59867"/>
                  </a:lnTo>
                  <a:lnTo>
                    <a:pt x="374573" y="59220"/>
                  </a:lnTo>
                  <a:lnTo>
                    <a:pt x="378079" y="60325"/>
                  </a:lnTo>
                  <a:lnTo>
                    <a:pt x="380707" y="61887"/>
                  </a:lnTo>
                  <a:lnTo>
                    <a:pt x="378942" y="63385"/>
                  </a:lnTo>
                  <a:lnTo>
                    <a:pt x="372706" y="63385"/>
                  </a:lnTo>
                  <a:lnTo>
                    <a:pt x="372325" y="65925"/>
                  </a:lnTo>
                  <a:lnTo>
                    <a:pt x="372122" y="68465"/>
                  </a:lnTo>
                  <a:lnTo>
                    <a:pt x="368820" y="68465"/>
                  </a:lnTo>
                  <a:lnTo>
                    <a:pt x="365099" y="65925"/>
                  </a:lnTo>
                  <a:lnTo>
                    <a:pt x="364540" y="68465"/>
                  </a:lnTo>
                  <a:lnTo>
                    <a:pt x="356679" y="65925"/>
                  </a:lnTo>
                  <a:lnTo>
                    <a:pt x="359359" y="71005"/>
                  </a:lnTo>
                  <a:lnTo>
                    <a:pt x="353187" y="68465"/>
                  </a:lnTo>
                  <a:lnTo>
                    <a:pt x="349669" y="71005"/>
                  </a:lnTo>
                  <a:lnTo>
                    <a:pt x="347294" y="74815"/>
                  </a:lnTo>
                  <a:lnTo>
                    <a:pt x="344551" y="77355"/>
                  </a:lnTo>
                  <a:lnTo>
                    <a:pt x="348716" y="82435"/>
                  </a:lnTo>
                  <a:lnTo>
                    <a:pt x="346405" y="83705"/>
                  </a:lnTo>
                  <a:lnTo>
                    <a:pt x="345630" y="86245"/>
                  </a:lnTo>
                  <a:lnTo>
                    <a:pt x="344779" y="91325"/>
                  </a:lnTo>
                  <a:lnTo>
                    <a:pt x="348716" y="95135"/>
                  </a:lnTo>
                  <a:lnTo>
                    <a:pt x="349605" y="100215"/>
                  </a:lnTo>
                  <a:lnTo>
                    <a:pt x="340321" y="97675"/>
                  </a:lnTo>
                  <a:lnTo>
                    <a:pt x="337197" y="100215"/>
                  </a:lnTo>
                  <a:lnTo>
                    <a:pt x="335991" y="98945"/>
                  </a:lnTo>
                  <a:lnTo>
                    <a:pt x="332816" y="98945"/>
                  </a:lnTo>
                  <a:lnTo>
                    <a:pt x="331419" y="104025"/>
                  </a:lnTo>
                  <a:lnTo>
                    <a:pt x="330517" y="109105"/>
                  </a:lnTo>
                  <a:lnTo>
                    <a:pt x="326110" y="110375"/>
                  </a:lnTo>
                  <a:lnTo>
                    <a:pt x="326542" y="112915"/>
                  </a:lnTo>
                  <a:lnTo>
                    <a:pt x="325386" y="112915"/>
                  </a:lnTo>
                  <a:lnTo>
                    <a:pt x="323761" y="111645"/>
                  </a:lnTo>
                  <a:lnTo>
                    <a:pt x="323176" y="111645"/>
                  </a:lnTo>
                  <a:lnTo>
                    <a:pt x="321881" y="114185"/>
                  </a:lnTo>
                  <a:lnTo>
                    <a:pt x="321741" y="116725"/>
                  </a:lnTo>
                  <a:lnTo>
                    <a:pt x="318350" y="112915"/>
                  </a:lnTo>
                  <a:lnTo>
                    <a:pt x="317220" y="111645"/>
                  </a:lnTo>
                  <a:lnTo>
                    <a:pt x="317182" y="112915"/>
                  </a:lnTo>
                  <a:lnTo>
                    <a:pt x="314515" y="111645"/>
                  </a:lnTo>
                  <a:lnTo>
                    <a:pt x="318147" y="115455"/>
                  </a:lnTo>
                  <a:lnTo>
                    <a:pt x="321779" y="117995"/>
                  </a:lnTo>
                  <a:lnTo>
                    <a:pt x="321894" y="119265"/>
                  </a:lnTo>
                  <a:lnTo>
                    <a:pt x="322783" y="123075"/>
                  </a:lnTo>
                  <a:lnTo>
                    <a:pt x="319430" y="120535"/>
                  </a:lnTo>
                  <a:lnTo>
                    <a:pt x="318655" y="121805"/>
                  </a:lnTo>
                  <a:lnTo>
                    <a:pt x="317754" y="123075"/>
                  </a:lnTo>
                  <a:lnTo>
                    <a:pt x="313969" y="120535"/>
                  </a:lnTo>
                  <a:lnTo>
                    <a:pt x="316649" y="125615"/>
                  </a:lnTo>
                  <a:lnTo>
                    <a:pt x="311073" y="128155"/>
                  </a:lnTo>
                  <a:lnTo>
                    <a:pt x="317677" y="137045"/>
                  </a:lnTo>
                  <a:lnTo>
                    <a:pt x="316699" y="135775"/>
                  </a:lnTo>
                  <a:lnTo>
                    <a:pt x="312407" y="135775"/>
                  </a:lnTo>
                  <a:lnTo>
                    <a:pt x="313347" y="138315"/>
                  </a:lnTo>
                  <a:lnTo>
                    <a:pt x="307670" y="133235"/>
                  </a:lnTo>
                  <a:lnTo>
                    <a:pt x="311962" y="143395"/>
                  </a:lnTo>
                  <a:lnTo>
                    <a:pt x="307213" y="140855"/>
                  </a:lnTo>
                  <a:lnTo>
                    <a:pt x="304711" y="139585"/>
                  </a:lnTo>
                  <a:lnTo>
                    <a:pt x="302336" y="134505"/>
                  </a:lnTo>
                  <a:lnTo>
                    <a:pt x="303199" y="139585"/>
                  </a:lnTo>
                  <a:lnTo>
                    <a:pt x="303136" y="144665"/>
                  </a:lnTo>
                  <a:lnTo>
                    <a:pt x="304304" y="149745"/>
                  </a:lnTo>
                  <a:lnTo>
                    <a:pt x="301117" y="144665"/>
                  </a:lnTo>
                  <a:lnTo>
                    <a:pt x="300075" y="145935"/>
                  </a:lnTo>
                  <a:lnTo>
                    <a:pt x="302679" y="153555"/>
                  </a:lnTo>
                  <a:lnTo>
                    <a:pt x="299212" y="151015"/>
                  </a:lnTo>
                  <a:lnTo>
                    <a:pt x="293065" y="149745"/>
                  </a:lnTo>
                  <a:lnTo>
                    <a:pt x="287350" y="153555"/>
                  </a:lnTo>
                  <a:lnTo>
                    <a:pt x="286473" y="154254"/>
                  </a:lnTo>
                  <a:lnTo>
                    <a:pt x="286473" y="203085"/>
                  </a:lnTo>
                  <a:lnTo>
                    <a:pt x="285076" y="203085"/>
                  </a:lnTo>
                  <a:lnTo>
                    <a:pt x="282714" y="201815"/>
                  </a:lnTo>
                  <a:lnTo>
                    <a:pt x="282968" y="200545"/>
                  </a:lnTo>
                  <a:lnTo>
                    <a:pt x="283806" y="200545"/>
                  </a:lnTo>
                  <a:lnTo>
                    <a:pt x="285597" y="201815"/>
                  </a:lnTo>
                  <a:lnTo>
                    <a:pt x="286473" y="203085"/>
                  </a:lnTo>
                  <a:lnTo>
                    <a:pt x="286473" y="154254"/>
                  </a:lnTo>
                  <a:lnTo>
                    <a:pt x="280949" y="158635"/>
                  </a:lnTo>
                  <a:lnTo>
                    <a:pt x="272757" y="161175"/>
                  </a:lnTo>
                  <a:lnTo>
                    <a:pt x="276390" y="164985"/>
                  </a:lnTo>
                  <a:lnTo>
                    <a:pt x="274078" y="163715"/>
                  </a:lnTo>
                  <a:lnTo>
                    <a:pt x="271068" y="163715"/>
                  </a:lnTo>
                  <a:lnTo>
                    <a:pt x="272580" y="167525"/>
                  </a:lnTo>
                  <a:lnTo>
                    <a:pt x="271221" y="166255"/>
                  </a:lnTo>
                  <a:lnTo>
                    <a:pt x="269862" y="164985"/>
                  </a:lnTo>
                  <a:lnTo>
                    <a:pt x="267601" y="163715"/>
                  </a:lnTo>
                  <a:lnTo>
                    <a:pt x="266674" y="161175"/>
                  </a:lnTo>
                  <a:lnTo>
                    <a:pt x="265531" y="166255"/>
                  </a:lnTo>
                  <a:lnTo>
                    <a:pt x="257835" y="161175"/>
                  </a:lnTo>
                  <a:lnTo>
                    <a:pt x="261886" y="171335"/>
                  </a:lnTo>
                  <a:lnTo>
                    <a:pt x="259156" y="168795"/>
                  </a:lnTo>
                  <a:lnTo>
                    <a:pt x="259207" y="166255"/>
                  </a:lnTo>
                  <a:lnTo>
                    <a:pt x="257479" y="164985"/>
                  </a:lnTo>
                  <a:lnTo>
                    <a:pt x="258419" y="168795"/>
                  </a:lnTo>
                  <a:lnTo>
                    <a:pt x="254939" y="166255"/>
                  </a:lnTo>
                  <a:lnTo>
                    <a:pt x="255219" y="164985"/>
                  </a:lnTo>
                  <a:lnTo>
                    <a:pt x="254749" y="162445"/>
                  </a:lnTo>
                  <a:lnTo>
                    <a:pt x="254114" y="166255"/>
                  </a:lnTo>
                  <a:lnTo>
                    <a:pt x="256235" y="171335"/>
                  </a:lnTo>
                  <a:lnTo>
                    <a:pt x="260159" y="176415"/>
                  </a:lnTo>
                  <a:lnTo>
                    <a:pt x="264922" y="182765"/>
                  </a:lnTo>
                  <a:lnTo>
                    <a:pt x="259956" y="180225"/>
                  </a:lnTo>
                  <a:lnTo>
                    <a:pt x="259524" y="181495"/>
                  </a:lnTo>
                  <a:lnTo>
                    <a:pt x="262648" y="187845"/>
                  </a:lnTo>
                  <a:lnTo>
                    <a:pt x="259842" y="186575"/>
                  </a:lnTo>
                  <a:lnTo>
                    <a:pt x="256501" y="184035"/>
                  </a:lnTo>
                  <a:lnTo>
                    <a:pt x="257886" y="181495"/>
                  </a:lnTo>
                  <a:lnTo>
                    <a:pt x="256336" y="182765"/>
                  </a:lnTo>
                  <a:lnTo>
                    <a:pt x="247180" y="184035"/>
                  </a:lnTo>
                  <a:lnTo>
                    <a:pt x="251396" y="189115"/>
                  </a:lnTo>
                  <a:lnTo>
                    <a:pt x="267131" y="189115"/>
                  </a:lnTo>
                  <a:lnTo>
                    <a:pt x="267246" y="187845"/>
                  </a:lnTo>
                  <a:lnTo>
                    <a:pt x="267373" y="186575"/>
                  </a:lnTo>
                  <a:lnTo>
                    <a:pt x="268681" y="187845"/>
                  </a:lnTo>
                  <a:lnTo>
                    <a:pt x="270179" y="190385"/>
                  </a:lnTo>
                  <a:lnTo>
                    <a:pt x="271868" y="192925"/>
                  </a:lnTo>
                  <a:lnTo>
                    <a:pt x="271208" y="190385"/>
                  </a:lnTo>
                  <a:lnTo>
                    <a:pt x="274459" y="191655"/>
                  </a:lnTo>
                  <a:lnTo>
                    <a:pt x="276923" y="195465"/>
                  </a:lnTo>
                  <a:lnTo>
                    <a:pt x="279044" y="200545"/>
                  </a:lnTo>
                  <a:lnTo>
                    <a:pt x="274459" y="198005"/>
                  </a:lnTo>
                  <a:lnTo>
                    <a:pt x="276872" y="201815"/>
                  </a:lnTo>
                  <a:lnTo>
                    <a:pt x="279692" y="206895"/>
                  </a:lnTo>
                  <a:lnTo>
                    <a:pt x="283032" y="210705"/>
                  </a:lnTo>
                  <a:lnTo>
                    <a:pt x="282638" y="209435"/>
                  </a:lnTo>
                  <a:lnTo>
                    <a:pt x="282536" y="208165"/>
                  </a:lnTo>
                  <a:lnTo>
                    <a:pt x="282727" y="208165"/>
                  </a:lnTo>
                  <a:lnTo>
                    <a:pt x="283387" y="209435"/>
                  </a:lnTo>
                  <a:lnTo>
                    <a:pt x="284035" y="209435"/>
                  </a:lnTo>
                  <a:lnTo>
                    <a:pt x="285369" y="210705"/>
                  </a:lnTo>
                  <a:lnTo>
                    <a:pt x="284530" y="209435"/>
                  </a:lnTo>
                  <a:lnTo>
                    <a:pt x="284124" y="208165"/>
                  </a:lnTo>
                  <a:lnTo>
                    <a:pt x="283730" y="206895"/>
                  </a:lnTo>
                  <a:lnTo>
                    <a:pt x="290537" y="213245"/>
                  </a:lnTo>
                  <a:lnTo>
                    <a:pt x="288340" y="210705"/>
                  </a:lnTo>
                  <a:lnTo>
                    <a:pt x="296684" y="210705"/>
                  </a:lnTo>
                  <a:lnTo>
                    <a:pt x="295490" y="206895"/>
                  </a:lnTo>
                  <a:lnTo>
                    <a:pt x="294309" y="203085"/>
                  </a:lnTo>
                  <a:lnTo>
                    <a:pt x="291541" y="194195"/>
                  </a:lnTo>
                  <a:lnTo>
                    <a:pt x="290588" y="190385"/>
                  </a:lnTo>
                  <a:lnTo>
                    <a:pt x="289953" y="187845"/>
                  </a:lnTo>
                  <a:lnTo>
                    <a:pt x="290042" y="186575"/>
                  </a:lnTo>
                  <a:lnTo>
                    <a:pt x="290334" y="182765"/>
                  </a:lnTo>
                  <a:lnTo>
                    <a:pt x="290525" y="180225"/>
                  </a:lnTo>
                  <a:lnTo>
                    <a:pt x="293649" y="186575"/>
                  </a:lnTo>
                  <a:lnTo>
                    <a:pt x="297459" y="189115"/>
                  </a:lnTo>
                  <a:lnTo>
                    <a:pt x="299504" y="191643"/>
                  </a:lnTo>
                  <a:lnTo>
                    <a:pt x="306768" y="190385"/>
                  </a:lnTo>
                  <a:lnTo>
                    <a:pt x="306133" y="185305"/>
                  </a:lnTo>
                  <a:lnTo>
                    <a:pt x="309092" y="189115"/>
                  </a:lnTo>
                  <a:lnTo>
                    <a:pt x="310146" y="190766"/>
                  </a:lnTo>
                  <a:lnTo>
                    <a:pt x="309562" y="189115"/>
                  </a:lnTo>
                  <a:lnTo>
                    <a:pt x="308076" y="185305"/>
                  </a:lnTo>
                  <a:lnTo>
                    <a:pt x="307581" y="184035"/>
                  </a:lnTo>
                  <a:lnTo>
                    <a:pt x="308648" y="184035"/>
                  </a:lnTo>
                  <a:lnTo>
                    <a:pt x="309867" y="185305"/>
                  </a:lnTo>
                  <a:lnTo>
                    <a:pt x="309473" y="184035"/>
                  </a:lnTo>
                  <a:lnTo>
                    <a:pt x="308698" y="181495"/>
                  </a:lnTo>
                  <a:lnTo>
                    <a:pt x="314020" y="181495"/>
                  </a:lnTo>
                  <a:lnTo>
                    <a:pt x="315709" y="184035"/>
                  </a:lnTo>
                  <a:lnTo>
                    <a:pt x="315188" y="185305"/>
                  </a:lnTo>
                  <a:lnTo>
                    <a:pt x="318985" y="182765"/>
                  </a:lnTo>
                  <a:lnTo>
                    <a:pt x="319760" y="181495"/>
                  </a:lnTo>
                  <a:lnTo>
                    <a:pt x="320535" y="180225"/>
                  </a:lnTo>
                  <a:lnTo>
                    <a:pt x="322084" y="177685"/>
                  </a:lnTo>
                  <a:lnTo>
                    <a:pt x="323049" y="172605"/>
                  </a:lnTo>
                  <a:lnTo>
                    <a:pt x="322516" y="171335"/>
                  </a:lnTo>
                  <a:lnTo>
                    <a:pt x="320929" y="167525"/>
                  </a:lnTo>
                  <a:lnTo>
                    <a:pt x="320395" y="166255"/>
                  </a:lnTo>
                  <a:lnTo>
                    <a:pt x="321360" y="167525"/>
                  </a:lnTo>
                  <a:lnTo>
                    <a:pt x="328549" y="176415"/>
                  </a:lnTo>
                  <a:lnTo>
                    <a:pt x="329768" y="177685"/>
                  </a:lnTo>
                  <a:lnTo>
                    <a:pt x="323786" y="166255"/>
                  </a:lnTo>
                  <a:lnTo>
                    <a:pt x="323126" y="164985"/>
                  </a:lnTo>
                  <a:lnTo>
                    <a:pt x="317144" y="153555"/>
                  </a:lnTo>
                  <a:lnTo>
                    <a:pt x="315150" y="149745"/>
                  </a:lnTo>
                  <a:lnTo>
                    <a:pt x="312496" y="144665"/>
                  </a:lnTo>
                  <a:lnTo>
                    <a:pt x="318376" y="151015"/>
                  </a:lnTo>
                  <a:lnTo>
                    <a:pt x="326986" y="161175"/>
                  </a:lnTo>
                  <a:lnTo>
                    <a:pt x="332435" y="167525"/>
                  </a:lnTo>
                  <a:lnTo>
                    <a:pt x="334632" y="172339"/>
                  </a:lnTo>
                  <a:lnTo>
                    <a:pt x="323494" y="161798"/>
                  </a:lnTo>
                  <a:lnTo>
                    <a:pt x="335026" y="178917"/>
                  </a:lnTo>
                  <a:lnTo>
                    <a:pt x="331800" y="172605"/>
                  </a:lnTo>
                  <a:lnTo>
                    <a:pt x="333121" y="172567"/>
                  </a:lnTo>
                  <a:lnTo>
                    <a:pt x="334810" y="172732"/>
                  </a:lnTo>
                  <a:lnTo>
                    <a:pt x="335343" y="173875"/>
                  </a:lnTo>
                  <a:lnTo>
                    <a:pt x="339305" y="173875"/>
                  </a:lnTo>
                  <a:lnTo>
                    <a:pt x="339077" y="170065"/>
                  </a:lnTo>
                  <a:lnTo>
                    <a:pt x="328599" y="161175"/>
                  </a:lnTo>
                  <a:lnTo>
                    <a:pt x="328891" y="159905"/>
                  </a:lnTo>
                  <a:lnTo>
                    <a:pt x="338112" y="164985"/>
                  </a:lnTo>
                  <a:lnTo>
                    <a:pt x="334187" y="162445"/>
                  </a:lnTo>
                  <a:lnTo>
                    <a:pt x="342938" y="166255"/>
                  </a:lnTo>
                  <a:lnTo>
                    <a:pt x="340677" y="164985"/>
                  </a:lnTo>
                  <a:lnTo>
                    <a:pt x="338759" y="162445"/>
                  </a:lnTo>
                  <a:lnTo>
                    <a:pt x="336842" y="159905"/>
                  </a:lnTo>
                  <a:lnTo>
                    <a:pt x="332054" y="153555"/>
                  </a:lnTo>
                  <a:lnTo>
                    <a:pt x="333857" y="152285"/>
                  </a:lnTo>
                  <a:lnTo>
                    <a:pt x="335064" y="154825"/>
                  </a:lnTo>
                  <a:lnTo>
                    <a:pt x="343395" y="163588"/>
                  </a:lnTo>
                  <a:lnTo>
                    <a:pt x="339394" y="153936"/>
                  </a:lnTo>
                  <a:lnTo>
                    <a:pt x="346075" y="159905"/>
                  </a:lnTo>
                  <a:lnTo>
                    <a:pt x="347713" y="161086"/>
                  </a:lnTo>
                  <a:lnTo>
                    <a:pt x="352945" y="159905"/>
                  </a:lnTo>
                  <a:lnTo>
                    <a:pt x="352996" y="157365"/>
                  </a:lnTo>
                  <a:lnTo>
                    <a:pt x="349224" y="157365"/>
                  </a:lnTo>
                  <a:lnTo>
                    <a:pt x="350227" y="153555"/>
                  </a:lnTo>
                  <a:lnTo>
                    <a:pt x="349250" y="151015"/>
                  </a:lnTo>
                  <a:lnTo>
                    <a:pt x="347294" y="145935"/>
                  </a:lnTo>
                  <a:lnTo>
                    <a:pt x="346671" y="144665"/>
                  </a:lnTo>
                  <a:lnTo>
                    <a:pt x="346049" y="143395"/>
                  </a:lnTo>
                  <a:lnTo>
                    <a:pt x="344182" y="139585"/>
                  </a:lnTo>
                  <a:lnTo>
                    <a:pt x="344297" y="138315"/>
                  </a:lnTo>
                  <a:lnTo>
                    <a:pt x="344411" y="137045"/>
                  </a:lnTo>
                  <a:lnTo>
                    <a:pt x="344639" y="134505"/>
                  </a:lnTo>
                  <a:lnTo>
                    <a:pt x="346100" y="138315"/>
                  </a:lnTo>
                  <a:lnTo>
                    <a:pt x="355473" y="149745"/>
                  </a:lnTo>
                  <a:lnTo>
                    <a:pt x="358775" y="149745"/>
                  </a:lnTo>
                  <a:lnTo>
                    <a:pt x="354139" y="142125"/>
                  </a:lnTo>
                  <a:lnTo>
                    <a:pt x="349885" y="134505"/>
                  </a:lnTo>
                  <a:lnTo>
                    <a:pt x="347751" y="130695"/>
                  </a:lnTo>
                  <a:lnTo>
                    <a:pt x="343966" y="123075"/>
                  </a:lnTo>
                  <a:lnTo>
                    <a:pt x="342074" y="119265"/>
                  </a:lnTo>
                  <a:lnTo>
                    <a:pt x="341249" y="116725"/>
                  </a:lnTo>
                  <a:lnTo>
                    <a:pt x="340004" y="112915"/>
                  </a:lnTo>
                  <a:lnTo>
                    <a:pt x="339598" y="111645"/>
                  </a:lnTo>
                  <a:lnTo>
                    <a:pt x="343077" y="114185"/>
                  </a:lnTo>
                  <a:lnTo>
                    <a:pt x="342938" y="111645"/>
                  </a:lnTo>
                  <a:lnTo>
                    <a:pt x="342722" y="107835"/>
                  </a:lnTo>
                  <a:lnTo>
                    <a:pt x="347624" y="116725"/>
                  </a:lnTo>
                  <a:lnTo>
                    <a:pt x="353237" y="128155"/>
                  </a:lnTo>
                  <a:lnTo>
                    <a:pt x="358432" y="139585"/>
                  </a:lnTo>
                  <a:lnTo>
                    <a:pt x="362064" y="148475"/>
                  </a:lnTo>
                  <a:lnTo>
                    <a:pt x="365823" y="149745"/>
                  </a:lnTo>
                  <a:lnTo>
                    <a:pt x="365772" y="152285"/>
                  </a:lnTo>
                  <a:lnTo>
                    <a:pt x="367855" y="149745"/>
                  </a:lnTo>
                  <a:lnTo>
                    <a:pt x="371284" y="152285"/>
                  </a:lnTo>
                  <a:lnTo>
                    <a:pt x="370535" y="154825"/>
                  </a:lnTo>
                  <a:lnTo>
                    <a:pt x="370001" y="156095"/>
                  </a:lnTo>
                  <a:lnTo>
                    <a:pt x="377126" y="153555"/>
                  </a:lnTo>
                  <a:lnTo>
                    <a:pt x="371208" y="147205"/>
                  </a:lnTo>
                  <a:lnTo>
                    <a:pt x="375602" y="143395"/>
                  </a:lnTo>
                  <a:lnTo>
                    <a:pt x="370674" y="138315"/>
                  </a:lnTo>
                  <a:lnTo>
                    <a:pt x="370636" y="149745"/>
                  </a:lnTo>
                  <a:lnTo>
                    <a:pt x="366242" y="143395"/>
                  </a:lnTo>
                  <a:lnTo>
                    <a:pt x="362686" y="137045"/>
                  </a:lnTo>
                  <a:lnTo>
                    <a:pt x="361149" y="129425"/>
                  </a:lnTo>
                  <a:lnTo>
                    <a:pt x="362813" y="125615"/>
                  </a:lnTo>
                  <a:lnTo>
                    <a:pt x="366052" y="128155"/>
                  </a:lnTo>
                  <a:lnTo>
                    <a:pt x="372173" y="138315"/>
                  </a:lnTo>
                  <a:lnTo>
                    <a:pt x="374154" y="140855"/>
                  </a:lnTo>
                  <a:lnTo>
                    <a:pt x="372694" y="137045"/>
                  </a:lnTo>
                  <a:lnTo>
                    <a:pt x="374078" y="133235"/>
                  </a:lnTo>
                  <a:lnTo>
                    <a:pt x="375818" y="134505"/>
                  </a:lnTo>
                  <a:lnTo>
                    <a:pt x="377215" y="138315"/>
                  </a:lnTo>
                  <a:lnTo>
                    <a:pt x="378510" y="137045"/>
                  </a:lnTo>
                  <a:lnTo>
                    <a:pt x="377812" y="133235"/>
                  </a:lnTo>
                  <a:lnTo>
                    <a:pt x="377799" y="130695"/>
                  </a:lnTo>
                  <a:lnTo>
                    <a:pt x="382460" y="130695"/>
                  </a:lnTo>
                  <a:lnTo>
                    <a:pt x="391172" y="137045"/>
                  </a:lnTo>
                  <a:lnTo>
                    <a:pt x="387959" y="133235"/>
                  </a:lnTo>
                  <a:lnTo>
                    <a:pt x="385356" y="130695"/>
                  </a:lnTo>
                  <a:lnTo>
                    <a:pt x="380136" y="125615"/>
                  </a:lnTo>
                  <a:lnTo>
                    <a:pt x="370382" y="115455"/>
                  </a:lnTo>
                  <a:lnTo>
                    <a:pt x="363626" y="107835"/>
                  </a:lnTo>
                  <a:lnTo>
                    <a:pt x="361378" y="105295"/>
                  </a:lnTo>
                  <a:lnTo>
                    <a:pt x="356946" y="100215"/>
                  </a:lnTo>
                  <a:lnTo>
                    <a:pt x="355841" y="98945"/>
                  </a:lnTo>
                  <a:lnTo>
                    <a:pt x="356577" y="98945"/>
                  </a:lnTo>
                  <a:lnTo>
                    <a:pt x="366699" y="101485"/>
                  </a:lnTo>
                  <a:lnTo>
                    <a:pt x="370916" y="104025"/>
                  </a:lnTo>
                  <a:lnTo>
                    <a:pt x="377456" y="107835"/>
                  </a:lnTo>
                  <a:lnTo>
                    <a:pt x="380809" y="119265"/>
                  </a:lnTo>
                  <a:lnTo>
                    <a:pt x="386422" y="123075"/>
                  </a:lnTo>
                  <a:lnTo>
                    <a:pt x="384924" y="121805"/>
                  </a:lnTo>
                  <a:lnTo>
                    <a:pt x="383819" y="119265"/>
                  </a:lnTo>
                  <a:lnTo>
                    <a:pt x="383552" y="117995"/>
                  </a:lnTo>
                  <a:lnTo>
                    <a:pt x="385800" y="117995"/>
                  </a:lnTo>
                  <a:lnTo>
                    <a:pt x="387959" y="123075"/>
                  </a:lnTo>
                  <a:lnTo>
                    <a:pt x="389293" y="120535"/>
                  </a:lnTo>
                  <a:lnTo>
                    <a:pt x="387591" y="117995"/>
                  </a:lnTo>
                  <a:lnTo>
                    <a:pt x="388505" y="116725"/>
                  </a:lnTo>
                  <a:lnTo>
                    <a:pt x="388835" y="115455"/>
                  </a:lnTo>
                  <a:lnTo>
                    <a:pt x="385394" y="114185"/>
                  </a:lnTo>
                  <a:lnTo>
                    <a:pt x="385737" y="110375"/>
                  </a:lnTo>
                  <a:lnTo>
                    <a:pt x="388683" y="114185"/>
                  </a:lnTo>
                  <a:lnTo>
                    <a:pt x="390779" y="111645"/>
                  </a:lnTo>
                  <a:lnTo>
                    <a:pt x="389280" y="110375"/>
                  </a:lnTo>
                  <a:lnTo>
                    <a:pt x="386308" y="107835"/>
                  </a:lnTo>
                  <a:lnTo>
                    <a:pt x="382054" y="98945"/>
                  </a:lnTo>
                  <a:lnTo>
                    <a:pt x="380225" y="95135"/>
                  </a:lnTo>
                  <a:lnTo>
                    <a:pt x="380580" y="91325"/>
                  </a:lnTo>
                  <a:lnTo>
                    <a:pt x="381914" y="93865"/>
                  </a:lnTo>
                  <a:lnTo>
                    <a:pt x="385356" y="96405"/>
                  </a:lnTo>
                  <a:lnTo>
                    <a:pt x="385876" y="95973"/>
                  </a:lnTo>
                  <a:lnTo>
                    <a:pt x="386245" y="96177"/>
                  </a:lnTo>
                  <a:lnTo>
                    <a:pt x="386067" y="96062"/>
                  </a:lnTo>
                  <a:lnTo>
                    <a:pt x="385902" y="95948"/>
                  </a:lnTo>
                  <a:lnTo>
                    <a:pt x="389953" y="92595"/>
                  </a:lnTo>
                  <a:lnTo>
                    <a:pt x="394754" y="93865"/>
                  </a:lnTo>
                  <a:lnTo>
                    <a:pt x="396671" y="92595"/>
                  </a:lnTo>
                  <a:lnTo>
                    <a:pt x="398602" y="91325"/>
                  </a:lnTo>
                  <a:lnTo>
                    <a:pt x="400354" y="92595"/>
                  </a:lnTo>
                  <a:lnTo>
                    <a:pt x="403872" y="92595"/>
                  </a:lnTo>
                  <a:lnTo>
                    <a:pt x="405561" y="96405"/>
                  </a:lnTo>
                  <a:lnTo>
                    <a:pt x="405091" y="93865"/>
                  </a:lnTo>
                  <a:lnTo>
                    <a:pt x="404050" y="92036"/>
                  </a:lnTo>
                  <a:lnTo>
                    <a:pt x="404114" y="92595"/>
                  </a:lnTo>
                  <a:lnTo>
                    <a:pt x="403148" y="91325"/>
                  </a:lnTo>
                  <a:lnTo>
                    <a:pt x="393204" y="68465"/>
                  </a:lnTo>
                  <a:lnTo>
                    <a:pt x="393115" y="67195"/>
                  </a:lnTo>
                  <a:lnTo>
                    <a:pt x="394512" y="62115"/>
                  </a:lnTo>
                  <a:lnTo>
                    <a:pt x="399097" y="71005"/>
                  </a:lnTo>
                  <a:lnTo>
                    <a:pt x="398627" y="69735"/>
                  </a:lnTo>
                  <a:lnTo>
                    <a:pt x="400659" y="64655"/>
                  </a:lnTo>
                  <a:lnTo>
                    <a:pt x="399948" y="62115"/>
                  </a:lnTo>
                  <a:lnTo>
                    <a:pt x="398881" y="58305"/>
                  </a:lnTo>
                  <a:lnTo>
                    <a:pt x="397649" y="53225"/>
                  </a:lnTo>
                  <a:lnTo>
                    <a:pt x="401307" y="51955"/>
                  </a:lnTo>
                  <a:lnTo>
                    <a:pt x="407797" y="55765"/>
                  </a:lnTo>
                  <a:lnTo>
                    <a:pt x="410425" y="62115"/>
                  </a:lnTo>
                  <a:lnTo>
                    <a:pt x="414134" y="65925"/>
                  </a:lnTo>
                  <a:lnTo>
                    <a:pt x="413283" y="69735"/>
                  </a:lnTo>
                  <a:lnTo>
                    <a:pt x="407301" y="65925"/>
                  </a:lnTo>
                  <a:lnTo>
                    <a:pt x="405739" y="67195"/>
                  </a:lnTo>
                  <a:lnTo>
                    <a:pt x="410032" y="68465"/>
                  </a:lnTo>
                  <a:lnTo>
                    <a:pt x="410718" y="71005"/>
                  </a:lnTo>
                  <a:lnTo>
                    <a:pt x="410146" y="73545"/>
                  </a:lnTo>
                  <a:lnTo>
                    <a:pt x="407898" y="72275"/>
                  </a:lnTo>
                  <a:lnTo>
                    <a:pt x="413613" y="76085"/>
                  </a:lnTo>
                  <a:lnTo>
                    <a:pt x="414743" y="73545"/>
                  </a:lnTo>
                  <a:lnTo>
                    <a:pt x="416445" y="69735"/>
                  </a:lnTo>
                  <a:lnTo>
                    <a:pt x="418706" y="64655"/>
                  </a:lnTo>
                  <a:lnTo>
                    <a:pt x="427050" y="64655"/>
                  </a:lnTo>
                  <a:lnTo>
                    <a:pt x="426339" y="62115"/>
                  </a:lnTo>
                  <a:lnTo>
                    <a:pt x="426161" y="59575"/>
                  </a:lnTo>
                  <a:lnTo>
                    <a:pt x="423672" y="58305"/>
                  </a:lnTo>
                  <a:lnTo>
                    <a:pt x="422859" y="59575"/>
                  </a:lnTo>
                  <a:lnTo>
                    <a:pt x="417868" y="57035"/>
                  </a:lnTo>
                  <a:lnTo>
                    <a:pt x="420535" y="51955"/>
                  </a:lnTo>
                  <a:lnTo>
                    <a:pt x="416991" y="51955"/>
                  </a:lnTo>
                  <a:lnTo>
                    <a:pt x="416509" y="48145"/>
                  </a:lnTo>
                  <a:lnTo>
                    <a:pt x="416356" y="46875"/>
                  </a:lnTo>
                  <a:lnTo>
                    <a:pt x="414489" y="40525"/>
                  </a:lnTo>
                  <a:lnTo>
                    <a:pt x="419303" y="40525"/>
                  </a:lnTo>
                  <a:lnTo>
                    <a:pt x="424992" y="45605"/>
                  </a:lnTo>
                  <a:lnTo>
                    <a:pt x="427875" y="45605"/>
                  </a:lnTo>
                  <a:close/>
                </a:path>
                <a:path w="472440" h="1127760">
                  <a:moveTo>
                    <a:pt x="428955" y="36207"/>
                  </a:moveTo>
                  <a:lnTo>
                    <a:pt x="428840" y="36385"/>
                  </a:lnTo>
                  <a:lnTo>
                    <a:pt x="424319" y="30670"/>
                  </a:lnTo>
                  <a:lnTo>
                    <a:pt x="424675" y="36728"/>
                  </a:lnTo>
                  <a:lnTo>
                    <a:pt x="428244" y="40449"/>
                  </a:lnTo>
                  <a:lnTo>
                    <a:pt x="428269" y="38087"/>
                  </a:lnTo>
                  <a:lnTo>
                    <a:pt x="428955" y="36207"/>
                  </a:lnTo>
                  <a:close/>
                </a:path>
                <a:path w="472440" h="1127760">
                  <a:moveTo>
                    <a:pt x="430276" y="34620"/>
                  </a:moveTo>
                  <a:lnTo>
                    <a:pt x="428510" y="32321"/>
                  </a:lnTo>
                  <a:lnTo>
                    <a:pt x="429387" y="34607"/>
                  </a:lnTo>
                  <a:lnTo>
                    <a:pt x="429145" y="35801"/>
                  </a:lnTo>
                  <a:lnTo>
                    <a:pt x="429387" y="35255"/>
                  </a:lnTo>
                  <a:lnTo>
                    <a:pt x="429717" y="34785"/>
                  </a:lnTo>
                  <a:lnTo>
                    <a:pt x="430276" y="34620"/>
                  </a:lnTo>
                  <a:close/>
                </a:path>
                <a:path w="472440" h="1127760">
                  <a:moveTo>
                    <a:pt x="431380" y="14338"/>
                  </a:moveTo>
                  <a:lnTo>
                    <a:pt x="429895" y="14478"/>
                  </a:lnTo>
                  <a:lnTo>
                    <a:pt x="427901" y="13563"/>
                  </a:lnTo>
                  <a:lnTo>
                    <a:pt x="424091" y="11684"/>
                  </a:lnTo>
                  <a:lnTo>
                    <a:pt x="424395" y="14706"/>
                  </a:lnTo>
                  <a:lnTo>
                    <a:pt x="425361" y="16344"/>
                  </a:lnTo>
                  <a:lnTo>
                    <a:pt x="426377" y="17678"/>
                  </a:lnTo>
                  <a:lnTo>
                    <a:pt x="430771" y="14706"/>
                  </a:lnTo>
                  <a:lnTo>
                    <a:pt x="430999" y="15506"/>
                  </a:lnTo>
                  <a:lnTo>
                    <a:pt x="431380" y="14338"/>
                  </a:lnTo>
                  <a:close/>
                </a:path>
                <a:path w="472440" h="1127760">
                  <a:moveTo>
                    <a:pt x="432866" y="8547"/>
                  </a:moveTo>
                  <a:lnTo>
                    <a:pt x="431292" y="7645"/>
                  </a:lnTo>
                  <a:lnTo>
                    <a:pt x="428637" y="6426"/>
                  </a:lnTo>
                  <a:lnTo>
                    <a:pt x="429425" y="7620"/>
                  </a:lnTo>
                  <a:lnTo>
                    <a:pt x="430618" y="8077"/>
                  </a:lnTo>
                  <a:lnTo>
                    <a:pt x="431749" y="8356"/>
                  </a:lnTo>
                  <a:lnTo>
                    <a:pt x="432866" y="8547"/>
                  </a:lnTo>
                  <a:close/>
                </a:path>
                <a:path w="472440" h="1127760">
                  <a:moveTo>
                    <a:pt x="435406" y="52463"/>
                  </a:moveTo>
                  <a:lnTo>
                    <a:pt x="433895" y="52031"/>
                  </a:lnTo>
                  <a:lnTo>
                    <a:pt x="432104" y="52997"/>
                  </a:lnTo>
                  <a:lnTo>
                    <a:pt x="435406" y="52463"/>
                  </a:lnTo>
                  <a:close/>
                </a:path>
                <a:path w="472440" h="1127760">
                  <a:moveTo>
                    <a:pt x="436956" y="26644"/>
                  </a:moveTo>
                  <a:lnTo>
                    <a:pt x="433387" y="23393"/>
                  </a:lnTo>
                  <a:lnTo>
                    <a:pt x="426961" y="18402"/>
                  </a:lnTo>
                  <a:lnTo>
                    <a:pt x="428358" y="20104"/>
                  </a:lnTo>
                  <a:lnTo>
                    <a:pt x="429717" y="21615"/>
                  </a:lnTo>
                  <a:lnTo>
                    <a:pt x="429742" y="25565"/>
                  </a:lnTo>
                  <a:lnTo>
                    <a:pt x="432244" y="27012"/>
                  </a:lnTo>
                  <a:lnTo>
                    <a:pt x="436956" y="26644"/>
                  </a:lnTo>
                  <a:close/>
                </a:path>
                <a:path w="472440" h="1127760">
                  <a:moveTo>
                    <a:pt x="437019" y="48475"/>
                  </a:moveTo>
                  <a:lnTo>
                    <a:pt x="432320" y="44145"/>
                  </a:lnTo>
                  <a:lnTo>
                    <a:pt x="434987" y="48628"/>
                  </a:lnTo>
                  <a:lnTo>
                    <a:pt x="437019" y="48475"/>
                  </a:lnTo>
                  <a:close/>
                </a:path>
                <a:path w="472440" h="1127760">
                  <a:moveTo>
                    <a:pt x="438035" y="34378"/>
                  </a:moveTo>
                  <a:lnTo>
                    <a:pt x="436422" y="31940"/>
                  </a:lnTo>
                  <a:lnTo>
                    <a:pt x="433400" y="31051"/>
                  </a:lnTo>
                  <a:lnTo>
                    <a:pt x="438035" y="34378"/>
                  </a:lnTo>
                  <a:close/>
                </a:path>
                <a:path w="472440" h="1127760">
                  <a:moveTo>
                    <a:pt x="438632" y="34798"/>
                  </a:moveTo>
                  <a:lnTo>
                    <a:pt x="438035" y="34378"/>
                  </a:lnTo>
                  <a:lnTo>
                    <a:pt x="438505" y="35090"/>
                  </a:lnTo>
                  <a:lnTo>
                    <a:pt x="438632" y="34798"/>
                  </a:lnTo>
                  <a:close/>
                </a:path>
                <a:path w="472440" h="1127760">
                  <a:moveTo>
                    <a:pt x="438823" y="28346"/>
                  </a:moveTo>
                  <a:lnTo>
                    <a:pt x="438315" y="26530"/>
                  </a:lnTo>
                  <a:lnTo>
                    <a:pt x="436956" y="26644"/>
                  </a:lnTo>
                  <a:lnTo>
                    <a:pt x="438823" y="28346"/>
                  </a:lnTo>
                  <a:close/>
                </a:path>
                <a:path w="472440" h="1127760">
                  <a:moveTo>
                    <a:pt x="441261" y="914"/>
                  </a:moveTo>
                  <a:lnTo>
                    <a:pt x="441223" y="622"/>
                  </a:lnTo>
                  <a:lnTo>
                    <a:pt x="440182" y="0"/>
                  </a:lnTo>
                  <a:lnTo>
                    <a:pt x="440588" y="393"/>
                  </a:lnTo>
                  <a:lnTo>
                    <a:pt x="441261" y="914"/>
                  </a:lnTo>
                  <a:close/>
                </a:path>
                <a:path w="472440" h="1127760">
                  <a:moveTo>
                    <a:pt x="442658" y="2743"/>
                  </a:moveTo>
                  <a:lnTo>
                    <a:pt x="442544" y="1778"/>
                  </a:lnTo>
                  <a:lnTo>
                    <a:pt x="442188" y="1587"/>
                  </a:lnTo>
                  <a:lnTo>
                    <a:pt x="441693" y="1244"/>
                  </a:lnTo>
                  <a:lnTo>
                    <a:pt x="441261" y="914"/>
                  </a:lnTo>
                  <a:lnTo>
                    <a:pt x="441350" y="1879"/>
                  </a:lnTo>
                  <a:lnTo>
                    <a:pt x="441896" y="3187"/>
                  </a:lnTo>
                  <a:lnTo>
                    <a:pt x="442341" y="4381"/>
                  </a:lnTo>
                  <a:lnTo>
                    <a:pt x="442569" y="3606"/>
                  </a:lnTo>
                  <a:lnTo>
                    <a:pt x="442658" y="2743"/>
                  </a:lnTo>
                  <a:close/>
                </a:path>
                <a:path w="472440" h="1127760">
                  <a:moveTo>
                    <a:pt x="444042" y="44056"/>
                  </a:moveTo>
                  <a:lnTo>
                    <a:pt x="443966" y="43776"/>
                  </a:lnTo>
                  <a:lnTo>
                    <a:pt x="442976" y="42748"/>
                  </a:lnTo>
                  <a:lnTo>
                    <a:pt x="444042" y="44056"/>
                  </a:lnTo>
                  <a:close/>
                </a:path>
                <a:path w="472440" h="1127760">
                  <a:moveTo>
                    <a:pt x="444804" y="20231"/>
                  </a:moveTo>
                  <a:lnTo>
                    <a:pt x="443191" y="19075"/>
                  </a:lnTo>
                  <a:lnTo>
                    <a:pt x="441312" y="17716"/>
                  </a:lnTo>
                  <a:lnTo>
                    <a:pt x="441147" y="14706"/>
                  </a:lnTo>
                  <a:lnTo>
                    <a:pt x="438264" y="19075"/>
                  </a:lnTo>
                  <a:lnTo>
                    <a:pt x="440169" y="11569"/>
                  </a:lnTo>
                  <a:lnTo>
                    <a:pt x="435406" y="11569"/>
                  </a:lnTo>
                  <a:lnTo>
                    <a:pt x="436486" y="8674"/>
                  </a:lnTo>
                  <a:lnTo>
                    <a:pt x="435483" y="8775"/>
                  </a:lnTo>
                  <a:lnTo>
                    <a:pt x="434162" y="8750"/>
                  </a:lnTo>
                  <a:lnTo>
                    <a:pt x="433755" y="8686"/>
                  </a:lnTo>
                  <a:lnTo>
                    <a:pt x="432879" y="8547"/>
                  </a:lnTo>
                  <a:lnTo>
                    <a:pt x="433184" y="8724"/>
                  </a:lnTo>
                  <a:lnTo>
                    <a:pt x="433857" y="9118"/>
                  </a:lnTo>
                  <a:lnTo>
                    <a:pt x="434187" y="9385"/>
                  </a:lnTo>
                  <a:lnTo>
                    <a:pt x="433743" y="9258"/>
                  </a:lnTo>
                  <a:lnTo>
                    <a:pt x="433743" y="9410"/>
                  </a:lnTo>
                  <a:lnTo>
                    <a:pt x="434225" y="9994"/>
                  </a:lnTo>
                  <a:lnTo>
                    <a:pt x="434936" y="11099"/>
                  </a:lnTo>
                  <a:lnTo>
                    <a:pt x="433095" y="11226"/>
                  </a:lnTo>
                  <a:lnTo>
                    <a:pt x="433806" y="10210"/>
                  </a:lnTo>
                  <a:lnTo>
                    <a:pt x="433717" y="9385"/>
                  </a:lnTo>
                  <a:lnTo>
                    <a:pt x="433247" y="8775"/>
                  </a:lnTo>
                  <a:lnTo>
                    <a:pt x="431393" y="14325"/>
                  </a:lnTo>
                  <a:lnTo>
                    <a:pt x="432701" y="14185"/>
                  </a:lnTo>
                  <a:lnTo>
                    <a:pt x="433603" y="13169"/>
                  </a:lnTo>
                  <a:lnTo>
                    <a:pt x="434886" y="11226"/>
                  </a:lnTo>
                  <a:lnTo>
                    <a:pt x="437972" y="15773"/>
                  </a:lnTo>
                  <a:lnTo>
                    <a:pt x="437603" y="19215"/>
                  </a:lnTo>
                  <a:lnTo>
                    <a:pt x="442709" y="22593"/>
                  </a:lnTo>
                  <a:lnTo>
                    <a:pt x="444804" y="20231"/>
                  </a:lnTo>
                  <a:close/>
                </a:path>
                <a:path w="472440" h="1127760">
                  <a:moveTo>
                    <a:pt x="446163" y="46634"/>
                  </a:moveTo>
                  <a:lnTo>
                    <a:pt x="444042" y="44056"/>
                  </a:lnTo>
                  <a:lnTo>
                    <a:pt x="444665" y="46215"/>
                  </a:lnTo>
                  <a:lnTo>
                    <a:pt x="446163" y="46634"/>
                  </a:lnTo>
                  <a:close/>
                </a:path>
                <a:path w="472440" h="1127760">
                  <a:moveTo>
                    <a:pt x="447598" y="39624"/>
                  </a:moveTo>
                  <a:lnTo>
                    <a:pt x="446341" y="37299"/>
                  </a:lnTo>
                  <a:lnTo>
                    <a:pt x="445439" y="35610"/>
                  </a:lnTo>
                  <a:lnTo>
                    <a:pt x="445211" y="35179"/>
                  </a:lnTo>
                  <a:lnTo>
                    <a:pt x="439966" y="29375"/>
                  </a:lnTo>
                  <a:lnTo>
                    <a:pt x="438823" y="28346"/>
                  </a:lnTo>
                  <a:lnTo>
                    <a:pt x="439597" y="31051"/>
                  </a:lnTo>
                  <a:lnTo>
                    <a:pt x="439585" y="31940"/>
                  </a:lnTo>
                  <a:lnTo>
                    <a:pt x="438861" y="35610"/>
                  </a:lnTo>
                  <a:lnTo>
                    <a:pt x="438505" y="35090"/>
                  </a:lnTo>
                  <a:lnTo>
                    <a:pt x="436194" y="40779"/>
                  </a:lnTo>
                  <a:lnTo>
                    <a:pt x="442874" y="47167"/>
                  </a:lnTo>
                  <a:lnTo>
                    <a:pt x="442976" y="42748"/>
                  </a:lnTo>
                  <a:lnTo>
                    <a:pt x="442099" y="37299"/>
                  </a:lnTo>
                  <a:lnTo>
                    <a:pt x="447598" y="39624"/>
                  </a:lnTo>
                  <a:close/>
                </a:path>
                <a:path w="472440" h="1127760">
                  <a:moveTo>
                    <a:pt x="451485" y="36283"/>
                  </a:moveTo>
                  <a:lnTo>
                    <a:pt x="451243" y="35471"/>
                  </a:lnTo>
                  <a:lnTo>
                    <a:pt x="449275" y="33413"/>
                  </a:lnTo>
                  <a:lnTo>
                    <a:pt x="448233" y="34594"/>
                  </a:lnTo>
                  <a:lnTo>
                    <a:pt x="448932" y="37045"/>
                  </a:lnTo>
                  <a:lnTo>
                    <a:pt x="450951" y="36868"/>
                  </a:lnTo>
                  <a:lnTo>
                    <a:pt x="450723" y="36068"/>
                  </a:lnTo>
                  <a:lnTo>
                    <a:pt x="451485" y="36283"/>
                  </a:lnTo>
                  <a:close/>
                </a:path>
                <a:path w="472440" h="1127760">
                  <a:moveTo>
                    <a:pt x="456476" y="17653"/>
                  </a:moveTo>
                  <a:lnTo>
                    <a:pt x="453758" y="15367"/>
                  </a:lnTo>
                  <a:lnTo>
                    <a:pt x="452526" y="13538"/>
                  </a:lnTo>
                  <a:lnTo>
                    <a:pt x="451154" y="18351"/>
                  </a:lnTo>
                  <a:lnTo>
                    <a:pt x="455904" y="20459"/>
                  </a:lnTo>
                  <a:lnTo>
                    <a:pt x="453936" y="18402"/>
                  </a:lnTo>
                  <a:lnTo>
                    <a:pt x="456476" y="17653"/>
                  </a:lnTo>
                  <a:close/>
                </a:path>
                <a:path w="472440" h="1127760">
                  <a:moveTo>
                    <a:pt x="459638" y="7035"/>
                  </a:moveTo>
                  <a:lnTo>
                    <a:pt x="457784" y="5397"/>
                  </a:lnTo>
                  <a:lnTo>
                    <a:pt x="458012" y="6197"/>
                  </a:lnTo>
                  <a:lnTo>
                    <a:pt x="459638" y="7035"/>
                  </a:lnTo>
                  <a:close/>
                </a:path>
                <a:path w="472440" h="1127760">
                  <a:moveTo>
                    <a:pt x="471246" y="13906"/>
                  </a:moveTo>
                  <a:lnTo>
                    <a:pt x="470814" y="12344"/>
                  </a:lnTo>
                  <a:lnTo>
                    <a:pt x="470649" y="10629"/>
                  </a:lnTo>
                  <a:lnTo>
                    <a:pt x="470547" y="9601"/>
                  </a:lnTo>
                  <a:lnTo>
                    <a:pt x="470522" y="9296"/>
                  </a:lnTo>
                  <a:lnTo>
                    <a:pt x="467067" y="8813"/>
                  </a:lnTo>
                  <a:lnTo>
                    <a:pt x="467283" y="9601"/>
                  </a:lnTo>
                  <a:lnTo>
                    <a:pt x="464515" y="9550"/>
                  </a:lnTo>
                  <a:lnTo>
                    <a:pt x="459638" y="7035"/>
                  </a:lnTo>
                  <a:lnTo>
                    <a:pt x="461505" y="8686"/>
                  </a:lnTo>
                  <a:lnTo>
                    <a:pt x="464299" y="11010"/>
                  </a:lnTo>
                  <a:lnTo>
                    <a:pt x="468452" y="13665"/>
                  </a:lnTo>
                  <a:lnTo>
                    <a:pt x="468223" y="12852"/>
                  </a:lnTo>
                  <a:lnTo>
                    <a:pt x="466991" y="11010"/>
                  </a:lnTo>
                  <a:lnTo>
                    <a:pt x="468261" y="10629"/>
                  </a:lnTo>
                  <a:lnTo>
                    <a:pt x="470128" y="11176"/>
                  </a:lnTo>
                  <a:lnTo>
                    <a:pt x="470001" y="12598"/>
                  </a:lnTo>
                  <a:lnTo>
                    <a:pt x="471246" y="13906"/>
                  </a:lnTo>
                  <a:close/>
                </a:path>
                <a:path w="472440" h="1127760">
                  <a:moveTo>
                    <a:pt x="472211" y="14744"/>
                  </a:moveTo>
                  <a:lnTo>
                    <a:pt x="471766" y="14490"/>
                  </a:lnTo>
                  <a:lnTo>
                    <a:pt x="471512" y="14185"/>
                  </a:lnTo>
                  <a:lnTo>
                    <a:pt x="471246" y="13906"/>
                  </a:lnTo>
                  <a:lnTo>
                    <a:pt x="471449" y="14617"/>
                  </a:lnTo>
                  <a:lnTo>
                    <a:pt x="471652" y="15049"/>
                  </a:lnTo>
                  <a:lnTo>
                    <a:pt x="472211" y="1474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5" name="object 45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8629223" y="5409349"/>
              <a:ext cx="103278" cy="125225"/>
            </a:xfrm>
            <a:prstGeom prst="rect">
              <a:avLst/>
            </a:prstGeom>
          </p:spPr>
        </p:pic>
        <p:sp>
          <p:nvSpPr>
            <p:cNvPr id="46" name="object 46"/>
            <p:cNvSpPr/>
            <p:nvPr/>
          </p:nvSpPr>
          <p:spPr>
            <a:xfrm>
              <a:off x="8341157" y="5030076"/>
              <a:ext cx="577850" cy="522605"/>
            </a:xfrm>
            <a:custGeom>
              <a:avLst/>
              <a:gdLst/>
              <a:ahLst/>
              <a:cxnLst/>
              <a:rect l="l" t="t" r="r" b="b"/>
              <a:pathLst>
                <a:path w="577850" h="522604">
                  <a:moveTo>
                    <a:pt x="21958" y="362940"/>
                  </a:moveTo>
                  <a:lnTo>
                    <a:pt x="20802" y="362940"/>
                  </a:lnTo>
                  <a:lnTo>
                    <a:pt x="20853" y="363181"/>
                  </a:lnTo>
                  <a:lnTo>
                    <a:pt x="21958" y="362940"/>
                  </a:lnTo>
                  <a:close/>
                </a:path>
                <a:path w="577850" h="522604">
                  <a:moveTo>
                    <a:pt x="24218" y="457060"/>
                  </a:moveTo>
                  <a:lnTo>
                    <a:pt x="23888" y="456920"/>
                  </a:lnTo>
                  <a:lnTo>
                    <a:pt x="23749" y="457200"/>
                  </a:lnTo>
                  <a:lnTo>
                    <a:pt x="24218" y="457060"/>
                  </a:lnTo>
                  <a:close/>
                </a:path>
                <a:path w="577850" h="522604">
                  <a:moveTo>
                    <a:pt x="26720" y="213448"/>
                  </a:moveTo>
                  <a:lnTo>
                    <a:pt x="26390" y="212128"/>
                  </a:lnTo>
                  <a:lnTo>
                    <a:pt x="25107" y="211582"/>
                  </a:lnTo>
                  <a:lnTo>
                    <a:pt x="25019" y="213372"/>
                  </a:lnTo>
                  <a:lnTo>
                    <a:pt x="25565" y="214528"/>
                  </a:lnTo>
                  <a:lnTo>
                    <a:pt x="26593" y="215201"/>
                  </a:lnTo>
                  <a:lnTo>
                    <a:pt x="26720" y="213448"/>
                  </a:lnTo>
                  <a:close/>
                </a:path>
                <a:path w="577850" h="522604">
                  <a:moveTo>
                    <a:pt x="65608" y="406120"/>
                  </a:moveTo>
                  <a:lnTo>
                    <a:pt x="65392" y="403745"/>
                  </a:lnTo>
                  <a:lnTo>
                    <a:pt x="62953" y="404812"/>
                  </a:lnTo>
                  <a:lnTo>
                    <a:pt x="65608" y="406120"/>
                  </a:lnTo>
                  <a:close/>
                </a:path>
                <a:path w="577850" h="522604">
                  <a:moveTo>
                    <a:pt x="66141" y="304063"/>
                  </a:moveTo>
                  <a:lnTo>
                    <a:pt x="65100" y="303657"/>
                  </a:lnTo>
                  <a:lnTo>
                    <a:pt x="65074" y="303796"/>
                  </a:lnTo>
                  <a:lnTo>
                    <a:pt x="65392" y="303974"/>
                  </a:lnTo>
                  <a:lnTo>
                    <a:pt x="65773" y="304025"/>
                  </a:lnTo>
                  <a:lnTo>
                    <a:pt x="66141" y="304063"/>
                  </a:lnTo>
                  <a:close/>
                </a:path>
                <a:path w="577850" h="522604">
                  <a:moveTo>
                    <a:pt x="67017" y="390880"/>
                  </a:moveTo>
                  <a:lnTo>
                    <a:pt x="66167" y="389610"/>
                  </a:lnTo>
                  <a:lnTo>
                    <a:pt x="66573" y="391388"/>
                  </a:lnTo>
                  <a:lnTo>
                    <a:pt x="67017" y="390880"/>
                  </a:lnTo>
                  <a:close/>
                </a:path>
                <a:path w="577850" h="522604">
                  <a:moveTo>
                    <a:pt x="68580" y="333730"/>
                  </a:moveTo>
                  <a:lnTo>
                    <a:pt x="66243" y="329920"/>
                  </a:lnTo>
                  <a:lnTo>
                    <a:pt x="68580" y="333730"/>
                  </a:lnTo>
                  <a:close/>
                </a:path>
                <a:path w="577850" h="522604">
                  <a:moveTo>
                    <a:pt x="68681" y="402310"/>
                  </a:moveTo>
                  <a:lnTo>
                    <a:pt x="65151" y="401040"/>
                  </a:lnTo>
                  <a:lnTo>
                    <a:pt x="65392" y="403745"/>
                  </a:lnTo>
                  <a:lnTo>
                    <a:pt x="68681" y="402310"/>
                  </a:lnTo>
                  <a:close/>
                </a:path>
                <a:path w="577850" h="522604">
                  <a:moveTo>
                    <a:pt x="70739" y="250964"/>
                  </a:moveTo>
                  <a:lnTo>
                    <a:pt x="70662" y="250240"/>
                  </a:lnTo>
                  <a:lnTo>
                    <a:pt x="70446" y="249656"/>
                  </a:lnTo>
                  <a:lnTo>
                    <a:pt x="70167" y="249135"/>
                  </a:lnTo>
                  <a:lnTo>
                    <a:pt x="70739" y="250964"/>
                  </a:lnTo>
                  <a:close/>
                </a:path>
                <a:path w="577850" h="522604">
                  <a:moveTo>
                    <a:pt x="71755" y="306247"/>
                  </a:moveTo>
                  <a:lnTo>
                    <a:pt x="71716" y="302831"/>
                  </a:lnTo>
                  <a:lnTo>
                    <a:pt x="68897" y="304330"/>
                  </a:lnTo>
                  <a:lnTo>
                    <a:pt x="66141" y="304063"/>
                  </a:lnTo>
                  <a:lnTo>
                    <a:pt x="71755" y="306247"/>
                  </a:lnTo>
                  <a:close/>
                </a:path>
                <a:path w="577850" h="522604">
                  <a:moveTo>
                    <a:pt x="72136" y="244830"/>
                  </a:moveTo>
                  <a:lnTo>
                    <a:pt x="71196" y="246100"/>
                  </a:lnTo>
                  <a:lnTo>
                    <a:pt x="72136" y="244830"/>
                  </a:lnTo>
                  <a:close/>
                </a:path>
                <a:path w="577850" h="522604">
                  <a:moveTo>
                    <a:pt x="73202" y="234670"/>
                  </a:moveTo>
                  <a:lnTo>
                    <a:pt x="73088" y="233794"/>
                  </a:lnTo>
                  <a:lnTo>
                    <a:pt x="73037" y="232473"/>
                  </a:lnTo>
                  <a:lnTo>
                    <a:pt x="71335" y="233400"/>
                  </a:lnTo>
                  <a:lnTo>
                    <a:pt x="73202" y="234670"/>
                  </a:lnTo>
                  <a:close/>
                </a:path>
                <a:path w="577850" h="522604">
                  <a:moveTo>
                    <a:pt x="73660" y="232130"/>
                  </a:moveTo>
                  <a:lnTo>
                    <a:pt x="73037" y="232130"/>
                  </a:lnTo>
                  <a:lnTo>
                    <a:pt x="73037" y="232473"/>
                  </a:lnTo>
                  <a:lnTo>
                    <a:pt x="73660" y="232130"/>
                  </a:lnTo>
                  <a:close/>
                </a:path>
                <a:path w="577850" h="522604">
                  <a:moveTo>
                    <a:pt x="74739" y="273227"/>
                  </a:moveTo>
                  <a:lnTo>
                    <a:pt x="71843" y="271132"/>
                  </a:lnTo>
                  <a:lnTo>
                    <a:pt x="71729" y="272770"/>
                  </a:lnTo>
                  <a:lnTo>
                    <a:pt x="74739" y="273227"/>
                  </a:lnTo>
                  <a:close/>
                </a:path>
                <a:path w="577850" h="522604">
                  <a:moveTo>
                    <a:pt x="75971" y="242100"/>
                  </a:moveTo>
                  <a:lnTo>
                    <a:pt x="74269" y="240296"/>
                  </a:lnTo>
                  <a:lnTo>
                    <a:pt x="74993" y="241515"/>
                  </a:lnTo>
                  <a:lnTo>
                    <a:pt x="75641" y="242303"/>
                  </a:lnTo>
                  <a:lnTo>
                    <a:pt x="75971" y="242100"/>
                  </a:lnTo>
                  <a:close/>
                </a:path>
                <a:path w="577850" h="522604">
                  <a:moveTo>
                    <a:pt x="75984" y="255422"/>
                  </a:moveTo>
                  <a:lnTo>
                    <a:pt x="69037" y="252488"/>
                  </a:lnTo>
                  <a:lnTo>
                    <a:pt x="75590" y="255752"/>
                  </a:lnTo>
                  <a:lnTo>
                    <a:pt x="75984" y="255422"/>
                  </a:lnTo>
                  <a:close/>
                </a:path>
                <a:path w="577850" h="522604">
                  <a:moveTo>
                    <a:pt x="78320" y="277799"/>
                  </a:moveTo>
                  <a:lnTo>
                    <a:pt x="77368" y="276034"/>
                  </a:lnTo>
                  <a:lnTo>
                    <a:pt x="76923" y="276809"/>
                  </a:lnTo>
                  <a:lnTo>
                    <a:pt x="78219" y="277799"/>
                  </a:lnTo>
                  <a:close/>
                </a:path>
                <a:path w="577850" h="522604">
                  <a:moveTo>
                    <a:pt x="80098" y="274040"/>
                  </a:moveTo>
                  <a:lnTo>
                    <a:pt x="74739" y="273227"/>
                  </a:lnTo>
                  <a:lnTo>
                    <a:pt x="75869" y="274040"/>
                  </a:lnTo>
                  <a:lnTo>
                    <a:pt x="80098" y="274040"/>
                  </a:lnTo>
                  <a:close/>
                </a:path>
                <a:path w="577850" h="522604">
                  <a:moveTo>
                    <a:pt x="80416" y="453110"/>
                  </a:moveTo>
                  <a:lnTo>
                    <a:pt x="80289" y="446760"/>
                  </a:lnTo>
                  <a:lnTo>
                    <a:pt x="70523" y="446760"/>
                  </a:lnTo>
                  <a:lnTo>
                    <a:pt x="68122" y="445490"/>
                  </a:lnTo>
                  <a:lnTo>
                    <a:pt x="72605" y="439140"/>
                  </a:lnTo>
                  <a:lnTo>
                    <a:pt x="67195" y="442950"/>
                  </a:lnTo>
                  <a:lnTo>
                    <a:pt x="67195" y="446760"/>
                  </a:lnTo>
                  <a:lnTo>
                    <a:pt x="68872" y="449300"/>
                  </a:lnTo>
                  <a:lnTo>
                    <a:pt x="66852" y="454380"/>
                  </a:lnTo>
                  <a:lnTo>
                    <a:pt x="59207" y="454380"/>
                  </a:lnTo>
                  <a:lnTo>
                    <a:pt x="58064" y="450570"/>
                  </a:lnTo>
                  <a:lnTo>
                    <a:pt x="56349" y="448030"/>
                  </a:lnTo>
                  <a:lnTo>
                    <a:pt x="57619" y="446760"/>
                  </a:lnTo>
                  <a:lnTo>
                    <a:pt x="58889" y="445490"/>
                  </a:lnTo>
                  <a:lnTo>
                    <a:pt x="19088" y="445490"/>
                  </a:lnTo>
                  <a:lnTo>
                    <a:pt x="15176" y="445490"/>
                  </a:lnTo>
                  <a:lnTo>
                    <a:pt x="9969" y="445490"/>
                  </a:lnTo>
                  <a:lnTo>
                    <a:pt x="12547" y="449300"/>
                  </a:lnTo>
                  <a:lnTo>
                    <a:pt x="13093" y="446760"/>
                  </a:lnTo>
                  <a:lnTo>
                    <a:pt x="18173" y="449300"/>
                  </a:lnTo>
                  <a:lnTo>
                    <a:pt x="21615" y="448030"/>
                  </a:lnTo>
                  <a:lnTo>
                    <a:pt x="24269" y="453110"/>
                  </a:lnTo>
                  <a:lnTo>
                    <a:pt x="24688" y="456920"/>
                  </a:lnTo>
                  <a:lnTo>
                    <a:pt x="24218" y="457060"/>
                  </a:lnTo>
                  <a:lnTo>
                    <a:pt x="24561" y="457200"/>
                  </a:lnTo>
                  <a:lnTo>
                    <a:pt x="75120" y="457200"/>
                  </a:lnTo>
                  <a:lnTo>
                    <a:pt x="74231" y="455650"/>
                  </a:lnTo>
                  <a:lnTo>
                    <a:pt x="77317" y="454380"/>
                  </a:lnTo>
                  <a:lnTo>
                    <a:pt x="80416" y="453110"/>
                  </a:lnTo>
                  <a:close/>
                </a:path>
                <a:path w="577850" h="522604">
                  <a:moveTo>
                    <a:pt x="86182" y="237210"/>
                  </a:moveTo>
                  <a:lnTo>
                    <a:pt x="85496" y="237210"/>
                  </a:lnTo>
                  <a:lnTo>
                    <a:pt x="84480" y="237210"/>
                  </a:lnTo>
                  <a:lnTo>
                    <a:pt x="85940" y="238010"/>
                  </a:lnTo>
                  <a:lnTo>
                    <a:pt x="86182" y="237210"/>
                  </a:lnTo>
                  <a:close/>
                </a:path>
                <a:path w="577850" h="522604">
                  <a:moveTo>
                    <a:pt x="86499" y="235940"/>
                  </a:moveTo>
                  <a:lnTo>
                    <a:pt x="85026" y="235623"/>
                  </a:lnTo>
                  <a:lnTo>
                    <a:pt x="84493" y="233794"/>
                  </a:lnTo>
                  <a:lnTo>
                    <a:pt x="84480" y="235496"/>
                  </a:lnTo>
                  <a:lnTo>
                    <a:pt x="83337" y="235242"/>
                  </a:lnTo>
                  <a:lnTo>
                    <a:pt x="84480" y="236296"/>
                  </a:lnTo>
                  <a:lnTo>
                    <a:pt x="85217" y="236296"/>
                  </a:lnTo>
                  <a:lnTo>
                    <a:pt x="86410" y="236296"/>
                  </a:lnTo>
                  <a:lnTo>
                    <a:pt x="86499" y="235940"/>
                  </a:lnTo>
                  <a:close/>
                </a:path>
                <a:path w="577850" h="522604">
                  <a:moveTo>
                    <a:pt x="98069" y="246100"/>
                  </a:moveTo>
                  <a:lnTo>
                    <a:pt x="96088" y="243560"/>
                  </a:lnTo>
                  <a:lnTo>
                    <a:pt x="93764" y="242290"/>
                  </a:lnTo>
                  <a:lnTo>
                    <a:pt x="85940" y="238010"/>
                  </a:lnTo>
                  <a:lnTo>
                    <a:pt x="85801" y="238480"/>
                  </a:lnTo>
                  <a:lnTo>
                    <a:pt x="85585" y="239750"/>
                  </a:lnTo>
                  <a:lnTo>
                    <a:pt x="93179" y="246100"/>
                  </a:lnTo>
                  <a:lnTo>
                    <a:pt x="92494" y="242290"/>
                  </a:lnTo>
                  <a:lnTo>
                    <a:pt x="98069" y="246100"/>
                  </a:lnTo>
                  <a:close/>
                </a:path>
                <a:path w="577850" h="522604">
                  <a:moveTo>
                    <a:pt x="98412" y="241427"/>
                  </a:moveTo>
                  <a:lnTo>
                    <a:pt x="97548" y="239623"/>
                  </a:lnTo>
                  <a:lnTo>
                    <a:pt x="96227" y="237921"/>
                  </a:lnTo>
                  <a:lnTo>
                    <a:pt x="95745" y="238048"/>
                  </a:lnTo>
                  <a:lnTo>
                    <a:pt x="94767" y="238252"/>
                  </a:lnTo>
                  <a:lnTo>
                    <a:pt x="98412" y="241427"/>
                  </a:lnTo>
                  <a:close/>
                </a:path>
                <a:path w="577850" h="522604">
                  <a:moveTo>
                    <a:pt x="100774" y="229946"/>
                  </a:moveTo>
                  <a:lnTo>
                    <a:pt x="98653" y="226301"/>
                  </a:lnTo>
                  <a:lnTo>
                    <a:pt x="97409" y="227050"/>
                  </a:lnTo>
                  <a:lnTo>
                    <a:pt x="100774" y="229946"/>
                  </a:lnTo>
                  <a:close/>
                </a:path>
                <a:path w="577850" h="522604">
                  <a:moveTo>
                    <a:pt x="107797" y="235940"/>
                  </a:moveTo>
                  <a:lnTo>
                    <a:pt x="100774" y="229946"/>
                  </a:lnTo>
                  <a:lnTo>
                    <a:pt x="101320" y="230860"/>
                  </a:lnTo>
                  <a:lnTo>
                    <a:pt x="103708" y="235940"/>
                  </a:lnTo>
                  <a:lnTo>
                    <a:pt x="107797" y="235940"/>
                  </a:lnTo>
                  <a:close/>
                </a:path>
                <a:path w="577850" h="522604">
                  <a:moveTo>
                    <a:pt x="113639" y="220116"/>
                  </a:moveTo>
                  <a:lnTo>
                    <a:pt x="111544" y="221970"/>
                  </a:lnTo>
                  <a:lnTo>
                    <a:pt x="112864" y="223240"/>
                  </a:lnTo>
                  <a:lnTo>
                    <a:pt x="113284" y="221970"/>
                  </a:lnTo>
                  <a:lnTo>
                    <a:pt x="113639" y="220116"/>
                  </a:lnTo>
                  <a:close/>
                </a:path>
                <a:path w="577850" h="522604">
                  <a:moveTo>
                    <a:pt x="114414" y="219430"/>
                  </a:moveTo>
                  <a:lnTo>
                    <a:pt x="113868" y="218998"/>
                  </a:lnTo>
                  <a:lnTo>
                    <a:pt x="113639" y="220116"/>
                  </a:lnTo>
                  <a:lnTo>
                    <a:pt x="114414" y="219430"/>
                  </a:lnTo>
                  <a:close/>
                </a:path>
                <a:path w="577850" h="522604">
                  <a:moveTo>
                    <a:pt x="137782" y="173710"/>
                  </a:moveTo>
                  <a:lnTo>
                    <a:pt x="137401" y="172440"/>
                  </a:lnTo>
                  <a:lnTo>
                    <a:pt x="134708" y="173710"/>
                  </a:lnTo>
                  <a:lnTo>
                    <a:pt x="137782" y="173710"/>
                  </a:lnTo>
                  <a:close/>
                </a:path>
                <a:path w="577850" h="522604">
                  <a:moveTo>
                    <a:pt x="144195" y="458800"/>
                  </a:moveTo>
                  <a:lnTo>
                    <a:pt x="142138" y="458190"/>
                  </a:lnTo>
                  <a:lnTo>
                    <a:pt x="143459" y="459460"/>
                  </a:lnTo>
                  <a:lnTo>
                    <a:pt x="144195" y="458800"/>
                  </a:lnTo>
                  <a:close/>
                </a:path>
                <a:path w="577850" h="522604">
                  <a:moveTo>
                    <a:pt x="153416" y="214820"/>
                  </a:moveTo>
                  <a:lnTo>
                    <a:pt x="149809" y="211264"/>
                  </a:lnTo>
                  <a:lnTo>
                    <a:pt x="150622" y="212509"/>
                  </a:lnTo>
                  <a:lnTo>
                    <a:pt x="151777" y="213690"/>
                  </a:lnTo>
                  <a:lnTo>
                    <a:pt x="153416" y="214820"/>
                  </a:lnTo>
                  <a:close/>
                </a:path>
                <a:path w="577850" h="522604">
                  <a:moveTo>
                    <a:pt x="153581" y="171170"/>
                  </a:moveTo>
                  <a:lnTo>
                    <a:pt x="151104" y="171170"/>
                  </a:lnTo>
                  <a:lnTo>
                    <a:pt x="138430" y="166090"/>
                  </a:lnTo>
                  <a:lnTo>
                    <a:pt x="138201" y="173710"/>
                  </a:lnTo>
                  <a:lnTo>
                    <a:pt x="149872" y="173710"/>
                  </a:lnTo>
                  <a:lnTo>
                    <a:pt x="149174" y="172440"/>
                  </a:lnTo>
                  <a:lnTo>
                    <a:pt x="153581" y="171170"/>
                  </a:lnTo>
                  <a:close/>
                </a:path>
                <a:path w="577850" h="522604">
                  <a:moveTo>
                    <a:pt x="154978" y="456857"/>
                  </a:moveTo>
                  <a:lnTo>
                    <a:pt x="154698" y="456819"/>
                  </a:lnTo>
                  <a:lnTo>
                    <a:pt x="154305" y="456946"/>
                  </a:lnTo>
                  <a:lnTo>
                    <a:pt x="154495" y="457200"/>
                  </a:lnTo>
                  <a:lnTo>
                    <a:pt x="154736" y="457314"/>
                  </a:lnTo>
                  <a:lnTo>
                    <a:pt x="154914" y="457606"/>
                  </a:lnTo>
                  <a:lnTo>
                    <a:pt x="154978" y="456857"/>
                  </a:lnTo>
                  <a:close/>
                </a:path>
                <a:path w="577850" h="522604">
                  <a:moveTo>
                    <a:pt x="157988" y="188429"/>
                  </a:moveTo>
                  <a:lnTo>
                    <a:pt x="155346" y="192024"/>
                  </a:lnTo>
                  <a:lnTo>
                    <a:pt x="155879" y="193128"/>
                  </a:lnTo>
                  <a:lnTo>
                    <a:pt x="156146" y="193700"/>
                  </a:lnTo>
                  <a:lnTo>
                    <a:pt x="157988" y="188429"/>
                  </a:lnTo>
                  <a:close/>
                </a:path>
                <a:path w="577850" h="522604">
                  <a:moveTo>
                    <a:pt x="201993" y="215303"/>
                  </a:moveTo>
                  <a:lnTo>
                    <a:pt x="198374" y="214350"/>
                  </a:lnTo>
                  <a:lnTo>
                    <a:pt x="201764" y="215620"/>
                  </a:lnTo>
                  <a:lnTo>
                    <a:pt x="201993" y="215303"/>
                  </a:lnTo>
                  <a:close/>
                </a:path>
                <a:path w="577850" h="522604">
                  <a:moveTo>
                    <a:pt x="203708" y="212877"/>
                  </a:moveTo>
                  <a:lnTo>
                    <a:pt x="201993" y="215303"/>
                  </a:lnTo>
                  <a:lnTo>
                    <a:pt x="203200" y="215620"/>
                  </a:lnTo>
                  <a:lnTo>
                    <a:pt x="203708" y="212877"/>
                  </a:lnTo>
                  <a:close/>
                </a:path>
                <a:path w="577850" h="522604">
                  <a:moveTo>
                    <a:pt x="209219" y="207860"/>
                  </a:moveTo>
                  <a:lnTo>
                    <a:pt x="208661" y="206730"/>
                  </a:lnTo>
                  <a:lnTo>
                    <a:pt x="208203" y="209270"/>
                  </a:lnTo>
                  <a:lnTo>
                    <a:pt x="209219" y="207860"/>
                  </a:lnTo>
                  <a:close/>
                </a:path>
                <a:path w="577850" h="522604">
                  <a:moveTo>
                    <a:pt x="210477" y="206730"/>
                  </a:moveTo>
                  <a:lnTo>
                    <a:pt x="210032" y="206730"/>
                  </a:lnTo>
                  <a:lnTo>
                    <a:pt x="209219" y="207860"/>
                  </a:lnTo>
                  <a:lnTo>
                    <a:pt x="209296" y="208000"/>
                  </a:lnTo>
                  <a:lnTo>
                    <a:pt x="210477" y="206730"/>
                  </a:lnTo>
                  <a:close/>
                </a:path>
                <a:path w="577850" h="522604">
                  <a:moveTo>
                    <a:pt x="221665" y="469252"/>
                  </a:moveTo>
                  <a:lnTo>
                    <a:pt x="220764" y="469620"/>
                  </a:lnTo>
                  <a:lnTo>
                    <a:pt x="221246" y="470357"/>
                  </a:lnTo>
                  <a:lnTo>
                    <a:pt x="221665" y="469252"/>
                  </a:lnTo>
                  <a:close/>
                </a:path>
                <a:path w="577850" h="522604">
                  <a:moveTo>
                    <a:pt x="223888" y="468350"/>
                  </a:moveTo>
                  <a:lnTo>
                    <a:pt x="222986" y="465810"/>
                  </a:lnTo>
                  <a:lnTo>
                    <a:pt x="221665" y="469252"/>
                  </a:lnTo>
                  <a:lnTo>
                    <a:pt x="223888" y="468350"/>
                  </a:lnTo>
                  <a:close/>
                </a:path>
                <a:path w="577850" h="522604">
                  <a:moveTo>
                    <a:pt x="232714" y="512546"/>
                  </a:moveTo>
                  <a:lnTo>
                    <a:pt x="231940" y="512889"/>
                  </a:lnTo>
                  <a:lnTo>
                    <a:pt x="230682" y="512889"/>
                  </a:lnTo>
                  <a:lnTo>
                    <a:pt x="229501" y="512965"/>
                  </a:lnTo>
                  <a:lnTo>
                    <a:pt x="230073" y="513346"/>
                  </a:lnTo>
                  <a:lnTo>
                    <a:pt x="231051" y="513308"/>
                  </a:lnTo>
                  <a:lnTo>
                    <a:pt x="232714" y="512546"/>
                  </a:lnTo>
                  <a:close/>
                </a:path>
                <a:path w="577850" h="522604">
                  <a:moveTo>
                    <a:pt x="249059" y="215887"/>
                  </a:moveTo>
                  <a:lnTo>
                    <a:pt x="246976" y="199999"/>
                  </a:lnTo>
                  <a:lnTo>
                    <a:pt x="242811" y="220446"/>
                  </a:lnTo>
                  <a:lnTo>
                    <a:pt x="245503" y="213588"/>
                  </a:lnTo>
                  <a:lnTo>
                    <a:pt x="247040" y="214426"/>
                  </a:lnTo>
                  <a:lnTo>
                    <a:pt x="249059" y="215887"/>
                  </a:lnTo>
                  <a:close/>
                </a:path>
                <a:path w="577850" h="522604">
                  <a:moveTo>
                    <a:pt x="249275" y="522173"/>
                  </a:moveTo>
                  <a:lnTo>
                    <a:pt x="246976" y="517829"/>
                  </a:lnTo>
                  <a:lnTo>
                    <a:pt x="245719" y="519480"/>
                  </a:lnTo>
                  <a:lnTo>
                    <a:pt x="249275" y="522173"/>
                  </a:lnTo>
                  <a:close/>
                </a:path>
                <a:path w="577850" h="522604">
                  <a:moveTo>
                    <a:pt x="249326" y="216077"/>
                  </a:moveTo>
                  <a:lnTo>
                    <a:pt x="249059" y="215887"/>
                  </a:lnTo>
                  <a:lnTo>
                    <a:pt x="249123" y="216344"/>
                  </a:lnTo>
                  <a:lnTo>
                    <a:pt x="249250" y="216141"/>
                  </a:lnTo>
                  <a:close/>
                </a:path>
                <a:path w="577850" h="522604">
                  <a:moveTo>
                    <a:pt x="250736" y="505180"/>
                  </a:moveTo>
                  <a:lnTo>
                    <a:pt x="247611" y="506450"/>
                  </a:lnTo>
                  <a:lnTo>
                    <a:pt x="247751" y="505180"/>
                  </a:lnTo>
                  <a:lnTo>
                    <a:pt x="248183" y="501370"/>
                  </a:lnTo>
                  <a:lnTo>
                    <a:pt x="248462" y="498830"/>
                  </a:lnTo>
                  <a:lnTo>
                    <a:pt x="246329" y="491210"/>
                  </a:lnTo>
                  <a:lnTo>
                    <a:pt x="244729" y="486130"/>
                  </a:lnTo>
                  <a:lnTo>
                    <a:pt x="243535" y="482320"/>
                  </a:lnTo>
                  <a:lnTo>
                    <a:pt x="242709" y="475970"/>
                  </a:lnTo>
                  <a:lnTo>
                    <a:pt x="242392" y="473430"/>
                  </a:lnTo>
                  <a:lnTo>
                    <a:pt x="238379" y="475970"/>
                  </a:lnTo>
                  <a:lnTo>
                    <a:pt x="235953" y="473430"/>
                  </a:lnTo>
                  <a:lnTo>
                    <a:pt x="234746" y="472160"/>
                  </a:lnTo>
                  <a:lnTo>
                    <a:pt x="233540" y="470890"/>
                  </a:lnTo>
                  <a:lnTo>
                    <a:pt x="228130" y="467080"/>
                  </a:lnTo>
                  <a:lnTo>
                    <a:pt x="222453" y="472160"/>
                  </a:lnTo>
                  <a:lnTo>
                    <a:pt x="221246" y="470357"/>
                  </a:lnTo>
                  <a:lnTo>
                    <a:pt x="221043" y="470890"/>
                  </a:lnTo>
                  <a:lnTo>
                    <a:pt x="218706" y="472160"/>
                  </a:lnTo>
                  <a:lnTo>
                    <a:pt x="214363" y="469620"/>
                  </a:lnTo>
                  <a:lnTo>
                    <a:pt x="214858" y="468350"/>
                  </a:lnTo>
                  <a:lnTo>
                    <a:pt x="206768" y="468350"/>
                  </a:lnTo>
                  <a:lnTo>
                    <a:pt x="199859" y="467080"/>
                  </a:lnTo>
                  <a:lnTo>
                    <a:pt x="192659" y="464540"/>
                  </a:lnTo>
                  <a:lnTo>
                    <a:pt x="183743" y="460730"/>
                  </a:lnTo>
                  <a:lnTo>
                    <a:pt x="184759" y="467080"/>
                  </a:lnTo>
                  <a:lnTo>
                    <a:pt x="181813" y="465810"/>
                  </a:lnTo>
                  <a:lnTo>
                    <a:pt x="181190" y="464540"/>
                  </a:lnTo>
                  <a:lnTo>
                    <a:pt x="179819" y="463270"/>
                  </a:lnTo>
                  <a:lnTo>
                    <a:pt x="179628" y="467080"/>
                  </a:lnTo>
                  <a:lnTo>
                    <a:pt x="182295" y="468350"/>
                  </a:lnTo>
                  <a:lnTo>
                    <a:pt x="185013" y="468350"/>
                  </a:lnTo>
                  <a:lnTo>
                    <a:pt x="185000" y="473430"/>
                  </a:lnTo>
                  <a:lnTo>
                    <a:pt x="182537" y="470890"/>
                  </a:lnTo>
                  <a:lnTo>
                    <a:pt x="180073" y="468350"/>
                  </a:lnTo>
                  <a:lnTo>
                    <a:pt x="172821" y="467080"/>
                  </a:lnTo>
                  <a:lnTo>
                    <a:pt x="165823" y="465810"/>
                  </a:lnTo>
                  <a:lnTo>
                    <a:pt x="161607" y="459460"/>
                  </a:lnTo>
                  <a:lnTo>
                    <a:pt x="157086" y="459460"/>
                  </a:lnTo>
                  <a:lnTo>
                    <a:pt x="162941" y="465810"/>
                  </a:lnTo>
                  <a:lnTo>
                    <a:pt x="158419" y="465810"/>
                  </a:lnTo>
                  <a:lnTo>
                    <a:pt x="157213" y="462000"/>
                  </a:lnTo>
                  <a:lnTo>
                    <a:pt x="156070" y="467080"/>
                  </a:lnTo>
                  <a:lnTo>
                    <a:pt x="153098" y="467080"/>
                  </a:lnTo>
                  <a:lnTo>
                    <a:pt x="151599" y="462000"/>
                  </a:lnTo>
                  <a:lnTo>
                    <a:pt x="151498" y="458190"/>
                  </a:lnTo>
                  <a:lnTo>
                    <a:pt x="152209" y="459460"/>
                  </a:lnTo>
                  <a:lnTo>
                    <a:pt x="153543" y="458190"/>
                  </a:lnTo>
                  <a:lnTo>
                    <a:pt x="154317" y="458190"/>
                  </a:lnTo>
                  <a:lnTo>
                    <a:pt x="150469" y="453110"/>
                  </a:lnTo>
                  <a:lnTo>
                    <a:pt x="144195" y="458800"/>
                  </a:lnTo>
                  <a:lnTo>
                    <a:pt x="146481" y="459460"/>
                  </a:lnTo>
                  <a:lnTo>
                    <a:pt x="140309" y="462000"/>
                  </a:lnTo>
                  <a:lnTo>
                    <a:pt x="133451" y="460730"/>
                  </a:lnTo>
                  <a:lnTo>
                    <a:pt x="126644" y="462000"/>
                  </a:lnTo>
                  <a:lnTo>
                    <a:pt x="118021" y="462000"/>
                  </a:lnTo>
                  <a:lnTo>
                    <a:pt x="115646" y="463270"/>
                  </a:lnTo>
                  <a:lnTo>
                    <a:pt x="113284" y="463270"/>
                  </a:lnTo>
                  <a:lnTo>
                    <a:pt x="110794" y="465810"/>
                  </a:lnTo>
                  <a:lnTo>
                    <a:pt x="111036" y="468350"/>
                  </a:lnTo>
                  <a:lnTo>
                    <a:pt x="109461" y="469366"/>
                  </a:lnTo>
                  <a:lnTo>
                    <a:pt x="109461" y="503910"/>
                  </a:lnTo>
                  <a:lnTo>
                    <a:pt x="106667" y="505968"/>
                  </a:lnTo>
                  <a:lnTo>
                    <a:pt x="105003" y="501370"/>
                  </a:lnTo>
                  <a:lnTo>
                    <a:pt x="109461" y="503910"/>
                  </a:lnTo>
                  <a:lnTo>
                    <a:pt x="109461" y="469366"/>
                  </a:lnTo>
                  <a:lnTo>
                    <a:pt x="107073" y="470890"/>
                  </a:lnTo>
                  <a:lnTo>
                    <a:pt x="105676" y="469620"/>
                  </a:lnTo>
                  <a:lnTo>
                    <a:pt x="104101" y="467080"/>
                  </a:lnTo>
                  <a:lnTo>
                    <a:pt x="103327" y="465810"/>
                  </a:lnTo>
                  <a:lnTo>
                    <a:pt x="102158" y="464540"/>
                  </a:lnTo>
                  <a:lnTo>
                    <a:pt x="98209" y="464540"/>
                  </a:lnTo>
                  <a:lnTo>
                    <a:pt x="98704" y="463270"/>
                  </a:lnTo>
                  <a:lnTo>
                    <a:pt x="96367" y="465810"/>
                  </a:lnTo>
                  <a:lnTo>
                    <a:pt x="93675" y="467080"/>
                  </a:lnTo>
                  <a:lnTo>
                    <a:pt x="91821" y="465810"/>
                  </a:lnTo>
                  <a:lnTo>
                    <a:pt x="93332" y="464540"/>
                  </a:lnTo>
                  <a:lnTo>
                    <a:pt x="94856" y="463270"/>
                  </a:lnTo>
                  <a:lnTo>
                    <a:pt x="91262" y="458190"/>
                  </a:lnTo>
                  <a:lnTo>
                    <a:pt x="95034" y="455650"/>
                  </a:lnTo>
                  <a:lnTo>
                    <a:pt x="86055" y="456920"/>
                  </a:lnTo>
                  <a:lnTo>
                    <a:pt x="90106" y="458190"/>
                  </a:lnTo>
                  <a:lnTo>
                    <a:pt x="80098" y="464540"/>
                  </a:lnTo>
                  <a:lnTo>
                    <a:pt x="81546" y="459460"/>
                  </a:lnTo>
                  <a:lnTo>
                    <a:pt x="77609" y="462000"/>
                  </a:lnTo>
                  <a:lnTo>
                    <a:pt x="76263" y="464540"/>
                  </a:lnTo>
                  <a:lnTo>
                    <a:pt x="71932" y="462000"/>
                  </a:lnTo>
                  <a:lnTo>
                    <a:pt x="77165" y="460730"/>
                  </a:lnTo>
                  <a:lnTo>
                    <a:pt x="75692" y="458190"/>
                  </a:lnTo>
                  <a:lnTo>
                    <a:pt x="27076" y="458190"/>
                  </a:lnTo>
                  <a:lnTo>
                    <a:pt x="23279" y="458190"/>
                  </a:lnTo>
                  <a:lnTo>
                    <a:pt x="20396" y="458190"/>
                  </a:lnTo>
                  <a:lnTo>
                    <a:pt x="20916" y="459460"/>
                  </a:lnTo>
                  <a:lnTo>
                    <a:pt x="20358" y="459460"/>
                  </a:lnTo>
                  <a:lnTo>
                    <a:pt x="20383" y="460730"/>
                  </a:lnTo>
                  <a:lnTo>
                    <a:pt x="21996" y="462000"/>
                  </a:lnTo>
                  <a:lnTo>
                    <a:pt x="23355" y="464540"/>
                  </a:lnTo>
                  <a:lnTo>
                    <a:pt x="25209" y="467080"/>
                  </a:lnTo>
                  <a:lnTo>
                    <a:pt x="26873" y="469620"/>
                  </a:lnTo>
                  <a:lnTo>
                    <a:pt x="28041" y="467080"/>
                  </a:lnTo>
                  <a:lnTo>
                    <a:pt x="29273" y="464540"/>
                  </a:lnTo>
                  <a:lnTo>
                    <a:pt x="30543" y="462000"/>
                  </a:lnTo>
                  <a:lnTo>
                    <a:pt x="35852" y="463270"/>
                  </a:lnTo>
                  <a:lnTo>
                    <a:pt x="35242" y="469620"/>
                  </a:lnTo>
                  <a:lnTo>
                    <a:pt x="36207" y="467537"/>
                  </a:lnTo>
                  <a:lnTo>
                    <a:pt x="40589" y="474700"/>
                  </a:lnTo>
                  <a:lnTo>
                    <a:pt x="46621" y="479780"/>
                  </a:lnTo>
                  <a:lnTo>
                    <a:pt x="52514" y="486130"/>
                  </a:lnTo>
                  <a:lnTo>
                    <a:pt x="59639" y="488670"/>
                  </a:lnTo>
                  <a:lnTo>
                    <a:pt x="60096" y="491210"/>
                  </a:lnTo>
                  <a:lnTo>
                    <a:pt x="67729" y="489940"/>
                  </a:lnTo>
                  <a:lnTo>
                    <a:pt x="72021" y="492480"/>
                  </a:lnTo>
                  <a:lnTo>
                    <a:pt x="77851" y="496290"/>
                  </a:lnTo>
                  <a:lnTo>
                    <a:pt x="76987" y="493750"/>
                  </a:lnTo>
                  <a:lnTo>
                    <a:pt x="78320" y="489940"/>
                  </a:lnTo>
                  <a:lnTo>
                    <a:pt x="79667" y="486130"/>
                  </a:lnTo>
                  <a:lnTo>
                    <a:pt x="84023" y="489940"/>
                  </a:lnTo>
                  <a:lnTo>
                    <a:pt x="81559" y="497560"/>
                  </a:lnTo>
                  <a:lnTo>
                    <a:pt x="84404" y="501370"/>
                  </a:lnTo>
                  <a:lnTo>
                    <a:pt x="89128" y="505180"/>
                  </a:lnTo>
                  <a:lnTo>
                    <a:pt x="92329" y="512800"/>
                  </a:lnTo>
                  <a:lnTo>
                    <a:pt x="91186" y="507720"/>
                  </a:lnTo>
                  <a:lnTo>
                    <a:pt x="95542" y="508990"/>
                  </a:lnTo>
                  <a:lnTo>
                    <a:pt x="103708" y="508990"/>
                  </a:lnTo>
                  <a:lnTo>
                    <a:pt x="104825" y="508596"/>
                  </a:lnTo>
                  <a:lnTo>
                    <a:pt x="107505" y="512800"/>
                  </a:lnTo>
                  <a:lnTo>
                    <a:pt x="117132" y="511530"/>
                  </a:lnTo>
                  <a:lnTo>
                    <a:pt x="126047" y="512800"/>
                  </a:lnTo>
                  <a:lnTo>
                    <a:pt x="134683" y="515340"/>
                  </a:lnTo>
                  <a:lnTo>
                    <a:pt x="143471" y="515340"/>
                  </a:lnTo>
                  <a:lnTo>
                    <a:pt x="143649" y="512800"/>
                  </a:lnTo>
                  <a:lnTo>
                    <a:pt x="142659" y="511530"/>
                  </a:lnTo>
                  <a:lnTo>
                    <a:pt x="141668" y="510260"/>
                  </a:lnTo>
                  <a:lnTo>
                    <a:pt x="144208" y="506450"/>
                  </a:lnTo>
                  <a:lnTo>
                    <a:pt x="150482" y="517880"/>
                  </a:lnTo>
                  <a:lnTo>
                    <a:pt x="152819" y="516610"/>
                  </a:lnTo>
                  <a:lnTo>
                    <a:pt x="152654" y="506450"/>
                  </a:lnTo>
                  <a:lnTo>
                    <a:pt x="152641" y="505180"/>
                  </a:lnTo>
                  <a:lnTo>
                    <a:pt x="156921" y="512800"/>
                  </a:lnTo>
                  <a:lnTo>
                    <a:pt x="155409" y="507720"/>
                  </a:lnTo>
                  <a:lnTo>
                    <a:pt x="156984" y="506450"/>
                  </a:lnTo>
                  <a:lnTo>
                    <a:pt x="174586" y="510260"/>
                  </a:lnTo>
                  <a:lnTo>
                    <a:pt x="192417" y="508990"/>
                  </a:lnTo>
                  <a:lnTo>
                    <a:pt x="210312" y="508990"/>
                  </a:lnTo>
                  <a:lnTo>
                    <a:pt x="228117" y="517880"/>
                  </a:lnTo>
                  <a:lnTo>
                    <a:pt x="224917" y="514070"/>
                  </a:lnTo>
                  <a:lnTo>
                    <a:pt x="229501" y="514070"/>
                  </a:lnTo>
                  <a:lnTo>
                    <a:pt x="227914" y="512800"/>
                  </a:lnTo>
                  <a:lnTo>
                    <a:pt x="229120" y="508990"/>
                  </a:lnTo>
                  <a:lnTo>
                    <a:pt x="229527" y="507720"/>
                  </a:lnTo>
                  <a:lnTo>
                    <a:pt x="229374" y="506450"/>
                  </a:lnTo>
                  <a:lnTo>
                    <a:pt x="229222" y="505180"/>
                  </a:lnTo>
                  <a:lnTo>
                    <a:pt x="239102" y="514070"/>
                  </a:lnTo>
                  <a:lnTo>
                    <a:pt x="241528" y="510260"/>
                  </a:lnTo>
                  <a:lnTo>
                    <a:pt x="245198" y="508990"/>
                  </a:lnTo>
                  <a:lnTo>
                    <a:pt x="248729" y="508990"/>
                  </a:lnTo>
                  <a:lnTo>
                    <a:pt x="250063" y="506450"/>
                  </a:lnTo>
                  <a:lnTo>
                    <a:pt x="250736" y="505180"/>
                  </a:lnTo>
                  <a:close/>
                </a:path>
                <a:path w="577850" h="522604">
                  <a:moveTo>
                    <a:pt x="255511" y="510679"/>
                  </a:moveTo>
                  <a:lnTo>
                    <a:pt x="253149" y="511746"/>
                  </a:lnTo>
                  <a:lnTo>
                    <a:pt x="252539" y="509892"/>
                  </a:lnTo>
                  <a:lnTo>
                    <a:pt x="253377" y="518134"/>
                  </a:lnTo>
                  <a:lnTo>
                    <a:pt x="255511" y="510679"/>
                  </a:lnTo>
                  <a:close/>
                </a:path>
                <a:path w="577850" h="522604">
                  <a:moveTo>
                    <a:pt x="262521" y="216890"/>
                  </a:moveTo>
                  <a:lnTo>
                    <a:pt x="261353" y="214033"/>
                  </a:lnTo>
                  <a:lnTo>
                    <a:pt x="261289" y="214350"/>
                  </a:lnTo>
                  <a:lnTo>
                    <a:pt x="262521" y="216890"/>
                  </a:lnTo>
                  <a:close/>
                </a:path>
                <a:path w="577850" h="522604">
                  <a:moveTo>
                    <a:pt x="265264" y="215252"/>
                  </a:moveTo>
                  <a:lnTo>
                    <a:pt x="264236" y="216890"/>
                  </a:lnTo>
                  <a:lnTo>
                    <a:pt x="265239" y="215620"/>
                  </a:lnTo>
                  <a:lnTo>
                    <a:pt x="265264" y="215252"/>
                  </a:lnTo>
                  <a:close/>
                </a:path>
                <a:path w="577850" h="522604">
                  <a:moveTo>
                    <a:pt x="282981" y="221183"/>
                  </a:moveTo>
                  <a:lnTo>
                    <a:pt x="279514" y="222948"/>
                  </a:lnTo>
                  <a:lnTo>
                    <a:pt x="279095" y="221157"/>
                  </a:lnTo>
                  <a:lnTo>
                    <a:pt x="276860" y="229298"/>
                  </a:lnTo>
                  <a:lnTo>
                    <a:pt x="278752" y="233489"/>
                  </a:lnTo>
                  <a:lnTo>
                    <a:pt x="280708" y="222948"/>
                  </a:lnTo>
                  <a:lnTo>
                    <a:pt x="280835" y="222326"/>
                  </a:lnTo>
                  <a:lnTo>
                    <a:pt x="281063" y="223151"/>
                  </a:lnTo>
                  <a:lnTo>
                    <a:pt x="281863" y="222326"/>
                  </a:lnTo>
                  <a:lnTo>
                    <a:pt x="282981" y="221183"/>
                  </a:lnTo>
                  <a:close/>
                </a:path>
                <a:path w="577850" h="522604">
                  <a:moveTo>
                    <a:pt x="284403" y="224929"/>
                  </a:moveTo>
                  <a:lnTo>
                    <a:pt x="281076" y="223189"/>
                  </a:lnTo>
                  <a:lnTo>
                    <a:pt x="282232" y="227266"/>
                  </a:lnTo>
                  <a:lnTo>
                    <a:pt x="284403" y="224929"/>
                  </a:lnTo>
                  <a:close/>
                </a:path>
                <a:path w="577850" h="522604">
                  <a:moveTo>
                    <a:pt x="284937" y="219951"/>
                  </a:moveTo>
                  <a:lnTo>
                    <a:pt x="283933" y="220370"/>
                  </a:lnTo>
                  <a:lnTo>
                    <a:pt x="283375" y="220789"/>
                  </a:lnTo>
                  <a:lnTo>
                    <a:pt x="282981" y="221183"/>
                  </a:lnTo>
                  <a:lnTo>
                    <a:pt x="283527" y="220891"/>
                  </a:lnTo>
                  <a:lnTo>
                    <a:pt x="284162" y="220510"/>
                  </a:lnTo>
                  <a:lnTo>
                    <a:pt x="284937" y="219951"/>
                  </a:lnTo>
                  <a:close/>
                </a:path>
                <a:path w="577850" h="522604">
                  <a:moveTo>
                    <a:pt x="294157" y="233654"/>
                  </a:moveTo>
                  <a:lnTo>
                    <a:pt x="293941" y="233400"/>
                  </a:lnTo>
                  <a:lnTo>
                    <a:pt x="293662" y="233807"/>
                  </a:lnTo>
                  <a:lnTo>
                    <a:pt x="294157" y="233654"/>
                  </a:lnTo>
                  <a:close/>
                </a:path>
                <a:path w="577850" h="522604">
                  <a:moveTo>
                    <a:pt x="303199" y="233400"/>
                  </a:moveTo>
                  <a:lnTo>
                    <a:pt x="294919" y="233400"/>
                  </a:lnTo>
                  <a:lnTo>
                    <a:pt x="294157" y="233654"/>
                  </a:lnTo>
                  <a:lnTo>
                    <a:pt x="298399" y="238480"/>
                  </a:lnTo>
                  <a:lnTo>
                    <a:pt x="303199" y="233400"/>
                  </a:lnTo>
                  <a:close/>
                </a:path>
                <a:path w="577850" h="522604">
                  <a:moveTo>
                    <a:pt x="306997" y="170573"/>
                  </a:moveTo>
                  <a:lnTo>
                    <a:pt x="305765" y="164642"/>
                  </a:lnTo>
                  <a:lnTo>
                    <a:pt x="304165" y="156362"/>
                  </a:lnTo>
                  <a:lnTo>
                    <a:pt x="302552" y="161798"/>
                  </a:lnTo>
                  <a:lnTo>
                    <a:pt x="301612" y="167322"/>
                  </a:lnTo>
                  <a:lnTo>
                    <a:pt x="304444" y="167259"/>
                  </a:lnTo>
                  <a:lnTo>
                    <a:pt x="305981" y="168808"/>
                  </a:lnTo>
                  <a:lnTo>
                    <a:pt x="306997" y="170573"/>
                  </a:lnTo>
                  <a:close/>
                </a:path>
                <a:path w="577850" h="522604">
                  <a:moveTo>
                    <a:pt x="317919" y="251726"/>
                  </a:moveTo>
                  <a:lnTo>
                    <a:pt x="316560" y="252349"/>
                  </a:lnTo>
                  <a:lnTo>
                    <a:pt x="315595" y="253288"/>
                  </a:lnTo>
                  <a:lnTo>
                    <a:pt x="315836" y="254673"/>
                  </a:lnTo>
                  <a:lnTo>
                    <a:pt x="316242" y="253504"/>
                  </a:lnTo>
                  <a:lnTo>
                    <a:pt x="317030" y="252552"/>
                  </a:lnTo>
                  <a:lnTo>
                    <a:pt x="317919" y="251726"/>
                  </a:lnTo>
                  <a:close/>
                </a:path>
                <a:path w="577850" h="522604">
                  <a:moveTo>
                    <a:pt x="320344" y="251180"/>
                  </a:moveTo>
                  <a:lnTo>
                    <a:pt x="320040" y="251180"/>
                  </a:lnTo>
                  <a:lnTo>
                    <a:pt x="317931" y="252450"/>
                  </a:lnTo>
                  <a:lnTo>
                    <a:pt x="320344" y="251180"/>
                  </a:lnTo>
                  <a:close/>
                </a:path>
                <a:path w="577850" h="522604">
                  <a:moveTo>
                    <a:pt x="332816" y="294043"/>
                  </a:moveTo>
                  <a:lnTo>
                    <a:pt x="332536" y="293090"/>
                  </a:lnTo>
                  <a:lnTo>
                    <a:pt x="331825" y="293090"/>
                  </a:lnTo>
                  <a:lnTo>
                    <a:pt x="332816" y="294043"/>
                  </a:lnTo>
                  <a:close/>
                </a:path>
                <a:path w="577850" h="522604">
                  <a:moveTo>
                    <a:pt x="333603" y="305993"/>
                  </a:moveTo>
                  <a:lnTo>
                    <a:pt x="331419" y="305523"/>
                  </a:lnTo>
                  <a:lnTo>
                    <a:pt x="327317" y="299224"/>
                  </a:lnTo>
                  <a:lnTo>
                    <a:pt x="327812" y="305142"/>
                  </a:lnTo>
                  <a:lnTo>
                    <a:pt x="329984" y="305612"/>
                  </a:lnTo>
                  <a:lnTo>
                    <a:pt x="331800" y="310273"/>
                  </a:lnTo>
                  <a:lnTo>
                    <a:pt x="333603" y="305993"/>
                  </a:lnTo>
                  <a:close/>
                </a:path>
                <a:path w="577850" h="522604">
                  <a:moveTo>
                    <a:pt x="337477" y="293497"/>
                  </a:moveTo>
                  <a:lnTo>
                    <a:pt x="337451" y="293090"/>
                  </a:lnTo>
                  <a:lnTo>
                    <a:pt x="336892" y="292849"/>
                  </a:lnTo>
                  <a:lnTo>
                    <a:pt x="337477" y="293497"/>
                  </a:lnTo>
                  <a:close/>
                </a:path>
                <a:path w="577850" h="522604">
                  <a:moveTo>
                    <a:pt x="340283" y="317525"/>
                  </a:moveTo>
                  <a:lnTo>
                    <a:pt x="332397" y="317385"/>
                  </a:lnTo>
                  <a:lnTo>
                    <a:pt x="335445" y="319582"/>
                  </a:lnTo>
                  <a:lnTo>
                    <a:pt x="336765" y="318325"/>
                  </a:lnTo>
                  <a:lnTo>
                    <a:pt x="338188" y="318236"/>
                  </a:lnTo>
                  <a:lnTo>
                    <a:pt x="340283" y="317525"/>
                  </a:lnTo>
                  <a:close/>
                </a:path>
                <a:path w="577850" h="522604">
                  <a:moveTo>
                    <a:pt x="344322" y="234010"/>
                  </a:moveTo>
                  <a:lnTo>
                    <a:pt x="332371" y="239420"/>
                  </a:lnTo>
                  <a:lnTo>
                    <a:pt x="333044" y="240347"/>
                  </a:lnTo>
                  <a:lnTo>
                    <a:pt x="344322" y="234010"/>
                  </a:lnTo>
                  <a:close/>
                </a:path>
                <a:path w="577850" h="522604">
                  <a:moveTo>
                    <a:pt x="344728" y="266801"/>
                  </a:moveTo>
                  <a:lnTo>
                    <a:pt x="343928" y="267373"/>
                  </a:lnTo>
                  <a:lnTo>
                    <a:pt x="344728" y="266954"/>
                  </a:lnTo>
                  <a:lnTo>
                    <a:pt x="344728" y="266801"/>
                  </a:lnTo>
                  <a:close/>
                </a:path>
                <a:path w="577850" h="522604">
                  <a:moveTo>
                    <a:pt x="345351" y="301980"/>
                  </a:moveTo>
                  <a:lnTo>
                    <a:pt x="339458" y="295630"/>
                  </a:lnTo>
                  <a:lnTo>
                    <a:pt x="337477" y="293497"/>
                  </a:lnTo>
                  <a:lnTo>
                    <a:pt x="337667" y="295630"/>
                  </a:lnTo>
                  <a:lnTo>
                    <a:pt x="334175" y="295630"/>
                  </a:lnTo>
                  <a:lnTo>
                    <a:pt x="333146" y="294360"/>
                  </a:lnTo>
                  <a:lnTo>
                    <a:pt x="332816" y="294043"/>
                  </a:lnTo>
                  <a:lnTo>
                    <a:pt x="334441" y="299440"/>
                  </a:lnTo>
                  <a:lnTo>
                    <a:pt x="337591" y="303250"/>
                  </a:lnTo>
                  <a:lnTo>
                    <a:pt x="345351" y="301980"/>
                  </a:lnTo>
                  <a:close/>
                </a:path>
                <a:path w="577850" h="522604">
                  <a:moveTo>
                    <a:pt x="346862" y="362381"/>
                  </a:moveTo>
                  <a:lnTo>
                    <a:pt x="345071" y="366661"/>
                  </a:lnTo>
                  <a:lnTo>
                    <a:pt x="346392" y="365404"/>
                  </a:lnTo>
                  <a:lnTo>
                    <a:pt x="346862" y="362381"/>
                  </a:lnTo>
                  <a:close/>
                </a:path>
                <a:path w="577850" h="522604">
                  <a:moveTo>
                    <a:pt x="348716" y="315950"/>
                  </a:moveTo>
                  <a:lnTo>
                    <a:pt x="346735" y="318490"/>
                  </a:lnTo>
                  <a:lnTo>
                    <a:pt x="346976" y="319036"/>
                  </a:lnTo>
                  <a:lnTo>
                    <a:pt x="348716" y="315950"/>
                  </a:lnTo>
                  <a:close/>
                </a:path>
                <a:path w="577850" h="522604">
                  <a:moveTo>
                    <a:pt x="349859" y="401650"/>
                  </a:moveTo>
                  <a:lnTo>
                    <a:pt x="349796" y="399161"/>
                  </a:lnTo>
                  <a:lnTo>
                    <a:pt x="347586" y="397484"/>
                  </a:lnTo>
                  <a:lnTo>
                    <a:pt x="346252" y="399897"/>
                  </a:lnTo>
                  <a:lnTo>
                    <a:pt x="346976" y="400481"/>
                  </a:lnTo>
                  <a:lnTo>
                    <a:pt x="346278" y="401078"/>
                  </a:lnTo>
                  <a:lnTo>
                    <a:pt x="347002" y="401662"/>
                  </a:lnTo>
                  <a:lnTo>
                    <a:pt x="349859" y="401650"/>
                  </a:lnTo>
                  <a:close/>
                </a:path>
                <a:path w="577850" h="522604">
                  <a:moveTo>
                    <a:pt x="352869" y="305498"/>
                  </a:moveTo>
                  <a:lnTo>
                    <a:pt x="351040" y="300837"/>
                  </a:lnTo>
                  <a:lnTo>
                    <a:pt x="348869" y="300367"/>
                  </a:lnTo>
                  <a:lnTo>
                    <a:pt x="347535" y="301637"/>
                  </a:lnTo>
                  <a:lnTo>
                    <a:pt x="348399" y="303364"/>
                  </a:lnTo>
                  <a:lnTo>
                    <a:pt x="349923" y="304482"/>
                  </a:lnTo>
                  <a:lnTo>
                    <a:pt x="350761" y="306209"/>
                  </a:lnTo>
                  <a:lnTo>
                    <a:pt x="352869" y="305498"/>
                  </a:lnTo>
                  <a:close/>
                </a:path>
                <a:path w="577850" h="522604">
                  <a:moveTo>
                    <a:pt x="353110" y="360248"/>
                  </a:moveTo>
                  <a:lnTo>
                    <a:pt x="353047" y="359498"/>
                  </a:lnTo>
                  <a:lnTo>
                    <a:pt x="352831" y="357911"/>
                  </a:lnTo>
                  <a:lnTo>
                    <a:pt x="352056" y="356806"/>
                  </a:lnTo>
                  <a:lnTo>
                    <a:pt x="351929" y="358178"/>
                  </a:lnTo>
                  <a:lnTo>
                    <a:pt x="352069" y="359486"/>
                  </a:lnTo>
                  <a:lnTo>
                    <a:pt x="353110" y="360248"/>
                  </a:lnTo>
                  <a:close/>
                </a:path>
                <a:path w="577850" h="522604">
                  <a:moveTo>
                    <a:pt x="353339" y="371538"/>
                  </a:moveTo>
                  <a:lnTo>
                    <a:pt x="348208" y="370039"/>
                  </a:lnTo>
                  <a:lnTo>
                    <a:pt x="346976" y="372491"/>
                  </a:lnTo>
                  <a:lnTo>
                    <a:pt x="353339" y="371538"/>
                  </a:lnTo>
                  <a:close/>
                </a:path>
                <a:path w="577850" h="522604">
                  <a:moveTo>
                    <a:pt x="353529" y="351294"/>
                  </a:moveTo>
                  <a:lnTo>
                    <a:pt x="351650" y="351396"/>
                  </a:lnTo>
                  <a:lnTo>
                    <a:pt x="349885" y="355663"/>
                  </a:lnTo>
                  <a:lnTo>
                    <a:pt x="350951" y="355600"/>
                  </a:lnTo>
                  <a:lnTo>
                    <a:pt x="351586" y="356146"/>
                  </a:lnTo>
                  <a:lnTo>
                    <a:pt x="352056" y="356806"/>
                  </a:lnTo>
                  <a:lnTo>
                    <a:pt x="352272" y="354177"/>
                  </a:lnTo>
                  <a:lnTo>
                    <a:pt x="353529" y="351294"/>
                  </a:lnTo>
                  <a:close/>
                </a:path>
                <a:path w="577850" h="522604">
                  <a:moveTo>
                    <a:pt x="359194" y="356806"/>
                  </a:moveTo>
                  <a:lnTo>
                    <a:pt x="358343" y="356476"/>
                  </a:lnTo>
                  <a:lnTo>
                    <a:pt x="357073" y="356438"/>
                  </a:lnTo>
                  <a:lnTo>
                    <a:pt x="358394" y="356577"/>
                  </a:lnTo>
                  <a:lnTo>
                    <a:pt x="359194" y="356806"/>
                  </a:lnTo>
                  <a:close/>
                </a:path>
                <a:path w="577850" h="522604">
                  <a:moveTo>
                    <a:pt x="359752" y="357136"/>
                  </a:moveTo>
                  <a:lnTo>
                    <a:pt x="359244" y="356819"/>
                  </a:lnTo>
                  <a:lnTo>
                    <a:pt x="359752" y="357136"/>
                  </a:lnTo>
                  <a:close/>
                </a:path>
                <a:path w="577850" h="522604">
                  <a:moveTo>
                    <a:pt x="364705" y="379095"/>
                  </a:moveTo>
                  <a:lnTo>
                    <a:pt x="362419" y="377786"/>
                  </a:lnTo>
                  <a:lnTo>
                    <a:pt x="361683" y="376313"/>
                  </a:lnTo>
                  <a:lnTo>
                    <a:pt x="361924" y="377139"/>
                  </a:lnTo>
                  <a:lnTo>
                    <a:pt x="362064" y="377977"/>
                  </a:lnTo>
                  <a:lnTo>
                    <a:pt x="361810" y="378790"/>
                  </a:lnTo>
                  <a:lnTo>
                    <a:pt x="364705" y="379095"/>
                  </a:lnTo>
                  <a:close/>
                </a:path>
                <a:path w="577850" h="522604">
                  <a:moveTo>
                    <a:pt x="368719" y="376008"/>
                  </a:moveTo>
                  <a:lnTo>
                    <a:pt x="363956" y="370332"/>
                  </a:lnTo>
                  <a:lnTo>
                    <a:pt x="358800" y="370636"/>
                  </a:lnTo>
                  <a:lnTo>
                    <a:pt x="360553" y="373024"/>
                  </a:lnTo>
                  <a:lnTo>
                    <a:pt x="361505" y="375704"/>
                  </a:lnTo>
                  <a:lnTo>
                    <a:pt x="361492" y="375539"/>
                  </a:lnTo>
                  <a:lnTo>
                    <a:pt x="361442" y="375386"/>
                  </a:lnTo>
                  <a:lnTo>
                    <a:pt x="361505" y="375221"/>
                  </a:lnTo>
                  <a:lnTo>
                    <a:pt x="368719" y="376008"/>
                  </a:lnTo>
                  <a:close/>
                </a:path>
                <a:path w="577850" h="522604">
                  <a:moveTo>
                    <a:pt x="380682" y="348983"/>
                  </a:moveTo>
                  <a:lnTo>
                    <a:pt x="380250" y="349338"/>
                  </a:lnTo>
                  <a:lnTo>
                    <a:pt x="379717" y="350024"/>
                  </a:lnTo>
                  <a:lnTo>
                    <a:pt x="379044" y="351231"/>
                  </a:lnTo>
                  <a:lnTo>
                    <a:pt x="379717" y="350570"/>
                  </a:lnTo>
                  <a:lnTo>
                    <a:pt x="380288" y="349808"/>
                  </a:lnTo>
                  <a:lnTo>
                    <a:pt x="380682" y="348983"/>
                  </a:lnTo>
                  <a:close/>
                </a:path>
                <a:path w="577850" h="522604">
                  <a:moveTo>
                    <a:pt x="381546" y="348576"/>
                  </a:moveTo>
                  <a:lnTo>
                    <a:pt x="381393" y="347332"/>
                  </a:lnTo>
                  <a:lnTo>
                    <a:pt x="381254" y="346125"/>
                  </a:lnTo>
                  <a:lnTo>
                    <a:pt x="381342" y="347129"/>
                  </a:lnTo>
                  <a:lnTo>
                    <a:pt x="381076" y="348068"/>
                  </a:lnTo>
                  <a:lnTo>
                    <a:pt x="380682" y="348970"/>
                  </a:lnTo>
                  <a:lnTo>
                    <a:pt x="381050" y="348627"/>
                  </a:lnTo>
                  <a:lnTo>
                    <a:pt x="381368" y="348488"/>
                  </a:lnTo>
                  <a:lnTo>
                    <a:pt x="381546" y="348576"/>
                  </a:lnTo>
                  <a:close/>
                </a:path>
                <a:path w="577850" h="522604">
                  <a:moveTo>
                    <a:pt x="382155" y="348856"/>
                  </a:moveTo>
                  <a:lnTo>
                    <a:pt x="381546" y="348576"/>
                  </a:lnTo>
                  <a:lnTo>
                    <a:pt x="381901" y="350342"/>
                  </a:lnTo>
                  <a:lnTo>
                    <a:pt x="382155" y="348856"/>
                  </a:lnTo>
                  <a:close/>
                </a:path>
                <a:path w="577850" h="522604">
                  <a:moveTo>
                    <a:pt x="382612" y="352437"/>
                  </a:moveTo>
                  <a:lnTo>
                    <a:pt x="381647" y="350875"/>
                  </a:lnTo>
                  <a:lnTo>
                    <a:pt x="381266" y="351967"/>
                  </a:lnTo>
                  <a:lnTo>
                    <a:pt x="381114" y="352412"/>
                  </a:lnTo>
                  <a:lnTo>
                    <a:pt x="382028" y="352640"/>
                  </a:lnTo>
                  <a:lnTo>
                    <a:pt x="382612" y="352437"/>
                  </a:lnTo>
                  <a:close/>
                </a:path>
                <a:path w="577850" h="522604">
                  <a:moveTo>
                    <a:pt x="383311" y="343636"/>
                  </a:moveTo>
                  <a:lnTo>
                    <a:pt x="380733" y="341477"/>
                  </a:lnTo>
                  <a:lnTo>
                    <a:pt x="377482" y="340309"/>
                  </a:lnTo>
                  <a:lnTo>
                    <a:pt x="377317" y="342798"/>
                  </a:lnTo>
                  <a:lnTo>
                    <a:pt x="375983" y="344068"/>
                  </a:lnTo>
                  <a:lnTo>
                    <a:pt x="383311" y="343636"/>
                  </a:lnTo>
                  <a:close/>
                </a:path>
                <a:path w="577850" h="522604">
                  <a:moveTo>
                    <a:pt x="383870" y="365734"/>
                  </a:moveTo>
                  <a:lnTo>
                    <a:pt x="382727" y="362991"/>
                  </a:lnTo>
                  <a:lnTo>
                    <a:pt x="383019" y="364832"/>
                  </a:lnTo>
                  <a:lnTo>
                    <a:pt x="381685" y="365493"/>
                  </a:lnTo>
                  <a:lnTo>
                    <a:pt x="380707" y="366420"/>
                  </a:lnTo>
                  <a:lnTo>
                    <a:pt x="382143" y="366331"/>
                  </a:lnTo>
                  <a:lnTo>
                    <a:pt x="383870" y="365734"/>
                  </a:lnTo>
                  <a:close/>
                </a:path>
                <a:path w="577850" h="522604">
                  <a:moveTo>
                    <a:pt x="383908" y="343598"/>
                  </a:moveTo>
                  <a:lnTo>
                    <a:pt x="383311" y="343636"/>
                  </a:lnTo>
                  <a:lnTo>
                    <a:pt x="381800" y="344309"/>
                  </a:lnTo>
                  <a:lnTo>
                    <a:pt x="383908" y="343598"/>
                  </a:lnTo>
                  <a:close/>
                </a:path>
                <a:path w="577850" h="522604">
                  <a:moveTo>
                    <a:pt x="384238" y="286575"/>
                  </a:moveTo>
                  <a:lnTo>
                    <a:pt x="380415" y="284264"/>
                  </a:lnTo>
                  <a:lnTo>
                    <a:pt x="379869" y="284683"/>
                  </a:lnTo>
                  <a:lnTo>
                    <a:pt x="379590" y="285089"/>
                  </a:lnTo>
                  <a:lnTo>
                    <a:pt x="379120" y="285508"/>
                  </a:lnTo>
                  <a:lnTo>
                    <a:pt x="380047" y="287235"/>
                  </a:lnTo>
                  <a:lnTo>
                    <a:pt x="380784" y="288975"/>
                  </a:lnTo>
                  <a:lnTo>
                    <a:pt x="380428" y="291071"/>
                  </a:lnTo>
                  <a:lnTo>
                    <a:pt x="382790" y="288975"/>
                  </a:lnTo>
                  <a:lnTo>
                    <a:pt x="384238" y="286575"/>
                  </a:lnTo>
                  <a:close/>
                </a:path>
                <a:path w="577850" h="522604">
                  <a:moveTo>
                    <a:pt x="384314" y="366801"/>
                  </a:moveTo>
                  <a:lnTo>
                    <a:pt x="384213" y="365607"/>
                  </a:lnTo>
                  <a:lnTo>
                    <a:pt x="383870" y="365734"/>
                  </a:lnTo>
                  <a:lnTo>
                    <a:pt x="384314" y="366801"/>
                  </a:lnTo>
                  <a:close/>
                </a:path>
                <a:path w="577850" h="522604">
                  <a:moveTo>
                    <a:pt x="385127" y="252450"/>
                  </a:moveTo>
                  <a:lnTo>
                    <a:pt x="384606" y="246100"/>
                  </a:lnTo>
                  <a:lnTo>
                    <a:pt x="381711" y="239750"/>
                  </a:lnTo>
                  <a:lnTo>
                    <a:pt x="379006" y="233400"/>
                  </a:lnTo>
                  <a:lnTo>
                    <a:pt x="374370" y="228320"/>
                  </a:lnTo>
                  <a:lnTo>
                    <a:pt x="373392" y="223240"/>
                  </a:lnTo>
                  <a:lnTo>
                    <a:pt x="367499" y="225780"/>
                  </a:lnTo>
                  <a:lnTo>
                    <a:pt x="365861" y="221970"/>
                  </a:lnTo>
                  <a:lnTo>
                    <a:pt x="365315" y="220700"/>
                  </a:lnTo>
                  <a:lnTo>
                    <a:pt x="360705" y="216890"/>
                  </a:lnTo>
                  <a:lnTo>
                    <a:pt x="354711" y="213080"/>
                  </a:lnTo>
                  <a:lnTo>
                    <a:pt x="350304" y="216890"/>
                  </a:lnTo>
                  <a:lnTo>
                    <a:pt x="346379" y="213080"/>
                  </a:lnTo>
                  <a:lnTo>
                    <a:pt x="343916" y="207860"/>
                  </a:lnTo>
                  <a:lnTo>
                    <a:pt x="341464" y="201650"/>
                  </a:lnTo>
                  <a:lnTo>
                    <a:pt x="337273" y="196570"/>
                  </a:lnTo>
                  <a:lnTo>
                    <a:pt x="339204" y="195300"/>
                  </a:lnTo>
                  <a:lnTo>
                    <a:pt x="340664" y="196570"/>
                  </a:lnTo>
                  <a:lnTo>
                    <a:pt x="340817" y="199110"/>
                  </a:lnTo>
                  <a:lnTo>
                    <a:pt x="341045" y="195300"/>
                  </a:lnTo>
                  <a:lnTo>
                    <a:pt x="341350" y="190220"/>
                  </a:lnTo>
                  <a:lnTo>
                    <a:pt x="335153" y="187680"/>
                  </a:lnTo>
                  <a:lnTo>
                    <a:pt x="322516" y="185140"/>
                  </a:lnTo>
                  <a:lnTo>
                    <a:pt x="316382" y="185140"/>
                  </a:lnTo>
                  <a:lnTo>
                    <a:pt x="314426" y="178790"/>
                  </a:lnTo>
                  <a:lnTo>
                    <a:pt x="311302" y="178790"/>
                  </a:lnTo>
                  <a:lnTo>
                    <a:pt x="310019" y="177520"/>
                  </a:lnTo>
                  <a:lnTo>
                    <a:pt x="309092" y="176250"/>
                  </a:lnTo>
                  <a:lnTo>
                    <a:pt x="309587" y="176250"/>
                  </a:lnTo>
                  <a:lnTo>
                    <a:pt x="308889" y="174980"/>
                  </a:lnTo>
                  <a:lnTo>
                    <a:pt x="307771" y="172440"/>
                  </a:lnTo>
                  <a:lnTo>
                    <a:pt x="307009" y="171170"/>
                  </a:lnTo>
                  <a:lnTo>
                    <a:pt x="307403" y="172440"/>
                  </a:lnTo>
                  <a:lnTo>
                    <a:pt x="307822" y="174980"/>
                  </a:lnTo>
                  <a:lnTo>
                    <a:pt x="306565" y="174980"/>
                  </a:lnTo>
                  <a:lnTo>
                    <a:pt x="303631" y="173710"/>
                  </a:lnTo>
                  <a:lnTo>
                    <a:pt x="300469" y="173710"/>
                  </a:lnTo>
                  <a:lnTo>
                    <a:pt x="301625" y="167360"/>
                  </a:lnTo>
                  <a:lnTo>
                    <a:pt x="300913" y="167360"/>
                  </a:lnTo>
                  <a:lnTo>
                    <a:pt x="298945" y="164820"/>
                  </a:lnTo>
                  <a:lnTo>
                    <a:pt x="297726" y="169900"/>
                  </a:lnTo>
                  <a:lnTo>
                    <a:pt x="297446" y="174980"/>
                  </a:lnTo>
                  <a:lnTo>
                    <a:pt x="295757" y="174980"/>
                  </a:lnTo>
                  <a:lnTo>
                    <a:pt x="294144" y="176250"/>
                  </a:lnTo>
                  <a:lnTo>
                    <a:pt x="292747" y="176250"/>
                  </a:lnTo>
                  <a:lnTo>
                    <a:pt x="291985" y="172440"/>
                  </a:lnTo>
                  <a:lnTo>
                    <a:pt x="289280" y="172440"/>
                  </a:lnTo>
                  <a:lnTo>
                    <a:pt x="286346" y="171170"/>
                  </a:lnTo>
                  <a:lnTo>
                    <a:pt x="284899" y="167360"/>
                  </a:lnTo>
                  <a:lnTo>
                    <a:pt x="281838" y="171170"/>
                  </a:lnTo>
                  <a:lnTo>
                    <a:pt x="269976" y="167360"/>
                  </a:lnTo>
                  <a:lnTo>
                    <a:pt x="268033" y="176161"/>
                  </a:lnTo>
                  <a:lnTo>
                    <a:pt x="267462" y="178790"/>
                  </a:lnTo>
                  <a:lnTo>
                    <a:pt x="267538" y="177520"/>
                  </a:lnTo>
                  <a:lnTo>
                    <a:pt x="266865" y="176250"/>
                  </a:lnTo>
                  <a:lnTo>
                    <a:pt x="268008" y="176250"/>
                  </a:lnTo>
                  <a:lnTo>
                    <a:pt x="265582" y="174980"/>
                  </a:lnTo>
                  <a:lnTo>
                    <a:pt x="262623" y="173710"/>
                  </a:lnTo>
                  <a:lnTo>
                    <a:pt x="259930" y="176250"/>
                  </a:lnTo>
                  <a:lnTo>
                    <a:pt x="258953" y="168630"/>
                  </a:lnTo>
                  <a:lnTo>
                    <a:pt x="256489" y="172440"/>
                  </a:lnTo>
                  <a:lnTo>
                    <a:pt x="254584" y="174980"/>
                  </a:lnTo>
                  <a:lnTo>
                    <a:pt x="252907" y="178790"/>
                  </a:lnTo>
                  <a:lnTo>
                    <a:pt x="252095" y="177520"/>
                  </a:lnTo>
                  <a:lnTo>
                    <a:pt x="249656" y="173710"/>
                  </a:lnTo>
                  <a:lnTo>
                    <a:pt x="248310" y="171170"/>
                  </a:lnTo>
                  <a:lnTo>
                    <a:pt x="251536" y="164820"/>
                  </a:lnTo>
                  <a:lnTo>
                    <a:pt x="247154" y="169900"/>
                  </a:lnTo>
                  <a:lnTo>
                    <a:pt x="244614" y="171170"/>
                  </a:lnTo>
                  <a:lnTo>
                    <a:pt x="242290" y="173710"/>
                  </a:lnTo>
                  <a:lnTo>
                    <a:pt x="238569" y="177520"/>
                  </a:lnTo>
                  <a:lnTo>
                    <a:pt x="238899" y="172440"/>
                  </a:lnTo>
                  <a:lnTo>
                    <a:pt x="236524" y="173710"/>
                  </a:lnTo>
                  <a:lnTo>
                    <a:pt x="232740" y="180060"/>
                  </a:lnTo>
                  <a:lnTo>
                    <a:pt x="232257" y="178790"/>
                  </a:lnTo>
                  <a:lnTo>
                    <a:pt x="231305" y="176250"/>
                  </a:lnTo>
                  <a:lnTo>
                    <a:pt x="224751" y="171170"/>
                  </a:lnTo>
                  <a:lnTo>
                    <a:pt x="214490" y="169900"/>
                  </a:lnTo>
                  <a:lnTo>
                    <a:pt x="202679" y="169900"/>
                  </a:lnTo>
                  <a:lnTo>
                    <a:pt x="191452" y="166090"/>
                  </a:lnTo>
                  <a:lnTo>
                    <a:pt x="191566" y="171170"/>
                  </a:lnTo>
                  <a:lnTo>
                    <a:pt x="190385" y="169900"/>
                  </a:lnTo>
                  <a:lnTo>
                    <a:pt x="189204" y="168630"/>
                  </a:lnTo>
                  <a:lnTo>
                    <a:pt x="186258" y="167360"/>
                  </a:lnTo>
                  <a:lnTo>
                    <a:pt x="184594" y="169900"/>
                  </a:lnTo>
                  <a:lnTo>
                    <a:pt x="183794" y="167360"/>
                  </a:lnTo>
                  <a:lnTo>
                    <a:pt x="182841" y="166090"/>
                  </a:lnTo>
                  <a:lnTo>
                    <a:pt x="181902" y="164820"/>
                  </a:lnTo>
                  <a:lnTo>
                    <a:pt x="184099" y="162280"/>
                  </a:lnTo>
                  <a:lnTo>
                    <a:pt x="179463" y="162280"/>
                  </a:lnTo>
                  <a:lnTo>
                    <a:pt x="175679" y="161010"/>
                  </a:lnTo>
                  <a:lnTo>
                    <a:pt x="172288" y="162280"/>
                  </a:lnTo>
                  <a:lnTo>
                    <a:pt x="168871" y="166090"/>
                  </a:lnTo>
                  <a:lnTo>
                    <a:pt x="168071" y="162280"/>
                  </a:lnTo>
                  <a:lnTo>
                    <a:pt x="170357" y="161010"/>
                  </a:lnTo>
                  <a:lnTo>
                    <a:pt x="169646" y="158470"/>
                  </a:lnTo>
                  <a:lnTo>
                    <a:pt x="167436" y="162280"/>
                  </a:lnTo>
                  <a:lnTo>
                    <a:pt x="166014" y="157200"/>
                  </a:lnTo>
                  <a:lnTo>
                    <a:pt x="167741" y="157200"/>
                  </a:lnTo>
                  <a:lnTo>
                    <a:pt x="168833" y="154660"/>
                  </a:lnTo>
                  <a:lnTo>
                    <a:pt x="165112" y="155333"/>
                  </a:lnTo>
                  <a:lnTo>
                    <a:pt x="165112" y="204190"/>
                  </a:lnTo>
                  <a:lnTo>
                    <a:pt x="164160" y="206730"/>
                  </a:lnTo>
                  <a:lnTo>
                    <a:pt x="162674" y="205460"/>
                  </a:lnTo>
                  <a:lnTo>
                    <a:pt x="161010" y="202920"/>
                  </a:lnTo>
                  <a:lnTo>
                    <a:pt x="163588" y="202920"/>
                  </a:lnTo>
                  <a:lnTo>
                    <a:pt x="165112" y="204190"/>
                  </a:lnTo>
                  <a:lnTo>
                    <a:pt x="165112" y="155333"/>
                  </a:lnTo>
                  <a:lnTo>
                    <a:pt x="161734" y="155930"/>
                  </a:lnTo>
                  <a:lnTo>
                    <a:pt x="161023" y="166090"/>
                  </a:lnTo>
                  <a:lnTo>
                    <a:pt x="160502" y="176250"/>
                  </a:lnTo>
                  <a:lnTo>
                    <a:pt x="156908" y="172440"/>
                  </a:lnTo>
                  <a:lnTo>
                    <a:pt x="155117" y="172440"/>
                  </a:lnTo>
                  <a:lnTo>
                    <a:pt x="152514" y="178790"/>
                  </a:lnTo>
                  <a:lnTo>
                    <a:pt x="151206" y="176161"/>
                  </a:lnTo>
                  <a:lnTo>
                    <a:pt x="150571" y="174980"/>
                  </a:lnTo>
                  <a:lnTo>
                    <a:pt x="138176" y="174980"/>
                  </a:lnTo>
                  <a:lnTo>
                    <a:pt x="134061" y="174980"/>
                  </a:lnTo>
                  <a:lnTo>
                    <a:pt x="128498" y="174980"/>
                  </a:lnTo>
                  <a:lnTo>
                    <a:pt x="122542" y="174980"/>
                  </a:lnTo>
                  <a:lnTo>
                    <a:pt x="124053" y="176250"/>
                  </a:lnTo>
                  <a:lnTo>
                    <a:pt x="122034" y="185140"/>
                  </a:lnTo>
                  <a:lnTo>
                    <a:pt x="120180" y="180060"/>
                  </a:lnTo>
                  <a:lnTo>
                    <a:pt x="119265" y="177520"/>
                  </a:lnTo>
                  <a:lnTo>
                    <a:pt x="114249" y="180060"/>
                  </a:lnTo>
                  <a:lnTo>
                    <a:pt x="114312" y="178790"/>
                  </a:lnTo>
                  <a:lnTo>
                    <a:pt x="108153" y="176250"/>
                  </a:lnTo>
                  <a:lnTo>
                    <a:pt x="105841" y="177520"/>
                  </a:lnTo>
                  <a:lnTo>
                    <a:pt x="103441" y="178790"/>
                  </a:lnTo>
                  <a:lnTo>
                    <a:pt x="97040" y="176250"/>
                  </a:lnTo>
                  <a:lnTo>
                    <a:pt x="99009" y="182600"/>
                  </a:lnTo>
                  <a:lnTo>
                    <a:pt x="99923" y="188950"/>
                  </a:lnTo>
                  <a:lnTo>
                    <a:pt x="97320" y="187680"/>
                  </a:lnTo>
                  <a:lnTo>
                    <a:pt x="89649" y="182600"/>
                  </a:lnTo>
                  <a:lnTo>
                    <a:pt x="84518" y="181330"/>
                  </a:lnTo>
                  <a:lnTo>
                    <a:pt x="82232" y="185140"/>
                  </a:lnTo>
                  <a:lnTo>
                    <a:pt x="85737" y="186410"/>
                  </a:lnTo>
                  <a:lnTo>
                    <a:pt x="82511" y="187680"/>
                  </a:lnTo>
                  <a:lnTo>
                    <a:pt x="79451" y="185140"/>
                  </a:lnTo>
                  <a:lnTo>
                    <a:pt x="76390" y="182600"/>
                  </a:lnTo>
                  <a:lnTo>
                    <a:pt x="69557" y="177520"/>
                  </a:lnTo>
                  <a:lnTo>
                    <a:pt x="62890" y="174980"/>
                  </a:lnTo>
                  <a:lnTo>
                    <a:pt x="64706" y="172440"/>
                  </a:lnTo>
                  <a:lnTo>
                    <a:pt x="65519" y="171170"/>
                  </a:lnTo>
                  <a:lnTo>
                    <a:pt x="60007" y="172440"/>
                  </a:lnTo>
                  <a:lnTo>
                    <a:pt x="60820" y="176250"/>
                  </a:lnTo>
                  <a:lnTo>
                    <a:pt x="63106" y="180060"/>
                  </a:lnTo>
                  <a:lnTo>
                    <a:pt x="62014" y="185140"/>
                  </a:lnTo>
                  <a:lnTo>
                    <a:pt x="58470" y="182600"/>
                  </a:lnTo>
                  <a:lnTo>
                    <a:pt x="58039" y="174980"/>
                  </a:lnTo>
                  <a:lnTo>
                    <a:pt x="52717" y="176250"/>
                  </a:lnTo>
                  <a:lnTo>
                    <a:pt x="50482" y="176250"/>
                  </a:lnTo>
                  <a:lnTo>
                    <a:pt x="49009" y="181330"/>
                  </a:lnTo>
                  <a:lnTo>
                    <a:pt x="47117" y="186410"/>
                  </a:lnTo>
                  <a:lnTo>
                    <a:pt x="45059" y="191490"/>
                  </a:lnTo>
                  <a:lnTo>
                    <a:pt x="43230" y="196570"/>
                  </a:lnTo>
                  <a:lnTo>
                    <a:pt x="37566" y="196570"/>
                  </a:lnTo>
                  <a:lnTo>
                    <a:pt x="41109" y="197840"/>
                  </a:lnTo>
                  <a:lnTo>
                    <a:pt x="44437" y="199110"/>
                  </a:lnTo>
                  <a:lnTo>
                    <a:pt x="43586" y="202920"/>
                  </a:lnTo>
                  <a:lnTo>
                    <a:pt x="39458" y="205460"/>
                  </a:lnTo>
                  <a:lnTo>
                    <a:pt x="33401" y="208000"/>
                  </a:lnTo>
                  <a:lnTo>
                    <a:pt x="28867" y="210540"/>
                  </a:lnTo>
                  <a:lnTo>
                    <a:pt x="29311" y="216890"/>
                  </a:lnTo>
                  <a:lnTo>
                    <a:pt x="27292" y="216890"/>
                  </a:lnTo>
                  <a:lnTo>
                    <a:pt x="26593" y="215620"/>
                  </a:lnTo>
                  <a:lnTo>
                    <a:pt x="26263" y="220700"/>
                  </a:lnTo>
                  <a:lnTo>
                    <a:pt x="22898" y="229590"/>
                  </a:lnTo>
                  <a:lnTo>
                    <a:pt x="27076" y="234670"/>
                  </a:lnTo>
                  <a:lnTo>
                    <a:pt x="16967" y="230860"/>
                  </a:lnTo>
                  <a:lnTo>
                    <a:pt x="16014" y="238480"/>
                  </a:lnTo>
                  <a:lnTo>
                    <a:pt x="16814" y="244779"/>
                  </a:lnTo>
                  <a:lnTo>
                    <a:pt x="17183" y="251180"/>
                  </a:lnTo>
                  <a:lnTo>
                    <a:pt x="19215" y="257530"/>
                  </a:lnTo>
                  <a:lnTo>
                    <a:pt x="9690" y="254990"/>
                  </a:lnTo>
                  <a:lnTo>
                    <a:pt x="8788" y="258800"/>
                  </a:lnTo>
                  <a:lnTo>
                    <a:pt x="8572" y="263880"/>
                  </a:lnTo>
                  <a:lnTo>
                    <a:pt x="8255" y="267690"/>
                  </a:lnTo>
                  <a:lnTo>
                    <a:pt x="6350" y="267690"/>
                  </a:lnTo>
                  <a:lnTo>
                    <a:pt x="3937" y="275310"/>
                  </a:lnTo>
                  <a:lnTo>
                    <a:pt x="8890" y="279120"/>
                  </a:lnTo>
                  <a:lnTo>
                    <a:pt x="13284" y="281660"/>
                  </a:lnTo>
                  <a:lnTo>
                    <a:pt x="11887" y="284200"/>
                  </a:lnTo>
                  <a:lnTo>
                    <a:pt x="10134" y="282930"/>
                  </a:lnTo>
                  <a:lnTo>
                    <a:pt x="9131" y="281660"/>
                  </a:lnTo>
                  <a:lnTo>
                    <a:pt x="5156" y="291820"/>
                  </a:lnTo>
                  <a:lnTo>
                    <a:pt x="6019" y="293090"/>
                  </a:lnTo>
                  <a:lnTo>
                    <a:pt x="15671" y="300710"/>
                  </a:lnTo>
                  <a:lnTo>
                    <a:pt x="9385" y="301980"/>
                  </a:lnTo>
                  <a:lnTo>
                    <a:pt x="9499" y="304520"/>
                  </a:lnTo>
                  <a:lnTo>
                    <a:pt x="6731" y="310870"/>
                  </a:lnTo>
                  <a:lnTo>
                    <a:pt x="4660" y="318490"/>
                  </a:lnTo>
                  <a:lnTo>
                    <a:pt x="6845" y="324840"/>
                  </a:lnTo>
                  <a:lnTo>
                    <a:pt x="4025" y="324840"/>
                  </a:lnTo>
                  <a:lnTo>
                    <a:pt x="4762" y="332460"/>
                  </a:lnTo>
                  <a:lnTo>
                    <a:pt x="927" y="341350"/>
                  </a:lnTo>
                  <a:lnTo>
                    <a:pt x="0" y="348970"/>
                  </a:lnTo>
                  <a:lnTo>
                    <a:pt x="9486" y="354050"/>
                  </a:lnTo>
                  <a:lnTo>
                    <a:pt x="15138" y="360400"/>
                  </a:lnTo>
                  <a:lnTo>
                    <a:pt x="17500" y="356590"/>
                  </a:lnTo>
                  <a:lnTo>
                    <a:pt x="21247" y="357860"/>
                  </a:lnTo>
                  <a:lnTo>
                    <a:pt x="25387" y="359130"/>
                  </a:lnTo>
                  <a:lnTo>
                    <a:pt x="28892" y="357860"/>
                  </a:lnTo>
                  <a:lnTo>
                    <a:pt x="30238" y="361670"/>
                  </a:lnTo>
                  <a:lnTo>
                    <a:pt x="21983" y="368020"/>
                  </a:lnTo>
                  <a:lnTo>
                    <a:pt x="20853" y="363181"/>
                  </a:lnTo>
                  <a:lnTo>
                    <a:pt x="16116" y="364210"/>
                  </a:lnTo>
                  <a:lnTo>
                    <a:pt x="14338" y="368020"/>
                  </a:lnTo>
                  <a:lnTo>
                    <a:pt x="13258" y="371830"/>
                  </a:lnTo>
                  <a:lnTo>
                    <a:pt x="9575" y="373100"/>
                  </a:lnTo>
                  <a:lnTo>
                    <a:pt x="9474" y="380949"/>
                  </a:lnTo>
                  <a:lnTo>
                    <a:pt x="8864" y="387070"/>
                  </a:lnTo>
                  <a:lnTo>
                    <a:pt x="6870" y="401040"/>
                  </a:lnTo>
                  <a:lnTo>
                    <a:pt x="6223" y="407390"/>
                  </a:lnTo>
                  <a:lnTo>
                    <a:pt x="6146" y="417550"/>
                  </a:lnTo>
                  <a:lnTo>
                    <a:pt x="7035" y="425170"/>
                  </a:lnTo>
                  <a:lnTo>
                    <a:pt x="8775" y="434060"/>
                  </a:lnTo>
                  <a:lnTo>
                    <a:pt x="11417" y="431520"/>
                  </a:lnTo>
                  <a:lnTo>
                    <a:pt x="16941" y="428980"/>
                  </a:lnTo>
                  <a:lnTo>
                    <a:pt x="17348" y="431520"/>
                  </a:lnTo>
                  <a:lnTo>
                    <a:pt x="18122" y="432790"/>
                  </a:lnTo>
                  <a:lnTo>
                    <a:pt x="18719" y="435330"/>
                  </a:lnTo>
                  <a:lnTo>
                    <a:pt x="17335" y="437870"/>
                  </a:lnTo>
                  <a:lnTo>
                    <a:pt x="12827" y="440410"/>
                  </a:lnTo>
                  <a:lnTo>
                    <a:pt x="11341" y="435330"/>
                  </a:lnTo>
                  <a:lnTo>
                    <a:pt x="7416" y="440410"/>
                  </a:lnTo>
                  <a:lnTo>
                    <a:pt x="18503" y="441680"/>
                  </a:lnTo>
                  <a:lnTo>
                    <a:pt x="20497" y="441680"/>
                  </a:lnTo>
                  <a:lnTo>
                    <a:pt x="19558" y="444220"/>
                  </a:lnTo>
                  <a:lnTo>
                    <a:pt x="60172" y="444220"/>
                  </a:lnTo>
                  <a:lnTo>
                    <a:pt x="63995" y="440410"/>
                  </a:lnTo>
                  <a:lnTo>
                    <a:pt x="67818" y="436600"/>
                  </a:lnTo>
                  <a:lnTo>
                    <a:pt x="65430" y="432790"/>
                  </a:lnTo>
                  <a:lnTo>
                    <a:pt x="65176" y="432384"/>
                  </a:lnTo>
                  <a:lnTo>
                    <a:pt x="65760" y="431520"/>
                  </a:lnTo>
                  <a:lnTo>
                    <a:pt x="66027" y="432790"/>
                  </a:lnTo>
                  <a:lnTo>
                    <a:pt x="67779" y="428980"/>
                  </a:lnTo>
                  <a:lnTo>
                    <a:pt x="59613" y="431520"/>
                  </a:lnTo>
                  <a:lnTo>
                    <a:pt x="60528" y="430250"/>
                  </a:lnTo>
                  <a:lnTo>
                    <a:pt x="63309" y="426440"/>
                  </a:lnTo>
                  <a:lnTo>
                    <a:pt x="59677" y="426440"/>
                  </a:lnTo>
                  <a:lnTo>
                    <a:pt x="58597" y="425170"/>
                  </a:lnTo>
                  <a:lnTo>
                    <a:pt x="57226" y="425170"/>
                  </a:lnTo>
                  <a:lnTo>
                    <a:pt x="52717" y="426440"/>
                  </a:lnTo>
                  <a:lnTo>
                    <a:pt x="54254" y="427710"/>
                  </a:lnTo>
                  <a:lnTo>
                    <a:pt x="55956" y="428980"/>
                  </a:lnTo>
                  <a:lnTo>
                    <a:pt x="57480" y="430250"/>
                  </a:lnTo>
                  <a:lnTo>
                    <a:pt x="53682" y="428980"/>
                  </a:lnTo>
                  <a:lnTo>
                    <a:pt x="41173" y="430250"/>
                  </a:lnTo>
                  <a:lnTo>
                    <a:pt x="41630" y="428980"/>
                  </a:lnTo>
                  <a:lnTo>
                    <a:pt x="44411" y="421360"/>
                  </a:lnTo>
                  <a:lnTo>
                    <a:pt x="46520" y="421360"/>
                  </a:lnTo>
                  <a:lnTo>
                    <a:pt x="49695" y="422630"/>
                  </a:lnTo>
                  <a:lnTo>
                    <a:pt x="51409" y="422630"/>
                  </a:lnTo>
                  <a:lnTo>
                    <a:pt x="51117" y="422998"/>
                  </a:lnTo>
                  <a:lnTo>
                    <a:pt x="53746" y="423545"/>
                  </a:lnTo>
                  <a:lnTo>
                    <a:pt x="53187" y="423087"/>
                  </a:lnTo>
                  <a:lnTo>
                    <a:pt x="51562" y="422554"/>
                  </a:lnTo>
                  <a:lnTo>
                    <a:pt x="52628" y="421360"/>
                  </a:lnTo>
                  <a:lnTo>
                    <a:pt x="53771" y="420090"/>
                  </a:lnTo>
                  <a:lnTo>
                    <a:pt x="48336" y="420090"/>
                  </a:lnTo>
                  <a:lnTo>
                    <a:pt x="50901" y="417550"/>
                  </a:lnTo>
                  <a:lnTo>
                    <a:pt x="55765" y="417550"/>
                  </a:lnTo>
                  <a:lnTo>
                    <a:pt x="57759" y="420090"/>
                  </a:lnTo>
                  <a:lnTo>
                    <a:pt x="59550" y="422630"/>
                  </a:lnTo>
                  <a:lnTo>
                    <a:pt x="63855" y="423900"/>
                  </a:lnTo>
                  <a:lnTo>
                    <a:pt x="63893" y="422630"/>
                  </a:lnTo>
                  <a:lnTo>
                    <a:pt x="61785" y="421360"/>
                  </a:lnTo>
                  <a:lnTo>
                    <a:pt x="61112" y="420090"/>
                  </a:lnTo>
                  <a:lnTo>
                    <a:pt x="65443" y="418820"/>
                  </a:lnTo>
                  <a:lnTo>
                    <a:pt x="58610" y="420090"/>
                  </a:lnTo>
                  <a:lnTo>
                    <a:pt x="58394" y="418820"/>
                  </a:lnTo>
                  <a:lnTo>
                    <a:pt x="58521" y="417550"/>
                  </a:lnTo>
                  <a:lnTo>
                    <a:pt x="58648" y="416280"/>
                  </a:lnTo>
                  <a:lnTo>
                    <a:pt x="59855" y="412470"/>
                  </a:lnTo>
                  <a:lnTo>
                    <a:pt x="54127" y="412470"/>
                  </a:lnTo>
                  <a:lnTo>
                    <a:pt x="60096" y="411200"/>
                  </a:lnTo>
                  <a:lnTo>
                    <a:pt x="58940" y="411200"/>
                  </a:lnTo>
                  <a:lnTo>
                    <a:pt x="56007" y="409930"/>
                  </a:lnTo>
                  <a:lnTo>
                    <a:pt x="55968" y="408660"/>
                  </a:lnTo>
                  <a:lnTo>
                    <a:pt x="63931" y="408660"/>
                  </a:lnTo>
                  <a:lnTo>
                    <a:pt x="57023" y="407390"/>
                  </a:lnTo>
                  <a:lnTo>
                    <a:pt x="59931" y="406120"/>
                  </a:lnTo>
                  <a:lnTo>
                    <a:pt x="62953" y="404812"/>
                  </a:lnTo>
                  <a:lnTo>
                    <a:pt x="57924" y="402310"/>
                  </a:lnTo>
                  <a:lnTo>
                    <a:pt x="53848" y="406120"/>
                  </a:lnTo>
                  <a:lnTo>
                    <a:pt x="49377" y="402310"/>
                  </a:lnTo>
                  <a:lnTo>
                    <a:pt x="53428" y="399770"/>
                  </a:lnTo>
                  <a:lnTo>
                    <a:pt x="62331" y="397230"/>
                  </a:lnTo>
                  <a:lnTo>
                    <a:pt x="67627" y="395960"/>
                  </a:lnTo>
                  <a:lnTo>
                    <a:pt x="66573" y="391388"/>
                  </a:lnTo>
                  <a:lnTo>
                    <a:pt x="62547" y="395960"/>
                  </a:lnTo>
                  <a:lnTo>
                    <a:pt x="59753" y="393420"/>
                  </a:lnTo>
                  <a:lnTo>
                    <a:pt x="60998" y="390880"/>
                  </a:lnTo>
                  <a:lnTo>
                    <a:pt x="63309" y="387070"/>
                  </a:lnTo>
                  <a:lnTo>
                    <a:pt x="66471" y="385800"/>
                  </a:lnTo>
                  <a:lnTo>
                    <a:pt x="65227" y="376910"/>
                  </a:lnTo>
                  <a:lnTo>
                    <a:pt x="63398" y="380657"/>
                  </a:lnTo>
                  <a:lnTo>
                    <a:pt x="63258" y="380644"/>
                  </a:lnTo>
                  <a:lnTo>
                    <a:pt x="63258" y="380949"/>
                  </a:lnTo>
                  <a:lnTo>
                    <a:pt x="60274" y="387070"/>
                  </a:lnTo>
                  <a:lnTo>
                    <a:pt x="56578" y="383260"/>
                  </a:lnTo>
                  <a:lnTo>
                    <a:pt x="63258" y="380949"/>
                  </a:lnTo>
                  <a:lnTo>
                    <a:pt x="63258" y="380644"/>
                  </a:lnTo>
                  <a:lnTo>
                    <a:pt x="53581" y="379450"/>
                  </a:lnTo>
                  <a:lnTo>
                    <a:pt x="51231" y="375640"/>
                  </a:lnTo>
                  <a:lnTo>
                    <a:pt x="57365" y="375640"/>
                  </a:lnTo>
                  <a:lnTo>
                    <a:pt x="57099" y="370560"/>
                  </a:lnTo>
                  <a:lnTo>
                    <a:pt x="53035" y="369290"/>
                  </a:lnTo>
                  <a:lnTo>
                    <a:pt x="49136" y="368020"/>
                  </a:lnTo>
                  <a:lnTo>
                    <a:pt x="49339" y="364210"/>
                  </a:lnTo>
                  <a:lnTo>
                    <a:pt x="57835" y="368020"/>
                  </a:lnTo>
                  <a:lnTo>
                    <a:pt x="56184" y="364210"/>
                  </a:lnTo>
                  <a:lnTo>
                    <a:pt x="55638" y="362940"/>
                  </a:lnTo>
                  <a:lnTo>
                    <a:pt x="62611" y="364210"/>
                  </a:lnTo>
                  <a:lnTo>
                    <a:pt x="61315" y="362940"/>
                  </a:lnTo>
                  <a:lnTo>
                    <a:pt x="57442" y="359130"/>
                  </a:lnTo>
                  <a:lnTo>
                    <a:pt x="58775" y="357860"/>
                  </a:lnTo>
                  <a:lnTo>
                    <a:pt x="59258" y="356590"/>
                  </a:lnTo>
                  <a:lnTo>
                    <a:pt x="60236" y="354050"/>
                  </a:lnTo>
                  <a:lnTo>
                    <a:pt x="60731" y="352780"/>
                  </a:lnTo>
                  <a:lnTo>
                    <a:pt x="56413" y="354050"/>
                  </a:lnTo>
                  <a:lnTo>
                    <a:pt x="49618" y="352780"/>
                  </a:lnTo>
                  <a:lnTo>
                    <a:pt x="49428" y="347700"/>
                  </a:lnTo>
                  <a:lnTo>
                    <a:pt x="53060" y="345160"/>
                  </a:lnTo>
                  <a:lnTo>
                    <a:pt x="55245" y="350240"/>
                  </a:lnTo>
                  <a:lnTo>
                    <a:pt x="54533" y="345160"/>
                  </a:lnTo>
                  <a:lnTo>
                    <a:pt x="54368" y="343890"/>
                  </a:lnTo>
                  <a:lnTo>
                    <a:pt x="58204" y="345160"/>
                  </a:lnTo>
                  <a:lnTo>
                    <a:pt x="63017" y="346430"/>
                  </a:lnTo>
                  <a:lnTo>
                    <a:pt x="57378" y="348970"/>
                  </a:lnTo>
                  <a:lnTo>
                    <a:pt x="59372" y="348970"/>
                  </a:lnTo>
                  <a:lnTo>
                    <a:pt x="61214" y="350240"/>
                  </a:lnTo>
                  <a:lnTo>
                    <a:pt x="63195" y="350240"/>
                  </a:lnTo>
                  <a:lnTo>
                    <a:pt x="67373" y="347700"/>
                  </a:lnTo>
                  <a:lnTo>
                    <a:pt x="64947" y="343890"/>
                  </a:lnTo>
                  <a:lnTo>
                    <a:pt x="64147" y="342620"/>
                  </a:lnTo>
                  <a:lnTo>
                    <a:pt x="64084" y="340080"/>
                  </a:lnTo>
                  <a:lnTo>
                    <a:pt x="63855" y="341350"/>
                  </a:lnTo>
                  <a:lnTo>
                    <a:pt x="63525" y="342620"/>
                  </a:lnTo>
                  <a:lnTo>
                    <a:pt x="62661" y="342620"/>
                  </a:lnTo>
                  <a:lnTo>
                    <a:pt x="54165" y="333730"/>
                  </a:lnTo>
                  <a:lnTo>
                    <a:pt x="56464" y="332460"/>
                  </a:lnTo>
                  <a:lnTo>
                    <a:pt x="60121" y="335000"/>
                  </a:lnTo>
                  <a:lnTo>
                    <a:pt x="59461" y="333730"/>
                  </a:lnTo>
                  <a:lnTo>
                    <a:pt x="56642" y="332460"/>
                  </a:lnTo>
                  <a:lnTo>
                    <a:pt x="56121" y="329920"/>
                  </a:lnTo>
                  <a:lnTo>
                    <a:pt x="66205" y="329920"/>
                  </a:lnTo>
                  <a:lnTo>
                    <a:pt x="63055" y="324840"/>
                  </a:lnTo>
                  <a:lnTo>
                    <a:pt x="65227" y="324840"/>
                  </a:lnTo>
                  <a:lnTo>
                    <a:pt x="69011" y="321030"/>
                  </a:lnTo>
                  <a:lnTo>
                    <a:pt x="70840" y="322300"/>
                  </a:lnTo>
                  <a:lnTo>
                    <a:pt x="70764" y="321030"/>
                  </a:lnTo>
                  <a:lnTo>
                    <a:pt x="70624" y="318490"/>
                  </a:lnTo>
                  <a:lnTo>
                    <a:pt x="67589" y="313410"/>
                  </a:lnTo>
                  <a:lnTo>
                    <a:pt x="64719" y="309600"/>
                  </a:lnTo>
                  <a:lnTo>
                    <a:pt x="65036" y="304520"/>
                  </a:lnTo>
                  <a:lnTo>
                    <a:pt x="64071" y="304520"/>
                  </a:lnTo>
                  <a:lnTo>
                    <a:pt x="63157" y="303250"/>
                  </a:lnTo>
                  <a:lnTo>
                    <a:pt x="62433" y="301980"/>
                  </a:lnTo>
                  <a:lnTo>
                    <a:pt x="63563" y="296900"/>
                  </a:lnTo>
                  <a:lnTo>
                    <a:pt x="69672" y="291820"/>
                  </a:lnTo>
                  <a:lnTo>
                    <a:pt x="62852" y="284200"/>
                  </a:lnTo>
                  <a:lnTo>
                    <a:pt x="65798" y="282930"/>
                  </a:lnTo>
                  <a:lnTo>
                    <a:pt x="68846" y="281660"/>
                  </a:lnTo>
                  <a:lnTo>
                    <a:pt x="71882" y="281660"/>
                  </a:lnTo>
                  <a:lnTo>
                    <a:pt x="70205" y="278193"/>
                  </a:lnTo>
                  <a:lnTo>
                    <a:pt x="78092" y="278650"/>
                  </a:lnTo>
                  <a:lnTo>
                    <a:pt x="78270" y="278104"/>
                  </a:lnTo>
                  <a:lnTo>
                    <a:pt x="78219" y="277799"/>
                  </a:lnTo>
                  <a:lnTo>
                    <a:pt x="70142" y="278066"/>
                  </a:lnTo>
                  <a:lnTo>
                    <a:pt x="70053" y="277850"/>
                  </a:lnTo>
                  <a:lnTo>
                    <a:pt x="69710" y="278079"/>
                  </a:lnTo>
                  <a:lnTo>
                    <a:pt x="68834" y="278104"/>
                  </a:lnTo>
                  <a:lnTo>
                    <a:pt x="69596" y="278155"/>
                  </a:lnTo>
                  <a:lnTo>
                    <a:pt x="60439" y="284200"/>
                  </a:lnTo>
                  <a:lnTo>
                    <a:pt x="57404" y="279120"/>
                  </a:lnTo>
                  <a:lnTo>
                    <a:pt x="54762" y="274040"/>
                  </a:lnTo>
                  <a:lnTo>
                    <a:pt x="65074" y="277850"/>
                  </a:lnTo>
                  <a:lnTo>
                    <a:pt x="67678" y="276580"/>
                  </a:lnTo>
                  <a:lnTo>
                    <a:pt x="63449" y="274040"/>
                  </a:lnTo>
                  <a:lnTo>
                    <a:pt x="55003" y="268960"/>
                  </a:lnTo>
                  <a:lnTo>
                    <a:pt x="63220" y="266420"/>
                  </a:lnTo>
                  <a:lnTo>
                    <a:pt x="64541" y="267690"/>
                  </a:lnTo>
                  <a:lnTo>
                    <a:pt x="63017" y="268960"/>
                  </a:lnTo>
                  <a:lnTo>
                    <a:pt x="63347" y="270230"/>
                  </a:lnTo>
                  <a:lnTo>
                    <a:pt x="65214" y="268960"/>
                  </a:lnTo>
                  <a:lnTo>
                    <a:pt x="68859" y="268960"/>
                  </a:lnTo>
                  <a:lnTo>
                    <a:pt x="71843" y="271132"/>
                  </a:lnTo>
                  <a:lnTo>
                    <a:pt x="71996" y="268960"/>
                  </a:lnTo>
                  <a:lnTo>
                    <a:pt x="72097" y="267690"/>
                  </a:lnTo>
                  <a:lnTo>
                    <a:pt x="72364" y="266420"/>
                  </a:lnTo>
                  <a:lnTo>
                    <a:pt x="72631" y="265150"/>
                  </a:lnTo>
                  <a:lnTo>
                    <a:pt x="72859" y="262610"/>
                  </a:lnTo>
                  <a:lnTo>
                    <a:pt x="65151" y="258800"/>
                  </a:lnTo>
                  <a:lnTo>
                    <a:pt x="69811" y="258800"/>
                  </a:lnTo>
                  <a:lnTo>
                    <a:pt x="69418" y="260070"/>
                  </a:lnTo>
                  <a:lnTo>
                    <a:pt x="71716" y="258800"/>
                  </a:lnTo>
                  <a:lnTo>
                    <a:pt x="70573" y="257530"/>
                  </a:lnTo>
                  <a:lnTo>
                    <a:pt x="68300" y="254990"/>
                  </a:lnTo>
                  <a:lnTo>
                    <a:pt x="64160" y="251180"/>
                  </a:lnTo>
                  <a:lnTo>
                    <a:pt x="64262" y="248640"/>
                  </a:lnTo>
                  <a:lnTo>
                    <a:pt x="66382" y="247370"/>
                  </a:lnTo>
                  <a:lnTo>
                    <a:pt x="69062" y="247370"/>
                  </a:lnTo>
                  <a:lnTo>
                    <a:pt x="70180" y="249910"/>
                  </a:lnTo>
                  <a:lnTo>
                    <a:pt x="69557" y="247370"/>
                  </a:lnTo>
                  <a:lnTo>
                    <a:pt x="69303" y="246100"/>
                  </a:lnTo>
                  <a:lnTo>
                    <a:pt x="68961" y="243560"/>
                  </a:lnTo>
                  <a:lnTo>
                    <a:pt x="69938" y="243560"/>
                  </a:lnTo>
                  <a:lnTo>
                    <a:pt x="72034" y="244779"/>
                  </a:lnTo>
                  <a:lnTo>
                    <a:pt x="72402" y="243560"/>
                  </a:lnTo>
                  <a:lnTo>
                    <a:pt x="72796" y="242290"/>
                  </a:lnTo>
                  <a:lnTo>
                    <a:pt x="73926" y="241020"/>
                  </a:lnTo>
                  <a:lnTo>
                    <a:pt x="74269" y="241020"/>
                  </a:lnTo>
                  <a:lnTo>
                    <a:pt x="72809" y="238480"/>
                  </a:lnTo>
                  <a:lnTo>
                    <a:pt x="71170" y="234670"/>
                  </a:lnTo>
                  <a:lnTo>
                    <a:pt x="70662" y="232130"/>
                  </a:lnTo>
                  <a:lnTo>
                    <a:pt x="73037" y="232130"/>
                  </a:lnTo>
                  <a:lnTo>
                    <a:pt x="73037" y="229590"/>
                  </a:lnTo>
                  <a:lnTo>
                    <a:pt x="77139" y="232130"/>
                  </a:lnTo>
                  <a:lnTo>
                    <a:pt x="77800" y="237210"/>
                  </a:lnTo>
                  <a:lnTo>
                    <a:pt x="75793" y="238480"/>
                  </a:lnTo>
                  <a:lnTo>
                    <a:pt x="82956" y="243560"/>
                  </a:lnTo>
                  <a:lnTo>
                    <a:pt x="82613" y="242290"/>
                  </a:lnTo>
                  <a:lnTo>
                    <a:pt x="82054" y="239750"/>
                  </a:lnTo>
                  <a:lnTo>
                    <a:pt x="81495" y="238480"/>
                  </a:lnTo>
                  <a:lnTo>
                    <a:pt x="80772" y="234670"/>
                  </a:lnTo>
                  <a:lnTo>
                    <a:pt x="83337" y="235242"/>
                  </a:lnTo>
                  <a:lnTo>
                    <a:pt x="82715" y="234670"/>
                  </a:lnTo>
                  <a:lnTo>
                    <a:pt x="79844" y="229590"/>
                  </a:lnTo>
                  <a:lnTo>
                    <a:pt x="79133" y="228320"/>
                  </a:lnTo>
                  <a:lnTo>
                    <a:pt x="81991" y="230860"/>
                  </a:lnTo>
                  <a:lnTo>
                    <a:pt x="84378" y="230860"/>
                  </a:lnTo>
                  <a:lnTo>
                    <a:pt x="84493" y="233794"/>
                  </a:lnTo>
                  <a:lnTo>
                    <a:pt x="84505" y="230860"/>
                  </a:lnTo>
                  <a:lnTo>
                    <a:pt x="86106" y="232130"/>
                  </a:lnTo>
                  <a:lnTo>
                    <a:pt x="87388" y="232130"/>
                  </a:lnTo>
                  <a:lnTo>
                    <a:pt x="87274" y="228320"/>
                  </a:lnTo>
                  <a:lnTo>
                    <a:pt x="90589" y="233400"/>
                  </a:lnTo>
                  <a:lnTo>
                    <a:pt x="91262" y="230860"/>
                  </a:lnTo>
                  <a:lnTo>
                    <a:pt x="93091" y="229590"/>
                  </a:lnTo>
                  <a:lnTo>
                    <a:pt x="96812" y="235940"/>
                  </a:lnTo>
                  <a:lnTo>
                    <a:pt x="97675" y="233400"/>
                  </a:lnTo>
                  <a:lnTo>
                    <a:pt x="95694" y="229590"/>
                  </a:lnTo>
                  <a:lnTo>
                    <a:pt x="95618" y="228320"/>
                  </a:lnTo>
                  <a:lnTo>
                    <a:pt x="95478" y="225780"/>
                  </a:lnTo>
                  <a:lnTo>
                    <a:pt x="98361" y="225780"/>
                  </a:lnTo>
                  <a:lnTo>
                    <a:pt x="98653" y="226301"/>
                  </a:lnTo>
                  <a:lnTo>
                    <a:pt x="99504" y="225780"/>
                  </a:lnTo>
                  <a:lnTo>
                    <a:pt x="101600" y="224510"/>
                  </a:lnTo>
                  <a:lnTo>
                    <a:pt x="106108" y="225780"/>
                  </a:lnTo>
                  <a:lnTo>
                    <a:pt x="106476" y="224510"/>
                  </a:lnTo>
                  <a:lnTo>
                    <a:pt x="107226" y="221970"/>
                  </a:lnTo>
                  <a:lnTo>
                    <a:pt x="111277" y="216890"/>
                  </a:lnTo>
                  <a:lnTo>
                    <a:pt x="113868" y="218998"/>
                  </a:lnTo>
                  <a:lnTo>
                    <a:pt x="114350" y="216890"/>
                  </a:lnTo>
                  <a:lnTo>
                    <a:pt x="114973" y="216890"/>
                  </a:lnTo>
                  <a:lnTo>
                    <a:pt x="114985" y="219430"/>
                  </a:lnTo>
                  <a:lnTo>
                    <a:pt x="116801" y="216890"/>
                  </a:lnTo>
                  <a:lnTo>
                    <a:pt x="114287" y="211810"/>
                  </a:lnTo>
                  <a:lnTo>
                    <a:pt x="117741" y="209270"/>
                  </a:lnTo>
                  <a:lnTo>
                    <a:pt x="118097" y="205460"/>
                  </a:lnTo>
                  <a:lnTo>
                    <a:pt x="119976" y="208000"/>
                  </a:lnTo>
                  <a:lnTo>
                    <a:pt x="122618" y="211810"/>
                  </a:lnTo>
                  <a:lnTo>
                    <a:pt x="125501" y="214350"/>
                  </a:lnTo>
                  <a:lnTo>
                    <a:pt x="128930" y="216890"/>
                  </a:lnTo>
                  <a:lnTo>
                    <a:pt x="131737" y="211810"/>
                  </a:lnTo>
                  <a:lnTo>
                    <a:pt x="133121" y="214350"/>
                  </a:lnTo>
                  <a:lnTo>
                    <a:pt x="131064" y="216890"/>
                  </a:lnTo>
                  <a:lnTo>
                    <a:pt x="131483" y="220700"/>
                  </a:lnTo>
                  <a:lnTo>
                    <a:pt x="139192" y="213080"/>
                  </a:lnTo>
                  <a:lnTo>
                    <a:pt x="138099" y="215620"/>
                  </a:lnTo>
                  <a:lnTo>
                    <a:pt x="139903" y="213080"/>
                  </a:lnTo>
                  <a:lnTo>
                    <a:pt x="140804" y="211810"/>
                  </a:lnTo>
                  <a:lnTo>
                    <a:pt x="144424" y="206730"/>
                  </a:lnTo>
                  <a:lnTo>
                    <a:pt x="149809" y="211810"/>
                  </a:lnTo>
                  <a:lnTo>
                    <a:pt x="146634" y="206730"/>
                  </a:lnTo>
                  <a:lnTo>
                    <a:pt x="145846" y="205460"/>
                  </a:lnTo>
                  <a:lnTo>
                    <a:pt x="150914" y="199110"/>
                  </a:lnTo>
                  <a:lnTo>
                    <a:pt x="155346" y="192760"/>
                  </a:lnTo>
                  <a:lnTo>
                    <a:pt x="153936" y="190220"/>
                  </a:lnTo>
                  <a:lnTo>
                    <a:pt x="153339" y="188950"/>
                  </a:lnTo>
                  <a:lnTo>
                    <a:pt x="152742" y="187680"/>
                  </a:lnTo>
                  <a:lnTo>
                    <a:pt x="151930" y="186410"/>
                  </a:lnTo>
                  <a:lnTo>
                    <a:pt x="153695" y="185140"/>
                  </a:lnTo>
                  <a:lnTo>
                    <a:pt x="159004" y="181330"/>
                  </a:lnTo>
                  <a:lnTo>
                    <a:pt x="159867" y="182600"/>
                  </a:lnTo>
                  <a:lnTo>
                    <a:pt x="159143" y="185140"/>
                  </a:lnTo>
                  <a:lnTo>
                    <a:pt x="157988" y="188950"/>
                  </a:lnTo>
                  <a:lnTo>
                    <a:pt x="158927" y="187680"/>
                  </a:lnTo>
                  <a:lnTo>
                    <a:pt x="159283" y="187680"/>
                  </a:lnTo>
                  <a:lnTo>
                    <a:pt x="161823" y="190220"/>
                  </a:lnTo>
                  <a:lnTo>
                    <a:pt x="160502" y="195300"/>
                  </a:lnTo>
                  <a:lnTo>
                    <a:pt x="158699" y="199110"/>
                  </a:lnTo>
                  <a:lnTo>
                    <a:pt x="156146" y="194030"/>
                  </a:lnTo>
                  <a:lnTo>
                    <a:pt x="154393" y="199110"/>
                  </a:lnTo>
                  <a:lnTo>
                    <a:pt x="152768" y="204190"/>
                  </a:lnTo>
                  <a:lnTo>
                    <a:pt x="153085" y="208915"/>
                  </a:lnTo>
                  <a:lnTo>
                    <a:pt x="152615" y="209880"/>
                  </a:lnTo>
                  <a:lnTo>
                    <a:pt x="152603" y="211074"/>
                  </a:lnTo>
                  <a:lnTo>
                    <a:pt x="153670" y="212178"/>
                  </a:lnTo>
                  <a:lnTo>
                    <a:pt x="153301" y="211150"/>
                  </a:lnTo>
                  <a:lnTo>
                    <a:pt x="153200" y="210007"/>
                  </a:lnTo>
                  <a:lnTo>
                    <a:pt x="153136" y="209207"/>
                  </a:lnTo>
                  <a:lnTo>
                    <a:pt x="153581" y="208000"/>
                  </a:lnTo>
                  <a:lnTo>
                    <a:pt x="154470" y="208000"/>
                  </a:lnTo>
                  <a:lnTo>
                    <a:pt x="155448" y="206730"/>
                  </a:lnTo>
                  <a:lnTo>
                    <a:pt x="154990" y="208000"/>
                  </a:lnTo>
                  <a:lnTo>
                    <a:pt x="154698" y="209270"/>
                  </a:lnTo>
                  <a:lnTo>
                    <a:pt x="155143" y="211810"/>
                  </a:lnTo>
                  <a:lnTo>
                    <a:pt x="155892" y="209270"/>
                  </a:lnTo>
                  <a:lnTo>
                    <a:pt x="157048" y="208000"/>
                  </a:lnTo>
                  <a:lnTo>
                    <a:pt x="158648" y="216890"/>
                  </a:lnTo>
                  <a:lnTo>
                    <a:pt x="159042" y="213080"/>
                  </a:lnTo>
                  <a:lnTo>
                    <a:pt x="168300" y="218160"/>
                  </a:lnTo>
                  <a:lnTo>
                    <a:pt x="171932" y="213080"/>
                  </a:lnTo>
                  <a:lnTo>
                    <a:pt x="175552" y="208000"/>
                  </a:lnTo>
                  <a:lnTo>
                    <a:pt x="178282" y="204190"/>
                  </a:lnTo>
                  <a:lnTo>
                    <a:pt x="179247" y="202920"/>
                  </a:lnTo>
                  <a:lnTo>
                    <a:pt x="182168" y="199110"/>
                  </a:lnTo>
                  <a:lnTo>
                    <a:pt x="184099" y="196570"/>
                  </a:lnTo>
                  <a:lnTo>
                    <a:pt x="191185" y="192760"/>
                  </a:lnTo>
                  <a:lnTo>
                    <a:pt x="188582" y="199110"/>
                  </a:lnTo>
                  <a:lnTo>
                    <a:pt x="190627" y="202920"/>
                  </a:lnTo>
                  <a:lnTo>
                    <a:pt x="190487" y="211810"/>
                  </a:lnTo>
                  <a:lnTo>
                    <a:pt x="187909" y="208000"/>
                  </a:lnTo>
                  <a:lnTo>
                    <a:pt x="184658" y="209270"/>
                  </a:lnTo>
                  <a:lnTo>
                    <a:pt x="180911" y="211810"/>
                  </a:lnTo>
                  <a:lnTo>
                    <a:pt x="176898" y="213080"/>
                  </a:lnTo>
                  <a:lnTo>
                    <a:pt x="179743" y="214350"/>
                  </a:lnTo>
                  <a:lnTo>
                    <a:pt x="179120" y="218160"/>
                  </a:lnTo>
                  <a:lnTo>
                    <a:pt x="178396" y="219430"/>
                  </a:lnTo>
                  <a:lnTo>
                    <a:pt x="188112" y="211810"/>
                  </a:lnTo>
                  <a:lnTo>
                    <a:pt x="187883" y="218160"/>
                  </a:lnTo>
                  <a:lnTo>
                    <a:pt x="190169" y="215620"/>
                  </a:lnTo>
                  <a:lnTo>
                    <a:pt x="192709" y="219430"/>
                  </a:lnTo>
                  <a:lnTo>
                    <a:pt x="192900" y="215620"/>
                  </a:lnTo>
                  <a:lnTo>
                    <a:pt x="193090" y="211810"/>
                  </a:lnTo>
                  <a:lnTo>
                    <a:pt x="196100" y="209270"/>
                  </a:lnTo>
                  <a:lnTo>
                    <a:pt x="200215" y="208000"/>
                  </a:lnTo>
                  <a:lnTo>
                    <a:pt x="203898" y="206730"/>
                  </a:lnTo>
                  <a:lnTo>
                    <a:pt x="204152" y="210540"/>
                  </a:lnTo>
                  <a:lnTo>
                    <a:pt x="203708" y="212877"/>
                  </a:lnTo>
                  <a:lnTo>
                    <a:pt x="204457" y="211810"/>
                  </a:lnTo>
                  <a:lnTo>
                    <a:pt x="207124" y="206730"/>
                  </a:lnTo>
                  <a:lnTo>
                    <a:pt x="208661" y="206730"/>
                  </a:lnTo>
                  <a:lnTo>
                    <a:pt x="210032" y="206730"/>
                  </a:lnTo>
                  <a:lnTo>
                    <a:pt x="210947" y="205460"/>
                  </a:lnTo>
                  <a:lnTo>
                    <a:pt x="217678" y="208000"/>
                  </a:lnTo>
                  <a:lnTo>
                    <a:pt x="216090" y="211810"/>
                  </a:lnTo>
                  <a:lnTo>
                    <a:pt x="229882" y="211810"/>
                  </a:lnTo>
                  <a:lnTo>
                    <a:pt x="236575" y="208000"/>
                  </a:lnTo>
                  <a:lnTo>
                    <a:pt x="237896" y="205460"/>
                  </a:lnTo>
                  <a:lnTo>
                    <a:pt x="239877" y="201650"/>
                  </a:lnTo>
                  <a:lnTo>
                    <a:pt x="239826" y="204190"/>
                  </a:lnTo>
                  <a:lnTo>
                    <a:pt x="238848" y="214350"/>
                  </a:lnTo>
                  <a:lnTo>
                    <a:pt x="238379" y="216890"/>
                  </a:lnTo>
                  <a:lnTo>
                    <a:pt x="244144" y="201650"/>
                  </a:lnTo>
                  <a:lnTo>
                    <a:pt x="247523" y="192760"/>
                  </a:lnTo>
                  <a:lnTo>
                    <a:pt x="249440" y="187680"/>
                  </a:lnTo>
                  <a:lnTo>
                    <a:pt x="251853" y="181330"/>
                  </a:lnTo>
                  <a:lnTo>
                    <a:pt x="252336" y="180060"/>
                  </a:lnTo>
                  <a:lnTo>
                    <a:pt x="252374" y="191490"/>
                  </a:lnTo>
                  <a:lnTo>
                    <a:pt x="252615" y="196570"/>
                  </a:lnTo>
                  <a:lnTo>
                    <a:pt x="252691" y="202920"/>
                  </a:lnTo>
                  <a:lnTo>
                    <a:pt x="252361" y="210540"/>
                  </a:lnTo>
                  <a:lnTo>
                    <a:pt x="249339" y="216890"/>
                  </a:lnTo>
                  <a:lnTo>
                    <a:pt x="250964" y="218160"/>
                  </a:lnTo>
                  <a:lnTo>
                    <a:pt x="254025" y="219430"/>
                  </a:lnTo>
                  <a:lnTo>
                    <a:pt x="256895" y="216890"/>
                  </a:lnTo>
                  <a:lnTo>
                    <a:pt x="256146" y="215620"/>
                  </a:lnTo>
                  <a:lnTo>
                    <a:pt x="254368" y="202920"/>
                  </a:lnTo>
                  <a:lnTo>
                    <a:pt x="255943" y="201650"/>
                  </a:lnTo>
                  <a:lnTo>
                    <a:pt x="258038" y="208000"/>
                  </a:lnTo>
                  <a:lnTo>
                    <a:pt x="259245" y="210540"/>
                  </a:lnTo>
                  <a:lnTo>
                    <a:pt x="260451" y="211810"/>
                  </a:lnTo>
                  <a:lnTo>
                    <a:pt x="261353" y="214033"/>
                  </a:lnTo>
                  <a:lnTo>
                    <a:pt x="263994" y="201650"/>
                  </a:lnTo>
                  <a:lnTo>
                    <a:pt x="264274" y="200380"/>
                  </a:lnTo>
                  <a:lnTo>
                    <a:pt x="267081" y="201650"/>
                  </a:lnTo>
                  <a:lnTo>
                    <a:pt x="266382" y="202920"/>
                  </a:lnTo>
                  <a:lnTo>
                    <a:pt x="265264" y="215252"/>
                  </a:lnTo>
                  <a:lnTo>
                    <a:pt x="266763" y="212877"/>
                  </a:lnTo>
                  <a:lnTo>
                    <a:pt x="269481" y="208000"/>
                  </a:lnTo>
                  <a:lnTo>
                    <a:pt x="270446" y="206844"/>
                  </a:lnTo>
                  <a:lnTo>
                    <a:pt x="270116" y="212877"/>
                  </a:lnTo>
                  <a:lnTo>
                    <a:pt x="270014" y="216890"/>
                  </a:lnTo>
                  <a:lnTo>
                    <a:pt x="270116" y="219430"/>
                  </a:lnTo>
                  <a:lnTo>
                    <a:pt x="270217" y="216890"/>
                  </a:lnTo>
                  <a:lnTo>
                    <a:pt x="274548" y="220700"/>
                  </a:lnTo>
                  <a:lnTo>
                    <a:pt x="276237" y="220700"/>
                  </a:lnTo>
                  <a:lnTo>
                    <a:pt x="275882" y="219430"/>
                  </a:lnTo>
                  <a:lnTo>
                    <a:pt x="275475" y="218160"/>
                  </a:lnTo>
                  <a:lnTo>
                    <a:pt x="275005" y="216890"/>
                  </a:lnTo>
                  <a:lnTo>
                    <a:pt x="279298" y="215620"/>
                  </a:lnTo>
                  <a:lnTo>
                    <a:pt x="284403" y="210540"/>
                  </a:lnTo>
                  <a:lnTo>
                    <a:pt x="289941" y="204190"/>
                  </a:lnTo>
                  <a:lnTo>
                    <a:pt x="295516" y="204190"/>
                  </a:lnTo>
                  <a:lnTo>
                    <a:pt x="293179" y="205460"/>
                  </a:lnTo>
                  <a:lnTo>
                    <a:pt x="285610" y="219430"/>
                  </a:lnTo>
                  <a:lnTo>
                    <a:pt x="287629" y="221970"/>
                  </a:lnTo>
                  <a:lnTo>
                    <a:pt x="290029" y="219430"/>
                  </a:lnTo>
                  <a:lnTo>
                    <a:pt x="295643" y="213080"/>
                  </a:lnTo>
                  <a:lnTo>
                    <a:pt x="305371" y="204190"/>
                  </a:lnTo>
                  <a:lnTo>
                    <a:pt x="309549" y="200380"/>
                  </a:lnTo>
                  <a:lnTo>
                    <a:pt x="317614" y="196570"/>
                  </a:lnTo>
                  <a:lnTo>
                    <a:pt x="322935" y="196570"/>
                  </a:lnTo>
                  <a:lnTo>
                    <a:pt x="321652" y="201650"/>
                  </a:lnTo>
                  <a:lnTo>
                    <a:pt x="329780" y="201650"/>
                  </a:lnTo>
                  <a:lnTo>
                    <a:pt x="324459" y="204190"/>
                  </a:lnTo>
                  <a:lnTo>
                    <a:pt x="316064" y="208000"/>
                  </a:lnTo>
                  <a:lnTo>
                    <a:pt x="308229" y="213080"/>
                  </a:lnTo>
                  <a:lnTo>
                    <a:pt x="300482" y="216890"/>
                  </a:lnTo>
                  <a:lnTo>
                    <a:pt x="293471" y="221970"/>
                  </a:lnTo>
                  <a:lnTo>
                    <a:pt x="289471" y="225780"/>
                  </a:lnTo>
                  <a:lnTo>
                    <a:pt x="289699" y="229590"/>
                  </a:lnTo>
                  <a:lnTo>
                    <a:pt x="287439" y="229590"/>
                  </a:lnTo>
                  <a:lnTo>
                    <a:pt x="290410" y="230860"/>
                  </a:lnTo>
                  <a:lnTo>
                    <a:pt x="289090" y="234670"/>
                  </a:lnTo>
                  <a:lnTo>
                    <a:pt x="285686" y="235940"/>
                  </a:lnTo>
                  <a:lnTo>
                    <a:pt x="284835" y="234670"/>
                  </a:lnTo>
                  <a:lnTo>
                    <a:pt x="285623" y="235940"/>
                  </a:lnTo>
                  <a:lnTo>
                    <a:pt x="286410" y="237210"/>
                  </a:lnTo>
                  <a:lnTo>
                    <a:pt x="287566" y="239750"/>
                  </a:lnTo>
                  <a:lnTo>
                    <a:pt x="288823" y="241020"/>
                  </a:lnTo>
                  <a:lnTo>
                    <a:pt x="293077" y="234670"/>
                  </a:lnTo>
                  <a:lnTo>
                    <a:pt x="293662" y="233807"/>
                  </a:lnTo>
                  <a:lnTo>
                    <a:pt x="290982" y="234670"/>
                  </a:lnTo>
                  <a:lnTo>
                    <a:pt x="293357" y="230860"/>
                  </a:lnTo>
                  <a:lnTo>
                    <a:pt x="297865" y="225780"/>
                  </a:lnTo>
                  <a:lnTo>
                    <a:pt x="302742" y="224510"/>
                  </a:lnTo>
                  <a:lnTo>
                    <a:pt x="307530" y="221970"/>
                  </a:lnTo>
                  <a:lnTo>
                    <a:pt x="312521" y="221970"/>
                  </a:lnTo>
                  <a:lnTo>
                    <a:pt x="314604" y="224510"/>
                  </a:lnTo>
                  <a:lnTo>
                    <a:pt x="313309" y="228320"/>
                  </a:lnTo>
                  <a:lnTo>
                    <a:pt x="302945" y="234670"/>
                  </a:lnTo>
                  <a:lnTo>
                    <a:pt x="301091" y="235940"/>
                  </a:lnTo>
                  <a:lnTo>
                    <a:pt x="303657" y="234670"/>
                  </a:lnTo>
                  <a:lnTo>
                    <a:pt x="308889" y="237210"/>
                  </a:lnTo>
                  <a:lnTo>
                    <a:pt x="307721" y="238480"/>
                  </a:lnTo>
                  <a:lnTo>
                    <a:pt x="302666" y="239750"/>
                  </a:lnTo>
                  <a:lnTo>
                    <a:pt x="304317" y="241020"/>
                  </a:lnTo>
                  <a:lnTo>
                    <a:pt x="311124" y="241020"/>
                  </a:lnTo>
                  <a:lnTo>
                    <a:pt x="310718" y="244830"/>
                  </a:lnTo>
                  <a:lnTo>
                    <a:pt x="311213" y="246100"/>
                  </a:lnTo>
                  <a:lnTo>
                    <a:pt x="303453" y="253720"/>
                  </a:lnTo>
                  <a:lnTo>
                    <a:pt x="307886" y="251180"/>
                  </a:lnTo>
                  <a:lnTo>
                    <a:pt x="316179" y="244779"/>
                  </a:lnTo>
                  <a:lnTo>
                    <a:pt x="327545" y="235940"/>
                  </a:lnTo>
                  <a:lnTo>
                    <a:pt x="329844" y="234670"/>
                  </a:lnTo>
                  <a:lnTo>
                    <a:pt x="339013" y="229590"/>
                  </a:lnTo>
                  <a:lnTo>
                    <a:pt x="347167" y="225831"/>
                  </a:lnTo>
                  <a:lnTo>
                    <a:pt x="346684" y="229590"/>
                  </a:lnTo>
                  <a:lnTo>
                    <a:pt x="322770" y="249910"/>
                  </a:lnTo>
                  <a:lnTo>
                    <a:pt x="320344" y="251180"/>
                  </a:lnTo>
                  <a:lnTo>
                    <a:pt x="324307" y="251180"/>
                  </a:lnTo>
                  <a:lnTo>
                    <a:pt x="323151" y="253720"/>
                  </a:lnTo>
                  <a:lnTo>
                    <a:pt x="317525" y="253720"/>
                  </a:lnTo>
                  <a:lnTo>
                    <a:pt x="319773" y="256260"/>
                  </a:lnTo>
                  <a:lnTo>
                    <a:pt x="323557" y="256260"/>
                  </a:lnTo>
                  <a:lnTo>
                    <a:pt x="324345" y="257530"/>
                  </a:lnTo>
                  <a:lnTo>
                    <a:pt x="324675" y="258800"/>
                  </a:lnTo>
                  <a:lnTo>
                    <a:pt x="327088" y="254990"/>
                  </a:lnTo>
                  <a:lnTo>
                    <a:pt x="330466" y="257530"/>
                  </a:lnTo>
                  <a:lnTo>
                    <a:pt x="326898" y="258800"/>
                  </a:lnTo>
                  <a:lnTo>
                    <a:pt x="328129" y="262610"/>
                  </a:lnTo>
                  <a:lnTo>
                    <a:pt x="333057" y="260070"/>
                  </a:lnTo>
                  <a:lnTo>
                    <a:pt x="347649" y="261340"/>
                  </a:lnTo>
                  <a:lnTo>
                    <a:pt x="350837" y="265150"/>
                  </a:lnTo>
                  <a:lnTo>
                    <a:pt x="348640" y="265150"/>
                  </a:lnTo>
                  <a:lnTo>
                    <a:pt x="345960" y="266420"/>
                  </a:lnTo>
                  <a:lnTo>
                    <a:pt x="344741" y="267690"/>
                  </a:lnTo>
                  <a:lnTo>
                    <a:pt x="345046" y="271500"/>
                  </a:lnTo>
                  <a:lnTo>
                    <a:pt x="344284" y="275310"/>
                  </a:lnTo>
                  <a:lnTo>
                    <a:pt x="343217" y="277850"/>
                  </a:lnTo>
                  <a:lnTo>
                    <a:pt x="341439" y="284200"/>
                  </a:lnTo>
                  <a:lnTo>
                    <a:pt x="341350" y="288010"/>
                  </a:lnTo>
                  <a:lnTo>
                    <a:pt x="339255" y="288010"/>
                  </a:lnTo>
                  <a:lnTo>
                    <a:pt x="336715" y="291820"/>
                  </a:lnTo>
                  <a:lnTo>
                    <a:pt x="332981" y="290550"/>
                  </a:lnTo>
                  <a:lnTo>
                    <a:pt x="334518" y="291820"/>
                  </a:lnTo>
                  <a:lnTo>
                    <a:pt x="336892" y="292849"/>
                  </a:lnTo>
                  <a:lnTo>
                    <a:pt x="335940" y="291820"/>
                  </a:lnTo>
                  <a:lnTo>
                    <a:pt x="343966" y="293090"/>
                  </a:lnTo>
                  <a:lnTo>
                    <a:pt x="351536" y="295630"/>
                  </a:lnTo>
                  <a:lnTo>
                    <a:pt x="358038" y="299440"/>
                  </a:lnTo>
                  <a:lnTo>
                    <a:pt x="362839" y="305790"/>
                  </a:lnTo>
                  <a:lnTo>
                    <a:pt x="365493" y="312140"/>
                  </a:lnTo>
                  <a:lnTo>
                    <a:pt x="355904" y="308330"/>
                  </a:lnTo>
                  <a:lnTo>
                    <a:pt x="357428" y="309600"/>
                  </a:lnTo>
                  <a:lnTo>
                    <a:pt x="359435" y="315950"/>
                  </a:lnTo>
                  <a:lnTo>
                    <a:pt x="365112" y="319760"/>
                  </a:lnTo>
                  <a:lnTo>
                    <a:pt x="369697" y="323570"/>
                  </a:lnTo>
                  <a:lnTo>
                    <a:pt x="368414" y="329920"/>
                  </a:lnTo>
                  <a:lnTo>
                    <a:pt x="361581" y="333730"/>
                  </a:lnTo>
                  <a:lnTo>
                    <a:pt x="357073" y="331190"/>
                  </a:lnTo>
                  <a:lnTo>
                    <a:pt x="354825" y="329920"/>
                  </a:lnTo>
                  <a:lnTo>
                    <a:pt x="349897" y="331190"/>
                  </a:lnTo>
                  <a:lnTo>
                    <a:pt x="347319" y="326110"/>
                  </a:lnTo>
                  <a:lnTo>
                    <a:pt x="351929" y="323570"/>
                  </a:lnTo>
                  <a:lnTo>
                    <a:pt x="354241" y="322300"/>
                  </a:lnTo>
                  <a:lnTo>
                    <a:pt x="353961" y="319760"/>
                  </a:lnTo>
                  <a:lnTo>
                    <a:pt x="350735" y="323570"/>
                  </a:lnTo>
                  <a:lnTo>
                    <a:pt x="348462" y="322300"/>
                  </a:lnTo>
                  <a:lnTo>
                    <a:pt x="346976" y="319036"/>
                  </a:lnTo>
                  <a:lnTo>
                    <a:pt x="345846" y="321030"/>
                  </a:lnTo>
                  <a:lnTo>
                    <a:pt x="345109" y="328650"/>
                  </a:lnTo>
                  <a:lnTo>
                    <a:pt x="344462" y="337540"/>
                  </a:lnTo>
                  <a:lnTo>
                    <a:pt x="341884" y="346430"/>
                  </a:lnTo>
                  <a:lnTo>
                    <a:pt x="344170" y="347700"/>
                  </a:lnTo>
                  <a:lnTo>
                    <a:pt x="346532" y="350240"/>
                  </a:lnTo>
                  <a:lnTo>
                    <a:pt x="349288" y="348970"/>
                  </a:lnTo>
                  <a:lnTo>
                    <a:pt x="348322" y="346430"/>
                  </a:lnTo>
                  <a:lnTo>
                    <a:pt x="353834" y="343890"/>
                  </a:lnTo>
                  <a:lnTo>
                    <a:pt x="355942" y="351510"/>
                  </a:lnTo>
                  <a:lnTo>
                    <a:pt x="358521" y="347700"/>
                  </a:lnTo>
                  <a:lnTo>
                    <a:pt x="362381" y="351510"/>
                  </a:lnTo>
                  <a:lnTo>
                    <a:pt x="368465" y="356590"/>
                  </a:lnTo>
                  <a:lnTo>
                    <a:pt x="365353" y="361670"/>
                  </a:lnTo>
                  <a:lnTo>
                    <a:pt x="360095" y="362534"/>
                  </a:lnTo>
                  <a:lnTo>
                    <a:pt x="362204" y="359130"/>
                  </a:lnTo>
                  <a:lnTo>
                    <a:pt x="359829" y="357860"/>
                  </a:lnTo>
                  <a:lnTo>
                    <a:pt x="359791" y="360400"/>
                  </a:lnTo>
                  <a:lnTo>
                    <a:pt x="357124" y="362940"/>
                  </a:lnTo>
                  <a:lnTo>
                    <a:pt x="355727" y="366750"/>
                  </a:lnTo>
                  <a:lnTo>
                    <a:pt x="359486" y="369290"/>
                  </a:lnTo>
                  <a:lnTo>
                    <a:pt x="364883" y="365480"/>
                  </a:lnTo>
                  <a:lnTo>
                    <a:pt x="368795" y="369290"/>
                  </a:lnTo>
                  <a:lnTo>
                    <a:pt x="377063" y="374370"/>
                  </a:lnTo>
                  <a:lnTo>
                    <a:pt x="374611" y="378180"/>
                  </a:lnTo>
                  <a:lnTo>
                    <a:pt x="377850" y="376910"/>
                  </a:lnTo>
                  <a:lnTo>
                    <a:pt x="378167" y="376910"/>
                  </a:lnTo>
                  <a:lnTo>
                    <a:pt x="378739" y="375640"/>
                  </a:lnTo>
                  <a:lnTo>
                    <a:pt x="382727" y="374370"/>
                  </a:lnTo>
                  <a:lnTo>
                    <a:pt x="377888" y="373100"/>
                  </a:lnTo>
                  <a:lnTo>
                    <a:pt x="377291" y="369290"/>
                  </a:lnTo>
                  <a:lnTo>
                    <a:pt x="376821" y="366750"/>
                  </a:lnTo>
                  <a:lnTo>
                    <a:pt x="376580" y="365480"/>
                  </a:lnTo>
                  <a:lnTo>
                    <a:pt x="371436" y="366750"/>
                  </a:lnTo>
                  <a:lnTo>
                    <a:pt x="374053" y="365480"/>
                  </a:lnTo>
                  <a:lnTo>
                    <a:pt x="376669" y="364210"/>
                  </a:lnTo>
                  <a:lnTo>
                    <a:pt x="377672" y="362940"/>
                  </a:lnTo>
                  <a:lnTo>
                    <a:pt x="378675" y="361670"/>
                  </a:lnTo>
                  <a:lnTo>
                    <a:pt x="380390" y="359130"/>
                  </a:lnTo>
                  <a:lnTo>
                    <a:pt x="383311" y="356590"/>
                  </a:lnTo>
                  <a:lnTo>
                    <a:pt x="384771" y="355320"/>
                  </a:lnTo>
                  <a:lnTo>
                    <a:pt x="382193" y="355320"/>
                  </a:lnTo>
                  <a:lnTo>
                    <a:pt x="379857" y="356590"/>
                  </a:lnTo>
                  <a:lnTo>
                    <a:pt x="380695" y="354050"/>
                  </a:lnTo>
                  <a:lnTo>
                    <a:pt x="381114" y="352780"/>
                  </a:lnTo>
                  <a:lnTo>
                    <a:pt x="379412" y="352780"/>
                  </a:lnTo>
                  <a:lnTo>
                    <a:pt x="378853" y="351510"/>
                  </a:lnTo>
                  <a:lnTo>
                    <a:pt x="378282" y="351510"/>
                  </a:lnTo>
                  <a:lnTo>
                    <a:pt x="378637" y="352780"/>
                  </a:lnTo>
                  <a:lnTo>
                    <a:pt x="377520" y="352780"/>
                  </a:lnTo>
                  <a:lnTo>
                    <a:pt x="376161" y="354050"/>
                  </a:lnTo>
                  <a:lnTo>
                    <a:pt x="374738" y="354050"/>
                  </a:lnTo>
                  <a:lnTo>
                    <a:pt x="368833" y="352780"/>
                  </a:lnTo>
                  <a:lnTo>
                    <a:pt x="368960" y="347700"/>
                  </a:lnTo>
                  <a:lnTo>
                    <a:pt x="369023" y="345160"/>
                  </a:lnTo>
                  <a:lnTo>
                    <a:pt x="365975" y="343890"/>
                  </a:lnTo>
                  <a:lnTo>
                    <a:pt x="367195" y="341350"/>
                  </a:lnTo>
                  <a:lnTo>
                    <a:pt x="368922" y="343890"/>
                  </a:lnTo>
                  <a:lnTo>
                    <a:pt x="371652" y="342620"/>
                  </a:lnTo>
                  <a:lnTo>
                    <a:pt x="369366" y="341350"/>
                  </a:lnTo>
                  <a:lnTo>
                    <a:pt x="367093" y="340080"/>
                  </a:lnTo>
                  <a:lnTo>
                    <a:pt x="372795" y="340080"/>
                  </a:lnTo>
                  <a:lnTo>
                    <a:pt x="375056" y="336270"/>
                  </a:lnTo>
                  <a:lnTo>
                    <a:pt x="376567" y="333730"/>
                  </a:lnTo>
                  <a:lnTo>
                    <a:pt x="379907" y="338810"/>
                  </a:lnTo>
                  <a:lnTo>
                    <a:pt x="380161" y="333730"/>
                  </a:lnTo>
                  <a:lnTo>
                    <a:pt x="381762" y="332460"/>
                  </a:lnTo>
                  <a:lnTo>
                    <a:pt x="383362" y="331190"/>
                  </a:lnTo>
                  <a:lnTo>
                    <a:pt x="383679" y="329920"/>
                  </a:lnTo>
                  <a:lnTo>
                    <a:pt x="384314" y="327380"/>
                  </a:lnTo>
                  <a:lnTo>
                    <a:pt x="384632" y="326110"/>
                  </a:lnTo>
                  <a:lnTo>
                    <a:pt x="382231" y="323570"/>
                  </a:lnTo>
                  <a:lnTo>
                    <a:pt x="383476" y="321030"/>
                  </a:lnTo>
                  <a:lnTo>
                    <a:pt x="376834" y="318808"/>
                  </a:lnTo>
                  <a:lnTo>
                    <a:pt x="376834" y="329323"/>
                  </a:lnTo>
                  <a:lnTo>
                    <a:pt x="376567" y="329920"/>
                  </a:lnTo>
                  <a:lnTo>
                    <a:pt x="376275" y="329920"/>
                  </a:lnTo>
                  <a:lnTo>
                    <a:pt x="376834" y="329323"/>
                  </a:lnTo>
                  <a:lnTo>
                    <a:pt x="376834" y="318808"/>
                  </a:lnTo>
                  <a:lnTo>
                    <a:pt x="375920" y="318490"/>
                  </a:lnTo>
                  <a:lnTo>
                    <a:pt x="380390" y="319760"/>
                  </a:lnTo>
                  <a:lnTo>
                    <a:pt x="379793" y="318490"/>
                  </a:lnTo>
                  <a:lnTo>
                    <a:pt x="376859" y="312140"/>
                  </a:lnTo>
                  <a:lnTo>
                    <a:pt x="378282" y="312140"/>
                  </a:lnTo>
                  <a:lnTo>
                    <a:pt x="377266" y="305790"/>
                  </a:lnTo>
                  <a:lnTo>
                    <a:pt x="375107" y="299440"/>
                  </a:lnTo>
                  <a:lnTo>
                    <a:pt x="375031" y="298145"/>
                  </a:lnTo>
                  <a:lnTo>
                    <a:pt x="375031" y="333730"/>
                  </a:lnTo>
                  <a:lnTo>
                    <a:pt x="374916" y="336270"/>
                  </a:lnTo>
                  <a:lnTo>
                    <a:pt x="374815" y="335000"/>
                  </a:lnTo>
                  <a:lnTo>
                    <a:pt x="375031" y="333730"/>
                  </a:lnTo>
                  <a:lnTo>
                    <a:pt x="375031" y="298145"/>
                  </a:lnTo>
                  <a:lnTo>
                    <a:pt x="374942" y="296621"/>
                  </a:lnTo>
                  <a:lnTo>
                    <a:pt x="377113" y="296964"/>
                  </a:lnTo>
                  <a:lnTo>
                    <a:pt x="379260" y="294601"/>
                  </a:lnTo>
                  <a:lnTo>
                    <a:pt x="380174" y="292735"/>
                  </a:lnTo>
                  <a:lnTo>
                    <a:pt x="380441" y="291084"/>
                  </a:lnTo>
                  <a:lnTo>
                    <a:pt x="377278" y="293916"/>
                  </a:lnTo>
                  <a:lnTo>
                    <a:pt x="374853" y="295097"/>
                  </a:lnTo>
                  <a:lnTo>
                    <a:pt x="374751" y="293090"/>
                  </a:lnTo>
                  <a:lnTo>
                    <a:pt x="379133" y="286740"/>
                  </a:lnTo>
                  <a:lnTo>
                    <a:pt x="377748" y="284200"/>
                  </a:lnTo>
                  <a:lnTo>
                    <a:pt x="375856" y="280390"/>
                  </a:lnTo>
                  <a:lnTo>
                    <a:pt x="377126" y="274040"/>
                  </a:lnTo>
                  <a:lnTo>
                    <a:pt x="381977" y="272770"/>
                  </a:lnTo>
                  <a:lnTo>
                    <a:pt x="379996" y="267690"/>
                  </a:lnTo>
                  <a:lnTo>
                    <a:pt x="383667" y="260070"/>
                  </a:lnTo>
                  <a:lnTo>
                    <a:pt x="384898" y="257530"/>
                  </a:lnTo>
                  <a:lnTo>
                    <a:pt x="379361" y="256260"/>
                  </a:lnTo>
                  <a:lnTo>
                    <a:pt x="381279" y="254990"/>
                  </a:lnTo>
                  <a:lnTo>
                    <a:pt x="385127" y="252450"/>
                  </a:lnTo>
                  <a:close/>
                </a:path>
                <a:path w="577850" h="522604">
                  <a:moveTo>
                    <a:pt x="504621" y="71120"/>
                  </a:moveTo>
                  <a:lnTo>
                    <a:pt x="504037" y="70383"/>
                  </a:lnTo>
                  <a:lnTo>
                    <a:pt x="503796" y="70523"/>
                  </a:lnTo>
                  <a:lnTo>
                    <a:pt x="504050" y="70700"/>
                  </a:lnTo>
                  <a:lnTo>
                    <a:pt x="504355" y="70916"/>
                  </a:lnTo>
                  <a:lnTo>
                    <a:pt x="504621" y="71120"/>
                  </a:lnTo>
                  <a:close/>
                </a:path>
                <a:path w="577850" h="522604">
                  <a:moveTo>
                    <a:pt x="508279" y="55854"/>
                  </a:moveTo>
                  <a:lnTo>
                    <a:pt x="508215" y="54724"/>
                  </a:lnTo>
                  <a:lnTo>
                    <a:pt x="507695" y="53060"/>
                  </a:lnTo>
                  <a:lnTo>
                    <a:pt x="507161" y="51282"/>
                  </a:lnTo>
                  <a:lnTo>
                    <a:pt x="507174" y="52412"/>
                  </a:lnTo>
                  <a:lnTo>
                    <a:pt x="507441" y="53809"/>
                  </a:lnTo>
                  <a:lnTo>
                    <a:pt x="508279" y="55854"/>
                  </a:lnTo>
                  <a:close/>
                </a:path>
                <a:path w="577850" h="522604">
                  <a:moveTo>
                    <a:pt x="510527" y="61239"/>
                  </a:moveTo>
                  <a:lnTo>
                    <a:pt x="508952" y="60337"/>
                  </a:lnTo>
                  <a:lnTo>
                    <a:pt x="506298" y="59118"/>
                  </a:lnTo>
                  <a:lnTo>
                    <a:pt x="507085" y="60312"/>
                  </a:lnTo>
                  <a:lnTo>
                    <a:pt x="508279" y="60769"/>
                  </a:lnTo>
                  <a:lnTo>
                    <a:pt x="509409" y="61048"/>
                  </a:lnTo>
                  <a:lnTo>
                    <a:pt x="510527" y="61239"/>
                  </a:lnTo>
                  <a:close/>
                </a:path>
                <a:path w="577850" h="522604">
                  <a:moveTo>
                    <a:pt x="511962" y="49479"/>
                  </a:moveTo>
                  <a:lnTo>
                    <a:pt x="510286" y="46024"/>
                  </a:lnTo>
                  <a:lnTo>
                    <a:pt x="506742" y="45745"/>
                  </a:lnTo>
                  <a:lnTo>
                    <a:pt x="506044" y="43319"/>
                  </a:lnTo>
                  <a:lnTo>
                    <a:pt x="505218" y="44945"/>
                  </a:lnTo>
                  <a:lnTo>
                    <a:pt x="507161" y="51282"/>
                  </a:lnTo>
                  <a:lnTo>
                    <a:pt x="507136" y="49174"/>
                  </a:lnTo>
                  <a:lnTo>
                    <a:pt x="508520" y="48488"/>
                  </a:lnTo>
                  <a:lnTo>
                    <a:pt x="511962" y="49479"/>
                  </a:lnTo>
                  <a:close/>
                </a:path>
                <a:path w="577850" h="522604">
                  <a:moveTo>
                    <a:pt x="516826" y="47180"/>
                  </a:moveTo>
                  <a:lnTo>
                    <a:pt x="516128" y="44742"/>
                  </a:lnTo>
                  <a:lnTo>
                    <a:pt x="514210" y="40474"/>
                  </a:lnTo>
                  <a:lnTo>
                    <a:pt x="516826" y="47180"/>
                  </a:lnTo>
                  <a:close/>
                </a:path>
                <a:path w="577850" h="522604">
                  <a:moveTo>
                    <a:pt x="518617" y="59588"/>
                  </a:moveTo>
                  <a:lnTo>
                    <a:pt x="517639" y="58166"/>
                  </a:lnTo>
                  <a:lnTo>
                    <a:pt x="516089" y="55448"/>
                  </a:lnTo>
                  <a:lnTo>
                    <a:pt x="515010" y="56667"/>
                  </a:lnTo>
                  <a:lnTo>
                    <a:pt x="515734" y="59182"/>
                  </a:lnTo>
                  <a:lnTo>
                    <a:pt x="514934" y="60159"/>
                  </a:lnTo>
                  <a:lnTo>
                    <a:pt x="514134" y="61379"/>
                  </a:lnTo>
                  <a:lnTo>
                    <a:pt x="515975" y="61175"/>
                  </a:lnTo>
                  <a:lnTo>
                    <a:pt x="517512" y="60566"/>
                  </a:lnTo>
                  <a:lnTo>
                    <a:pt x="518617" y="59588"/>
                  </a:lnTo>
                  <a:close/>
                </a:path>
                <a:path w="577850" h="522604">
                  <a:moveTo>
                    <a:pt x="520827" y="54749"/>
                  </a:moveTo>
                  <a:lnTo>
                    <a:pt x="520192" y="54076"/>
                  </a:lnTo>
                  <a:lnTo>
                    <a:pt x="520204" y="54470"/>
                  </a:lnTo>
                  <a:lnTo>
                    <a:pt x="520623" y="54711"/>
                  </a:lnTo>
                  <a:lnTo>
                    <a:pt x="520827" y="54749"/>
                  </a:lnTo>
                  <a:close/>
                </a:path>
                <a:path w="577850" h="522604">
                  <a:moveTo>
                    <a:pt x="521017" y="60210"/>
                  </a:moveTo>
                  <a:lnTo>
                    <a:pt x="520649" y="58762"/>
                  </a:lnTo>
                  <a:lnTo>
                    <a:pt x="520014" y="57086"/>
                  </a:lnTo>
                  <a:lnTo>
                    <a:pt x="519747" y="58051"/>
                  </a:lnTo>
                  <a:lnTo>
                    <a:pt x="519303" y="58915"/>
                  </a:lnTo>
                  <a:lnTo>
                    <a:pt x="518617" y="59588"/>
                  </a:lnTo>
                  <a:lnTo>
                    <a:pt x="519061" y="60223"/>
                  </a:lnTo>
                  <a:lnTo>
                    <a:pt x="519379" y="60617"/>
                  </a:lnTo>
                  <a:lnTo>
                    <a:pt x="519480" y="60172"/>
                  </a:lnTo>
                  <a:lnTo>
                    <a:pt x="521017" y="60210"/>
                  </a:lnTo>
                  <a:close/>
                </a:path>
                <a:path w="577850" h="522604">
                  <a:moveTo>
                    <a:pt x="525018" y="50609"/>
                  </a:moveTo>
                  <a:lnTo>
                    <a:pt x="524878" y="50507"/>
                  </a:lnTo>
                  <a:lnTo>
                    <a:pt x="523367" y="51498"/>
                  </a:lnTo>
                  <a:lnTo>
                    <a:pt x="523100" y="51676"/>
                  </a:lnTo>
                  <a:lnTo>
                    <a:pt x="523341" y="51536"/>
                  </a:lnTo>
                  <a:lnTo>
                    <a:pt x="525018" y="50609"/>
                  </a:lnTo>
                  <a:close/>
                </a:path>
                <a:path w="577850" h="522604">
                  <a:moveTo>
                    <a:pt x="525310" y="40690"/>
                  </a:moveTo>
                  <a:lnTo>
                    <a:pt x="523341" y="38646"/>
                  </a:lnTo>
                  <a:lnTo>
                    <a:pt x="524522" y="40182"/>
                  </a:lnTo>
                  <a:lnTo>
                    <a:pt x="525310" y="40690"/>
                  </a:lnTo>
                  <a:close/>
                </a:path>
                <a:path w="577850" h="522604">
                  <a:moveTo>
                    <a:pt x="525653" y="49923"/>
                  </a:moveTo>
                  <a:lnTo>
                    <a:pt x="524738" y="49174"/>
                  </a:lnTo>
                  <a:lnTo>
                    <a:pt x="522427" y="47142"/>
                  </a:lnTo>
                  <a:lnTo>
                    <a:pt x="520534" y="47104"/>
                  </a:lnTo>
                  <a:lnTo>
                    <a:pt x="524865" y="50507"/>
                  </a:lnTo>
                  <a:lnTo>
                    <a:pt x="525653" y="49923"/>
                  </a:lnTo>
                  <a:close/>
                </a:path>
                <a:path w="577850" h="522604">
                  <a:moveTo>
                    <a:pt x="526237" y="50342"/>
                  </a:moveTo>
                  <a:lnTo>
                    <a:pt x="525856" y="49771"/>
                  </a:lnTo>
                  <a:lnTo>
                    <a:pt x="525653" y="49911"/>
                  </a:lnTo>
                  <a:lnTo>
                    <a:pt x="526084" y="50253"/>
                  </a:lnTo>
                  <a:lnTo>
                    <a:pt x="526237" y="50342"/>
                  </a:lnTo>
                  <a:close/>
                </a:path>
                <a:path w="577850" h="522604">
                  <a:moveTo>
                    <a:pt x="529082" y="43726"/>
                  </a:moveTo>
                  <a:lnTo>
                    <a:pt x="528853" y="40970"/>
                  </a:lnTo>
                  <a:lnTo>
                    <a:pt x="527342" y="40551"/>
                  </a:lnTo>
                  <a:lnTo>
                    <a:pt x="525335" y="40703"/>
                  </a:lnTo>
                  <a:lnTo>
                    <a:pt x="527316" y="41986"/>
                  </a:lnTo>
                  <a:lnTo>
                    <a:pt x="529082" y="43726"/>
                  </a:lnTo>
                  <a:close/>
                </a:path>
                <a:path w="577850" h="522604">
                  <a:moveTo>
                    <a:pt x="531342" y="46659"/>
                  </a:moveTo>
                  <a:lnTo>
                    <a:pt x="530606" y="45212"/>
                  </a:lnTo>
                  <a:lnTo>
                    <a:pt x="529082" y="43726"/>
                  </a:lnTo>
                  <a:lnTo>
                    <a:pt x="529437" y="47828"/>
                  </a:lnTo>
                  <a:lnTo>
                    <a:pt x="531342" y="46659"/>
                  </a:lnTo>
                  <a:close/>
                </a:path>
                <a:path w="577850" h="522604">
                  <a:moveTo>
                    <a:pt x="531444" y="56184"/>
                  </a:moveTo>
                  <a:lnTo>
                    <a:pt x="531266" y="54038"/>
                  </a:lnTo>
                  <a:lnTo>
                    <a:pt x="530225" y="54343"/>
                  </a:lnTo>
                  <a:lnTo>
                    <a:pt x="531444" y="56184"/>
                  </a:lnTo>
                  <a:close/>
                </a:path>
                <a:path w="577850" h="522604">
                  <a:moveTo>
                    <a:pt x="534060" y="53225"/>
                  </a:moveTo>
                  <a:lnTo>
                    <a:pt x="533069" y="52184"/>
                  </a:lnTo>
                  <a:lnTo>
                    <a:pt x="531317" y="50939"/>
                  </a:lnTo>
                  <a:lnTo>
                    <a:pt x="530860" y="49326"/>
                  </a:lnTo>
                  <a:lnTo>
                    <a:pt x="531266" y="54038"/>
                  </a:lnTo>
                  <a:lnTo>
                    <a:pt x="534060" y="53225"/>
                  </a:lnTo>
                  <a:close/>
                </a:path>
                <a:path w="577850" h="522604">
                  <a:moveTo>
                    <a:pt x="536879" y="32880"/>
                  </a:moveTo>
                  <a:lnTo>
                    <a:pt x="536460" y="29044"/>
                  </a:lnTo>
                  <a:lnTo>
                    <a:pt x="534720" y="27787"/>
                  </a:lnTo>
                  <a:lnTo>
                    <a:pt x="532930" y="28765"/>
                  </a:lnTo>
                  <a:lnTo>
                    <a:pt x="532472" y="27139"/>
                  </a:lnTo>
                  <a:lnTo>
                    <a:pt x="531901" y="29959"/>
                  </a:lnTo>
                  <a:lnTo>
                    <a:pt x="533628" y="31191"/>
                  </a:lnTo>
                  <a:lnTo>
                    <a:pt x="536879" y="32880"/>
                  </a:lnTo>
                  <a:close/>
                </a:path>
                <a:path w="577850" h="522604">
                  <a:moveTo>
                    <a:pt x="539699" y="39243"/>
                  </a:moveTo>
                  <a:lnTo>
                    <a:pt x="539686" y="37477"/>
                  </a:lnTo>
                  <a:lnTo>
                    <a:pt x="538949" y="36957"/>
                  </a:lnTo>
                  <a:lnTo>
                    <a:pt x="538518" y="36931"/>
                  </a:lnTo>
                  <a:lnTo>
                    <a:pt x="539699" y="39243"/>
                  </a:lnTo>
                  <a:close/>
                </a:path>
                <a:path w="577850" h="522604">
                  <a:moveTo>
                    <a:pt x="542505" y="24841"/>
                  </a:moveTo>
                  <a:lnTo>
                    <a:pt x="538594" y="24688"/>
                  </a:lnTo>
                  <a:lnTo>
                    <a:pt x="541401" y="26162"/>
                  </a:lnTo>
                  <a:lnTo>
                    <a:pt x="541185" y="26428"/>
                  </a:lnTo>
                  <a:lnTo>
                    <a:pt x="540816" y="26733"/>
                  </a:lnTo>
                  <a:lnTo>
                    <a:pt x="540042" y="27089"/>
                  </a:lnTo>
                  <a:lnTo>
                    <a:pt x="541553" y="28359"/>
                  </a:lnTo>
                  <a:lnTo>
                    <a:pt x="542277" y="26581"/>
                  </a:lnTo>
                  <a:lnTo>
                    <a:pt x="541413" y="26149"/>
                  </a:lnTo>
                  <a:lnTo>
                    <a:pt x="542505" y="24841"/>
                  </a:lnTo>
                  <a:close/>
                </a:path>
                <a:path w="577850" h="522604">
                  <a:moveTo>
                    <a:pt x="542785" y="29375"/>
                  </a:moveTo>
                  <a:lnTo>
                    <a:pt x="541553" y="28359"/>
                  </a:lnTo>
                  <a:lnTo>
                    <a:pt x="540664" y="30594"/>
                  </a:lnTo>
                  <a:lnTo>
                    <a:pt x="542785" y="29375"/>
                  </a:lnTo>
                  <a:close/>
                </a:path>
                <a:path w="577850" h="522604">
                  <a:moveTo>
                    <a:pt x="542874" y="40525"/>
                  </a:moveTo>
                  <a:lnTo>
                    <a:pt x="539851" y="35953"/>
                  </a:lnTo>
                  <a:lnTo>
                    <a:pt x="541477" y="38100"/>
                  </a:lnTo>
                  <a:lnTo>
                    <a:pt x="540131" y="35852"/>
                  </a:lnTo>
                  <a:lnTo>
                    <a:pt x="539648" y="33731"/>
                  </a:lnTo>
                  <a:lnTo>
                    <a:pt x="539686" y="37465"/>
                  </a:lnTo>
                  <a:lnTo>
                    <a:pt x="540893" y="38354"/>
                  </a:lnTo>
                  <a:lnTo>
                    <a:pt x="542874" y="40525"/>
                  </a:lnTo>
                  <a:close/>
                </a:path>
                <a:path w="577850" h="522604">
                  <a:moveTo>
                    <a:pt x="544068" y="56845"/>
                  </a:moveTo>
                  <a:lnTo>
                    <a:pt x="542378" y="53378"/>
                  </a:lnTo>
                  <a:lnTo>
                    <a:pt x="539369" y="52527"/>
                  </a:lnTo>
                  <a:lnTo>
                    <a:pt x="538899" y="50901"/>
                  </a:lnTo>
                  <a:lnTo>
                    <a:pt x="538797" y="55346"/>
                  </a:lnTo>
                  <a:lnTo>
                    <a:pt x="544068" y="56845"/>
                  </a:lnTo>
                  <a:close/>
                </a:path>
                <a:path w="577850" h="522604">
                  <a:moveTo>
                    <a:pt x="546087" y="47028"/>
                  </a:moveTo>
                  <a:lnTo>
                    <a:pt x="544499" y="39128"/>
                  </a:lnTo>
                  <a:lnTo>
                    <a:pt x="545566" y="47612"/>
                  </a:lnTo>
                  <a:lnTo>
                    <a:pt x="546087" y="47028"/>
                  </a:lnTo>
                  <a:close/>
                </a:path>
                <a:path w="577850" h="522604">
                  <a:moveTo>
                    <a:pt x="548665" y="34391"/>
                  </a:moveTo>
                  <a:lnTo>
                    <a:pt x="543966" y="30048"/>
                  </a:lnTo>
                  <a:lnTo>
                    <a:pt x="541604" y="33845"/>
                  </a:lnTo>
                  <a:lnTo>
                    <a:pt x="543852" y="34480"/>
                  </a:lnTo>
                  <a:lnTo>
                    <a:pt x="545884" y="34340"/>
                  </a:lnTo>
                  <a:lnTo>
                    <a:pt x="546290" y="38176"/>
                  </a:lnTo>
                  <a:lnTo>
                    <a:pt x="548665" y="34391"/>
                  </a:lnTo>
                  <a:close/>
                </a:path>
                <a:path w="577850" h="522604">
                  <a:moveTo>
                    <a:pt x="563156" y="31089"/>
                  </a:moveTo>
                  <a:lnTo>
                    <a:pt x="562902" y="31051"/>
                  </a:lnTo>
                  <a:lnTo>
                    <a:pt x="563130" y="31724"/>
                  </a:lnTo>
                  <a:lnTo>
                    <a:pt x="563156" y="31089"/>
                  </a:lnTo>
                  <a:close/>
                </a:path>
                <a:path w="577850" h="522604">
                  <a:moveTo>
                    <a:pt x="566661" y="41795"/>
                  </a:moveTo>
                  <a:lnTo>
                    <a:pt x="564730" y="36283"/>
                  </a:lnTo>
                  <a:lnTo>
                    <a:pt x="563130" y="31724"/>
                  </a:lnTo>
                  <a:lnTo>
                    <a:pt x="563016" y="36283"/>
                  </a:lnTo>
                  <a:lnTo>
                    <a:pt x="559498" y="36029"/>
                  </a:lnTo>
                  <a:lnTo>
                    <a:pt x="566661" y="41795"/>
                  </a:lnTo>
                  <a:close/>
                </a:path>
                <a:path w="577850" h="522604">
                  <a:moveTo>
                    <a:pt x="568134" y="44450"/>
                  </a:moveTo>
                  <a:lnTo>
                    <a:pt x="567651" y="42824"/>
                  </a:lnTo>
                  <a:lnTo>
                    <a:pt x="563143" y="41529"/>
                  </a:lnTo>
                  <a:lnTo>
                    <a:pt x="565111" y="43586"/>
                  </a:lnTo>
                  <a:lnTo>
                    <a:pt x="568134" y="44450"/>
                  </a:lnTo>
                  <a:close/>
                </a:path>
                <a:path w="577850" h="522604">
                  <a:moveTo>
                    <a:pt x="568909" y="32778"/>
                  </a:moveTo>
                  <a:lnTo>
                    <a:pt x="565035" y="26466"/>
                  </a:lnTo>
                  <a:lnTo>
                    <a:pt x="563194" y="29654"/>
                  </a:lnTo>
                  <a:lnTo>
                    <a:pt x="563156" y="31089"/>
                  </a:lnTo>
                  <a:lnTo>
                    <a:pt x="567182" y="31546"/>
                  </a:lnTo>
                  <a:lnTo>
                    <a:pt x="568909" y="32778"/>
                  </a:lnTo>
                  <a:close/>
                </a:path>
                <a:path w="577850" h="522604">
                  <a:moveTo>
                    <a:pt x="572046" y="29222"/>
                  </a:moveTo>
                  <a:lnTo>
                    <a:pt x="571627" y="25387"/>
                  </a:lnTo>
                  <a:lnTo>
                    <a:pt x="570407" y="23558"/>
                  </a:lnTo>
                  <a:lnTo>
                    <a:pt x="572046" y="29222"/>
                  </a:lnTo>
                  <a:close/>
                </a:path>
                <a:path w="577850" h="522604">
                  <a:moveTo>
                    <a:pt x="577583" y="4546"/>
                  </a:moveTo>
                  <a:lnTo>
                    <a:pt x="573760" y="812"/>
                  </a:lnTo>
                  <a:lnTo>
                    <a:pt x="573252" y="0"/>
                  </a:lnTo>
                  <a:lnTo>
                    <a:pt x="572719" y="2044"/>
                  </a:lnTo>
                  <a:lnTo>
                    <a:pt x="577443" y="5892"/>
                  </a:lnTo>
                  <a:lnTo>
                    <a:pt x="576491" y="4889"/>
                  </a:lnTo>
                  <a:lnTo>
                    <a:pt x="577583" y="454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8418817" y="5082768"/>
              <a:ext cx="472440" cy="389890"/>
            </a:xfrm>
            <a:custGeom>
              <a:avLst/>
              <a:gdLst/>
              <a:ahLst/>
              <a:cxnLst/>
              <a:rect l="l" t="t" r="r" b="b"/>
              <a:pathLst>
                <a:path w="472440" h="389889">
                  <a:moveTo>
                    <a:pt x="25171" y="313677"/>
                  </a:moveTo>
                  <a:lnTo>
                    <a:pt x="24574" y="314109"/>
                  </a:lnTo>
                  <a:lnTo>
                    <a:pt x="24650" y="314274"/>
                  </a:lnTo>
                  <a:lnTo>
                    <a:pt x="24917" y="314401"/>
                  </a:lnTo>
                  <a:lnTo>
                    <a:pt x="25031" y="314147"/>
                  </a:lnTo>
                  <a:lnTo>
                    <a:pt x="25019" y="313944"/>
                  </a:lnTo>
                  <a:lnTo>
                    <a:pt x="25171" y="313677"/>
                  </a:lnTo>
                  <a:close/>
                </a:path>
                <a:path w="472440" h="389889">
                  <a:moveTo>
                    <a:pt x="30632" y="319925"/>
                  </a:moveTo>
                  <a:lnTo>
                    <a:pt x="30060" y="319925"/>
                  </a:lnTo>
                  <a:lnTo>
                    <a:pt x="30073" y="321195"/>
                  </a:lnTo>
                  <a:lnTo>
                    <a:pt x="30632" y="319925"/>
                  </a:lnTo>
                  <a:close/>
                </a:path>
                <a:path w="472440" h="389889">
                  <a:moveTo>
                    <a:pt x="30734" y="224980"/>
                  </a:moveTo>
                  <a:lnTo>
                    <a:pt x="24079" y="228612"/>
                  </a:lnTo>
                  <a:lnTo>
                    <a:pt x="24688" y="228803"/>
                  </a:lnTo>
                  <a:lnTo>
                    <a:pt x="25895" y="229146"/>
                  </a:lnTo>
                  <a:lnTo>
                    <a:pt x="24714" y="230632"/>
                  </a:lnTo>
                  <a:lnTo>
                    <a:pt x="30734" y="224980"/>
                  </a:lnTo>
                  <a:close/>
                </a:path>
                <a:path w="472440" h="389889">
                  <a:moveTo>
                    <a:pt x="35585" y="224510"/>
                  </a:moveTo>
                  <a:lnTo>
                    <a:pt x="33185" y="228447"/>
                  </a:lnTo>
                  <a:lnTo>
                    <a:pt x="34988" y="228041"/>
                  </a:lnTo>
                  <a:lnTo>
                    <a:pt x="35585" y="224510"/>
                  </a:lnTo>
                  <a:close/>
                </a:path>
                <a:path w="472440" h="389889">
                  <a:moveTo>
                    <a:pt x="36791" y="239928"/>
                  </a:moveTo>
                  <a:lnTo>
                    <a:pt x="36360" y="239458"/>
                  </a:lnTo>
                  <a:lnTo>
                    <a:pt x="35648" y="239268"/>
                  </a:lnTo>
                  <a:lnTo>
                    <a:pt x="36182" y="239903"/>
                  </a:lnTo>
                  <a:lnTo>
                    <a:pt x="36741" y="240461"/>
                  </a:lnTo>
                  <a:lnTo>
                    <a:pt x="36791" y="239928"/>
                  </a:lnTo>
                  <a:close/>
                </a:path>
                <a:path w="472440" h="389889">
                  <a:moveTo>
                    <a:pt x="41211" y="241185"/>
                  </a:moveTo>
                  <a:lnTo>
                    <a:pt x="41122" y="238645"/>
                  </a:lnTo>
                  <a:lnTo>
                    <a:pt x="39776" y="241185"/>
                  </a:lnTo>
                  <a:lnTo>
                    <a:pt x="41211" y="241185"/>
                  </a:lnTo>
                  <a:close/>
                </a:path>
                <a:path w="472440" h="389889">
                  <a:moveTo>
                    <a:pt x="102463" y="316471"/>
                  </a:moveTo>
                  <a:lnTo>
                    <a:pt x="102387" y="314934"/>
                  </a:lnTo>
                  <a:lnTo>
                    <a:pt x="102323" y="316115"/>
                  </a:lnTo>
                  <a:lnTo>
                    <a:pt x="102463" y="316471"/>
                  </a:lnTo>
                  <a:close/>
                </a:path>
                <a:path w="472440" h="389889">
                  <a:moveTo>
                    <a:pt x="104698" y="315760"/>
                  </a:moveTo>
                  <a:lnTo>
                    <a:pt x="104571" y="313575"/>
                  </a:lnTo>
                  <a:lnTo>
                    <a:pt x="104533" y="310489"/>
                  </a:lnTo>
                  <a:lnTo>
                    <a:pt x="103708" y="314845"/>
                  </a:lnTo>
                  <a:lnTo>
                    <a:pt x="104698" y="315760"/>
                  </a:lnTo>
                  <a:close/>
                </a:path>
                <a:path w="472440" h="389889">
                  <a:moveTo>
                    <a:pt x="105625" y="304685"/>
                  </a:moveTo>
                  <a:lnTo>
                    <a:pt x="104825" y="304685"/>
                  </a:lnTo>
                  <a:lnTo>
                    <a:pt x="104267" y="305955"/>
                  </a:lnTo>
                  <a:lnTo>
                    <a:pt x="104571" y="307225"/>
                  </a:lnTo>
                  <a:lnTo>
                    <a:pt x="104533" y="310489"/>
                  </a:lnTo>
                  <a:lnTo>
                    <a:pt x="105625" y="304685"/>
                  </a:lnTo>
                  <a:close/>
                </a:path>
                <a:path w="472440" h="389889">
                  <a:moveTo>
                    <a:pt x="115608" y="356590"/>
                  </a:moveTo>
                  <a:lnTo>
                    <a:pt x="115493" y="356463"/>
                  </a:lnTo>
                  <a:lnTo>
                    <a:pt x="115252" y="356209"/>
                  </a:lnTo>
                  <a:lnTo>
                    <a:pt x="114541" y="359905"/>
                  </a:lnTo>
                  <a:lnTo>
                    <a:pt x="114985" y="359016"/>
                  </a:lnTo>
                  <a:lnTo>
                    <a:pt x="115608" y="356590"/>
                  </a:lnTo>
                  <a:close/>
                </a:path>
                <a:path w="472440" h="389889">
                  <a:moveTo>
                    <a:pt x="154419" y="349135"/>
                  </a:moveTo>
                  <a:lnTo>
                    <a:pt x="150952" y="350405"/>
                  </a:lnTo>
                  <a:lnTo>
                    <a:pt x="153365" y="350405"/>
                  </a:lnTo>
                  <a:lnTo>
                    <a:pt x="154419" y="349135"/>
                  </a:lnTo>
                  <a:close/>
                </a:path>
                <a:path w="472440" h="389889">
                  <a:moveTo>
                    <a:pt x="185229" y="321157"/>
                  </a:moveTo>
                  <a:lnTo>
                    <a:pt x="184988" y="325005"/>
                  </a:lnTo>
                  <a:lnTo>
                    <a:pt x="185166" y="322465"/>
                  </a:lnTo>
                  <a:lnTo>
                    <a:pt x="185229" y="321157"/>
                  </a:lnTo>
                  <a:close/>
                </a:path>
                <a:path w="472440" h="389889">
                  <a:moveTo>
                    <a:pt x="195668" y="229692"/>
                  </a:moveTo>
                  <a:lnTo>
                    <a:pt x="195618" y="228460"/>
                  </a:lnTo>
                  <a:lnTo>
                    <a:pt x="195249" y="227380"/>
                  </a:lnTo>
                  <a:lnTo>
                    <a:pt x="194233" y="226479"/>
                  </a:lnTo>
                  <a:lnTo>
                    <a:pt x="194335" y="227723"/>
                  </a:lnTo>
                  <a:lnTo>
                    <a:pt x="194830" y="228777"/>
                  </a:lnTo>
                  <a:lnTo>
                    <a:pt x="195668" y="229692"/>
                  </a:lnTo>
                  <a:close/>
                </a:path>
                <a:path w="472440" h="389889">
                  <a:moveTo>
                    <a:pt x="197675" y="309473"/>
                  </a:moveTo>
                  <a:lnTo>
                    <a:pt x="197218" y="308559"/>
                  </a:lnTo>
                  <a:lnTo>
                    <a:pt x="197053" y="308559"/>
                  </a:lnTo>
                  <a:lnTo>
                    <a:pt x="197231" y="308876"/>
                  </a:lnTo>
                  <a:lnTo>
                    <a:pt x="197675" y="309473"/>
                  </a:lnTo>
                  <a:close/>
                </a:path>
                <a:path w="472440" h="389889">
                  <a:moveTo>
                    <a:pt x="202006" y="313105"/>
                  </a:moveTo>
                  <a:lnTo>
                    <a:pt x="199377" y="311645"/>
                  </a:lnTo>
                  <a:lnTo>
                    <a:pt x="197688" y="309473"/>
                  </a:lnTo>
                  <a:lnTo>
                    <a:pt x="200329" y="314629"/>
                  </a:lnTo>
                  <a:lnTo>
                    <a:pt x="202006" y="313105"/>
                  </a:lnTo>
                  <a:close/>
                </a:path>
                <a:path w="472440" h="389889">
                  <a:moveTo>
                    <a:pt x="221856" y="302298"/>
                  </a:moveTo>
                  <a:lnTo>
                    <a:pt x="220827" y="302780"/>
                  </a:lnTo>
                  <a:lnTo>
                    <a:pt x="220967" y="304876"/>
                  </a:lnTo>
                  <a:lnTo>
                    <a:pt x="221856" y="302298"/>
                  </a:lnTo>
                  <a:close/>
                </a:path>
                <a:path w="472440" h="389889">
                  <a:moveTo>
                    <a:pt x="226593" y="302145"/>
                  </a:moveTo>
                  <a:lnTo>
                    <a:pt x="222859" y="294525"/>
                  </a:lnTo>
                  <a:lnTo>
                    <a:pt x="225907" y="288175"/>
                  </a:lnTo>
                  <a:lnTo>
                    <a:pt x="217512" y="288175"/>
                  </a:lnTo>
                  <a:lnTo>
                    <a:pt x="215442" y="288175"/>
                  </a:lnTo>
                  <a:lnTo>
                    <a:pt x="220916" y="290715"/>
                  </a:lnTo>
                  <a:lnTo>
                    <a:pt x="223685" y="298335"/>
                  </a:lnTo>
                  <a:lnTo>
                    <a:pt x="219900" y="298335"/>
                  </a:lnTo>
                  <a:lnTo>
                    <a:pt x="226593" y="302145"/>
                  </a:lnTo>
                  <a:close/>
                </a:path>
                <a:path w="472440" h="389889">
                  <a:moveTo>
                    <a:pt x="230619" y="273697"/>
                  </a:moveTo>
                  <a:lnTo>
                    <a:pt x="230581" y="273088"/>
                  </a:lnTo>
                  <a:lnTo>
                    <a:pt x="230454" y="272529"/>
                  </a:lnTo>
                  <a:lnTo>
                    <a:pt x="230454" y="272935"/>
                  </a:lnTo>
                  <a:lnTo>
                    <a:pt x="230479" y="274421"/>
                  </a:lnTo>
                  <a:lnTo>
                    <a:pt x="230619" y="273697"/>
                  </a:lnTo>
                  <a:close/>
                </a:path>
                <a:path w="472440" h="389889">
                  <a:moveTo>
                    <a:pt x="233260" y="269125"/>
                  </a:moveTo>
                  <a:lnTo>
                    <a:pt x="233159" y="268986"/>
                  </a:lnTo>
                  <a:lnTo>
                    <a:pt x="232232" y="270395"/>
                  </a:lnTo>
                  <a:lnTo>
                    <a:pt x="233260" y="269125"/>
                  </a:lnTo>
                  <a:close/>
                </a:path>
                <a:path w="472440" h="389889">
                  <a:moveTo>
                    <a:pt x="234124" y="280276"/>
                  </a:moveTo>
                  <a:lnTo>
                    <a:pt x="228409" y="275386"/>
                  </a:lnTo>
                  <a:lnTo>
                    <a:pt x="233603" y="280517"/>
                  </a:lnTo>
                  <a:lnTo>
                    <a:pt x="234124" y="280276"/>
                  </a:lnTo>
                  <a:close/>
                </a:path>
                <a:path w="472440" h="389889">
                  <a:moveTo>
                    <a:pt x="235204" y="260235"/>
                  </a:moveTo>
                  <a:lnTo>
                    <a:pt x="235026" y="258025"/>
                  </a:lnTo>
                  <a:lnTo>
                    <a:pt x="233489" y="258965"/>
                  </a:lnTo>
                  <a:lnTo>
                    <a:pt x="235204" y="260235"/>
                  </a:lnTo>
                  <a:close/>
                </a:path>
                <a:path w="472440" h="389889">
                  <a:moveTo>
                    <a:pt x="235559" y="257695"/>
                  </a:moveTo>
                  <a:lnTo>
                    <a:pt x="234975" y="257429"/>
                  </a:lnTo>
                  <a:lnTo>
                    <a:pt x="235026" y="258025"/>
                  </a:lnTo>
                  <a:lnTo>
                    <a:pt x="235559" y="257695"/>
                  </a:lnTo>
                  <a:close/>
                </a:path>
                <a:path w="472440" h="389889">
                  <a:moveTo>
                    <a:pt x="237388" y="266814"/>
                  </a:moveTo>
                  <a:lnTo>
                    <a:pt x="235902" y="264820"/>
                  </a:lnTo>
                  <a:lnTo>
                    <a:pt x="236499" y="266115"/>
                  </a:lnTo>
                  <a:lnTo>
                    <a:pt x="237045" y="266979"/>
                  </a:lnTo>
                  <a:lnTo>
                    <a:pt x="237388" y="266814"/>
                  </a:lnTo>
                  <a:close/>
                </a:path>
                <a:path w="472440" h="389889">
                  <a:moveTo>
                    <a:pt x="247167" y="262775"/>
                  </a:moveTo>
                  <a:lnTo>
                    <a:pt x="246926" y="261886"/>
                  </a:lnTo>
                  <a:lnTo>
                    <a:pt x="245783" y="257644"/>
                  </a:lnTo>
                  <a:lnTo>
                    <a:pt x="245999" y="261505"/>
                  </a:lnTo>
                  <a:lnTo>
                    <a:pt x="245732" y="261505"/>
                  </a:lnTo>
                  <a:lnTo>
                    <a:pt x="247167" y="262775"/>
                  </a:lnTo>
                  <a:close/>
                </a:path>
                <a:path w="472440" h="389889">
                  <a:moveTo>
                    <a:pt x="247548" y="203085"/>
                  </a:moveTo>
                  <a:lnTo>
                    <a:pt x="245478" y="201815"/>
                  </a:lnTo>
                  <a:lnTo>
                    <a:pt x="244779" y="203085"/>
                  </a:lnTo>
                  <a:lnTo>
                    <a:pt x="247548" y="203085"/>
                  </a:lnTo>
                  <a:close/>
                </a:path>
                <a:path w="472440" h="389889">
                  <a:moveTo>
                    <a:pt x="248145" y="261505"/>
                  </a:moveTo>
                  <a:lnTo>
                    <a:pt x="246824" y="261505"/>
                  </a:lnTo>
                  <a:lnTo>
                    <a:pt x="246926" y="261886"/>
                  </a:lnTo>
                  <a:lnTo>
                    <a:pt x="247980" y="262305"/>
                  </a:lnTo>
                  <a:lnTo>
                    <a:pt x="248145" y="261505"/>
                  </a:lnTo>
                  <a:close/>
                </a:path>
                <a:path w="472440" h="389889">
                  <a:moveTo>
                    <a:pt x="260819" y="251129"/>
                  </a:moveTo>
                  <a:lnTo>
                    <a:pt x="258419" y="248475"/>
                  </a:lnTo>
                  <a:lnTo>
                    <a:pt x="257213" y="250075"/>
                  </a:lnTo>
                  <a:lnTo>
                    <a:pt x="260819" y="251129"/>
                  </a:lnTo>
                  <a:close/>
                </a:path>
                <a:path w="472440" h="389889">
                  <a:moveTo>
                    <a:pt x="261289" y="269125"/>
                  </a:moveTo>
                  <a:lnTo>
                    <a:pt x="258572" y="266585"/>
                  </a:lnTo>
                  <a:lnTo>
                    <a:pt x="247980" y="262305"/>
                  </a:lnTo>
                  <a:lnTo>
                    <a:pt x="247357" y="265315"/>
                  </a:lnTo>
                  <a:lnTo>
                    <a:pt x="255308" y="270395"/>
                  </a:lnTo>
                  <a:lnTo>
                    <a:pt x="254698" y="266585"/>
                  </a:lnTo>
                  <a:lnTo>
                    <a:pt x="261289" y="269125"/>
                  </a:lnTo>
                  <a:close/>
                </a:path>
                <a:path w="472440" h="389889">
                  <a:moveTo>
                    <a:pt x="261480" y="263982"/>
                  </a:moveTo>
                  <a:lnTo>
                    <a:pt x="260299" y="262382"/>
                  </a:lnTo>
                  <a:lnTo>
                    <a:pt x="258597" y="261023"/>
                  </a:lnTo>
                  <a:lnTo>
                    <a:pt x="257035" y="261747"/>
                  </a:lnTo>
                  <a:lnTo>
                    <a:pt x="261480" y="263982"/>
                  </a:lnTo>
                  <a:close/>
                </a:path>
                <a:path w="472440" h="389889">
                  <a:moveTo>
                    <a:pt x="268376" y="234835"/>
                  </a:moveTo>
                  <a:lnTo>
                    <a:pt x="267716" y="234835"/>
                  </a:lnTo>
                  <a:lnTo>
                    <a:pt x="268147" y="235889"/>
                  </a:lnTo>
                  <a:lnTo>
                    <a:pt x="268376" y="234835"/>
                  </a:lnTo>
                  <a:close/>
                </a:path>
                <a:path w="472440" h="389889">
                  <a:moveTo>
                    <a:pt x="269811" y="239915"/>
                  </a:moveTo>
                  <a:lnTo>
                    <a:pt x="268147" y="235889"/>
                  </a:lnTo>
                  <a:lnTo>
                    <a:pt x="267576" y="238645"/>
                  </a:lnTo>
                  <a:lnTo>
                    <a:pt x="269811" y="239915"/>
                  </a:lnTo>
                  <a:close/>
                </a:path>
                <a:path w="472440" h="389889">
                  <a:moveTo>
                    <a:pt x="270319" y="253885"/>
                  </a:moveTo>
                  <a:lnTo>
                    <a:pt x="260819" y="251129"/>
                  </a:lnTo>
                  <a:lnTo>
                    <a:pt x="262178" y="252615"/>
                  </a:lnTo>
                  <a:lnTo>
                    <a:pt x="266179" y="256425"/>
                  </a:lnTo>
                  <a:lnTo>
                    <a:pt x="270319" y="253885"/>
                  </a:lnTo>
                  <a:close/>
                </a:path>
                <a:path w="472440" h="389889">
                  <a:moveTo>
                    <a:pt x="274459" y="196977"/>
                  </a:moveTo>
                  <a:lnTo>
                    <a:pt x="271868" y="192227"/>
                  </a:lnTo>
                  <a:lnTo>
                    <a:pt x="272948" y="196075"/>
                  </a:lnTo>
                  <a:lnTo>
                    <a:pt x="274459" y="196977"/>
                  </a:lnTo>
                  <a:close/>
                </a:path>
                <a:path w="472440" h="389889">
                  <a:moveTo>
                    <a:pt x="279641" y="220865"/>
                  </a:moveTo>
                  <a:lnTo>
                    <a:pt x="279234" y="219595"/>
                  </a:lnTo>
                  <a:lnTo>
                    <a:pt x="278422" y="217055"/>
                  </a:lnTo>
                  <a:lnTo>
                    <a:pt x="277609" y="214515"/>
                  </a:lnTo>
                  <a:lnTo>
                    <a:pt x="239610" y="214515"/>
                  </a:lnTo>
                  <a:lnTo>
                    <a:pt x="236016" y="214515"/>
                  </a:lnTo>
                  <a:lnTo>
                    <a:pt x="228587" y="214515"/>
                  </a:lnTo>
                  <a:lnTo>
                    <a:pt x="231940" y="217055"/>
                  </a:lnTo>
                  <a:lnTo>
                    <a:pt x="229958" y="217055"/>
                  </a:lnTo>
                  <a:lnTo>
                    <a:pt x="226009" y="214515"/>
                  </a:lnTo>
                  <a:lnTo>
                    <a:pt x="224028" y="213245"/>
                  </a:lnTo>
                  <a:lnTo>
                    <a:pt x="217347" y="209435"/>
                  </a:lnTo>
                  <a:lnTo>
                    <a:pt x="211975" y="206895"/>
                  </a:lnTo>
                  <a:lnTo>
                    <a:pt x="212407" y="205625"/>
                  </a:lnTo>
                  <a:lnTo>
                    <a:pt x="212318" y="204355"/>
                  </a:lnTo>
                  <a:lnTo>
                    <a:pt x="209143" y="204355"/>
                  </a:lnTo>
                  <a:lnTo>
                    <a:pt x="211010" y="206895"/>
                  </a:lnTo>
                  <a:lnTo>
                    <a:pt x="214274" y="211975"/>
                  </a:lnTo>
                  <a:lnTo>
                    <a:pt x="215265" y="214515"/>
                  </a:lnTo>
                  <a:lnTo>
                    <a:pt x="211848" y="211975"/>
                  </a:lnTo>
                  <a:lnTo>
                    <a:pt x="208724" y="205625"/>
                  </a:lnTo>
                  <a:lnTo>
                    <a:pt x="206133" y="206895"/>
                  </a:lnTo>
                  <a:lnTo>
                    <a:pt x="205105" y="209435"/>
                  </a:lnTo>
                  <a:lnTo>
                    <a:pt x="205498" y="214515"/>
                  </a:lnTo>
                  <a:lnTo>
                    <a:pt x="204965" y="218325"/>
                  </a:lnTo>
                  <a:lnTo>
                    <a:pt x="201155" y="219595"/>
                  </a:lnTo>
                  <a:lnTo>
                    <a:pt x="206794" y="223405"/>
                  </a:lnTo>
                  <a:lnTo>
                    <a:pt x="207022" y="225945"/>
                  </a:lnTo>
                  <a:lnTo>
                    <a:pt x="204292" y="227215"/>
                  </a:lnTo>
                  <a:lnTo>
                    <a:pt x="196938" y="227215"/>
                  </a:lnTo>
                  <a:lnTo>
                    <a:pt x="197789" y="232295"/>
                  </a:lnTo>
                  <a:lnTo>
                    <a:pt x="196913" y="231025"/>
                  </a:lnTo>
                  <a:lnTo>
                    <a:pt x="196240" y="231025"/>
                  </a:lnTo>
                  <a:lnTo>
                    <a:pt x="195668" y="229755"/>
                  </a:lnTo>
                  <a:lnTo>
                    <a:pt x="195808" y="233565"/>
                  </a:lnTo>
                  <a:lnTo>
                    <a:pt x="193243" y="238645"/>
                  </a:lnTo>
                  <a:lnTo>
                    <a:pt x="196011" y="243725"/>
                  </a:lnTo>
                  <a:lnTo>
                    <a:pt x="188709" y="239915"/>
                  </a:lnTo>
                  <a:lnTo>
                    <a:pt x="186804" y="244995"/>
                  </a:lnTo>
                  <a:lnTo>
                    <a:pt x="185407" y="250075"/>
                  </a:lnTo>
                  <a:lnTo>
                    <a:pt x="179603" y="246265"/>
                  </a:lnTo>
                  <a:lnTo>
                    <a:pt x="175183" y="251345"/>
                  </a:lnTo>
                  <a:lnTo>
                    <a:pt x="174002" y="250075"/>
                  </a:lnTo>
                  <a:lnTo>
                    <a:pt x="169875" y="251345"/>
                  </a:lnTo>
                  <a:lnTo>
                    <a:pt x="173748" y="260235"/>
                  </a:lnTo>
                  <a:lnTo>
                    <a:pt x="172123" y="260235"/>
                  </a:lnTo>
                  <a:lnTo>
                    <a:pt x="171462" y="258965"/>
                  </a:lnTo>
                  <a:lnTo>
                    <a:pt x="170853" y="257695"/>
                  </a:lnTo>
                  <a:lnTo>
                    <a:pt x="163474" y="258965"/>
                  </a:lnTo>
                  <a:lnTo>
                    <a:pt x="163550" y="260235"/>
                  </a:lnTo>
                  <a:lnTo>
                    <a:pt x="165963" y="270395"/>
                  </a:lnTo>
                  <a:lnTo>
                    <a:pt x="161366" y="266585"/>
                  </a:lnTo>
                  <a:lnTo>
                    <a:pt x="162712" y="270395"/>
                  </a:lnTo>
                  <a:lnTo>
                    <a:pt x="147891" y="265315"/>
                  </a:lnTo>
                  <a:lnTo>
                    <a:pt x="148082" y="275475"/>
                  </a:lnTo>
                  <a:lnTo>
                    <a:pt x="147650" y="274205"/>
                  </a:lnTo>
                  <a:lnTo>
                    <a:pt x="146939" y="272935"/>
                  </a:lnTo>
                  <a:lnTo>
                    <a:pt x="146723" y="271665"/>
                  </a:lnTo>
                  <a:lnTo>
                    <a:pt x="142989" y="276745"/>
                  </a:lnTo>
                  <a:lnTo>
                    <a:pt x="136131" y="278015"/>
                  </a:lnTo>
                  <a:lnTo>
                    <a:pt x="131838" y="280555"/>
                  </a:lnTo>
                  <a:lnTo>
                    <a:pt x="135788" y="289445"/>
                  </a:lnTo>
                  <a:lnTo>
                    <a:pt x="136067" y="297065"/>
                  </a:lnTo>
                  <a:lnTo>
                    <a:pt x="141757" y="294525"/>
                  </a:lnTo>
                  <a:lnTo>
                    <a:pt x="142011" y="304685"/>
                  </a:lnTo>
                  <a:lnTo>
                    <a:pt x="146392" y="305955"/>
                  </a:lnTo>
                  <a:lnTo>
                    <a:pt x="145503" y="308495"/>
                  </a:lnTo>
                  <a:lnTo>
                    <a:pt x="137210" y="304685"/>
                  </a:lnTo>
                  <a:lnTo>
                    <a:pt x="138607" y="302145"/>
                  </a:lnTo>
                  <a:lnTo>
                    <a:pt x="139712" y="302145"/>
                  </a:lnTo>
                  <a:lnTo>
                    <a:pt x="136766" y="299605"/>
                  </a:lnTo>
                  <a:lnTo>
                    <a:pt x="132168" y="299605"/>
                  </a:lnTo>
                  <a:lnTo>
                    <a:pt x="129387" y="299605"/>
                  </a:lnTo>
                  <a:lnTo>
                    <a:pt x="124117" y="299605"/>
                  </a:lnTo>
                  <a:lnTo>
                    <a:pt x="121005" y="302145"/>
                  </a:lnTo>
                  <a:lnTo>
                    <a:pt x="117843" y="303415"/>
                  </a:lnTo>
                  <a:lnTo>
                    <a:pt x="116192" y="304685"/>
                  </a:lnTo>
                  <a:lnTo>
                    <a:pt x="109004" y="304685"/>
                  </a:lnTo>
                  <a:lnTo>
                    <a:pt x="107111" y="305955"/>
                  </a:lnTo>
                  <a:lnTo>
                    <a:pt x="110045" y="316115"/>
                  </a:lnTo>
                  <a:lnTo>
                    <a:pt x="108089" y="317385"/>
                  </a:lnTo>
                  <a:lnTo>
                    <a:pt x="107149" y="314845"/>
                  </a:lnTo>
                  <a:lnTo>
                    <a:pt x="106095" y="308495"/>
                  </a:lnTo>
                  <a:lnTo>
                    <a:pt x="107149" y="308495"/>
                  </a:lnTo>
                  <a:lnTo>
                    <a:pt x="105575" y="303415"/>
                  </a:lnTo>
                  <a:lnTo>
                    <a:pt x="106349" y="314845"/>
                  </a:lnTo>
                  <a:lnTo>
                    <a:pt x="106464" y="317385"/>
                  </a:lnTo>
                  <a:lnTo>
                    <a:pt x="104698" y="315760"/>
                  </a:lnTo>
                  <a:lnTo>
                    <a:pt x="104787" y="317385"/>
                  </a:lnTo>
                  <a:lnTo>
                    <a:pt x="103314" y="318655"/>
                  </a:lnTo>
                  <a:lnTo>
                    <a:pt x="102463" y="316471"/>
                  </a:lnTo>
                  <a:lnTo>
                    <a:pt x="101892" y="318655"/>
                  </a:lnTo>
                  <a:lnTo>
                    <a:pt x="102082" y="315760"/>
                  </a:lnTo>
                  <a:lnTo>
                    <a:pt x="102209" y="313575"/>
                  </a:lnTo>
                  <a:lnTo>
                    <a:pt x="102387" y="314934"/>
                  </a:lnTo>
                  <a:lnTo>
                    <a:pt x="102463" y="313575"/>
                  </a:lnTo>
                  <a:lnTo>
                    <a:pt x="102616" y="311035"/>
                  </a:lnTo>
                  <a:lnTo>
                    <a:pt x="102311" y="311035"/>
                  </a:lnTo>
                  <a:lnTo>
                    <a:pt x="102285" y="309765"/>
                  </a:lnTo>
                  <a:lnTo>
                    <a:pt x="101866" y="311035"/>
                  </a:lnTo>
                  <a:lnTo>
                    <a:pt x="100291" y="311035"/>
                  </a:lnTo>
                  <a:lnTo>
                    <a:pt x="100304" y="312305"/>
                  </a:lnTo>
                  <a:lnTo>
                    <a:pt x="100418" y="316471"/>
                  </a:lnTo>
                  <a:lnTo>
                    <a:pt x="100672" y="321195"/>
                  </a:lnTo>
                  <a:lnTo>
                    <a:pt x="99568" y="326275"/>
                  </a:lnTo>
                  <a:lnTo>
                    <a:pt x="98552" y="322465"/>
                  </a:lnTo>
                  <a:lnTo>
                    <a:pt x="99098" y="332625"/>
                  </a:lnTo>
                  <a:lnTo>
                    <a:pt x="98920" y="330085"/>
                  </a:lnTo>
                  <a:lnTo>
                    <a:pt x="98564" y="327545"/>
                  </a:lnTo>
                  <a:lnTo>
                    <a:pt x="98094" y="326275"/>
                  </a:lnTo>
                  <a:lnTo>
                    <a:pt x="97904" y="325005"/>
                  </a:lnTo>
                  <a:lnTo>
                    <a:pt x="96926" y="318655"/>
                  </a:lnTo>
                  <a:lnTo>
                    <a:pt x="96735" y="317385"/>
                  </a:lnTo>
                  <a:lnTo>
                    <a:pt x="91960" y="318655"/>
                  </a:lnTo>
                  <a:lnTo>
                    <a:pt x="92227" y="313575"/>
                  </a:lnTo>
                  <a:lnTo>
                    <a:pt x="89293" y="318655"/>
                  </a:lnTo>
                  <a:lnTo>
                    <a:pt x="87807" y="317385"/>
                  </a:lnTo>
                  <a:lnTo>
                    <a:pt x="86588" y="314845"/>
                  </a:lnTo>
                  <a:lnTo>
                    <a:pt x="86245" y="316115"/>
                  </a:lnTo>
                  <a:lnTo>
                    <a:pt x="82880" y="325005"/>
                  </a:lnTo>
                  <a:lnTo>
                    <a:pt x="81610" y="322465"/>
                  </a:lnTo>
                  <a:lnTo>
                    <a:pt x="83870" y="317385"/>
                  </a:lnTo>
                  <a:lnTo>
                    <a:pt x="84442" y="316115"/>
                  </a:lnTo>
                  <a:lnTo>
                    <a:pt x="85572" y="313575"/>
                  </a:lnTo>
                  <a:lnTo>
                    <a:pt x="86144" y="309765"/>
                  </a:lnTo>
                  <a:lnTo>
                    <a:pt x="86245" y="305955"/>
                  </a:lnTo>
                  <a:lnTo>
                    <a:pt x="88798" y="299605"/>
                  </a:lnTo>
                  <a:lnTo>
                    <a:pt x="86334" y="303415"/>
                  </a:lnTo>
                  <a:lnTo>
                    <a:pt x="82435" y="303415"/>
                  </a:lnTo>
                  <a:lnTo>
                    <a:pt x="83781" y="300875"/>
                  </a:lnTo>
                  <a:lnTo>
                    <a:pt x="84467" y="299605"/>
                  </a:lnTo>
                  <a:lnTo>
                    <a:pt x="81711" y="300672"/>
                  </a:lnTo>
                  <a:lnTo>
                    <a:pt x="81711" y="303834"/>
                  </a:lnTo>
                  <a:lnTo>
                    <a:pt x="78257" y="308495"/>
                  </a:lnTo>
                  <a:lnTo>
                    <a:pt x="78028" y="305955"/>
                  </a:lnTo>
                  <a:lnTo>
                    <a:pt x="80225" y="304685"/>
                  </a:lnTo>
                  <a:lnTo>
                    <a:pt x="81711" y="303834"/>
                  </a:lnTo>
                  <a:lnTo>
                    <a:pt x="81711" y="300672"/>
                  </a:lnTo>
                  <a:lnTo>
                    <a:pt x="81153" y="300875"/>
                  </a:lnTo>
                  <a:lnTo>
                    <a:pt x="80797" y="298335"/>
                  </a:lnTo>
                  <a:lnTo>
                    <a:pt x="79362" y="294525"/>
                  </a:lnTo>
                  <a:lnTo>
                    <a:pt x="78270" y="290715"/>
                  </a:lnTo>
                  <a:lnTo>
                    <a:pt x="77495" y="286905"/>
                  </a:lnTo>
                  <a:lnTo>
                    <a:pt x="74142" y="284365"/>
                  </a:lnTo>
                  <a:lnTo>
                    <a:pt x="72339" y="285635"/>
                  </a:lnTo>
                  <a:lnTo>
                    <a:pt x="70523" y="288175"/>
                  </a:lnTo>
                  <a:lnTo>
                    <a:pt x="66890" y="289445"/>
                  </a:lnTo>
                  <a:lnTo>
                    <a:pt x="69138" y="285635"/>
                  </a:lnTo>
                  <a:lnTo>
                    <a:pt x="72898" y="279285"/>
                  </a:lnTo>
                  <a:lnTo>
                    <a:pt x="71069" y="278015"/>
                  </a:lnTo>
                  <a:lnTo>
                    <a:pt x="62026" y="285635"/>
                  </a:lnTo>
                  <a:lnTo>
                    <a:pt x="63703" y="283095"/>
                  </a:lnTo>
                  <a:lnTo>
                    <a:pt x="66230" y="279285"/>
                  </a:lnTo>
                  <a:lnTo>
                    <a:pt x="63220" y="283095"/>
                  </a:lnTo>
                  <a:lnTo>
                    <a:pt x="62001" y="281825"/>
                  </a:lnTo>
                  <a:lnTo>
                    <a:pt x="57353" y="271665"/>
                  </a:lnTo>
                  <a:lnTo>
                    <a:pt x="48844" y="262775"/>
                  </a:lnTo>
                  <a:lnTo>
                    <a:pt x="41694" y="253885"/>
                  </a:lnTo>
                  <a:lnTo>
                    <a:pt x="41414" y="246265"/>
                  </a:lnTo>
                  <a:lnTo>
                    <a:pt x="41262" y="242455"/>
                  </a:lnTo>
                  <a:lnTo>
                    <a:pt x="39116" y="242455"/>
                  </a:lnTo>
                  <a:lnTo>
                    <a:pt x="37896" y="242455"/>
                  </a:lnTo>
                  <a:lnTo>
                    <a:pt x="36614" y="242455"/>
                  </a:lnTo>
                  <a:lnTo>
                    <a:pt x="32461" y="244995"/>
                  </a:lnTo>
                  <a:lnTo>
                    <a:pt x="30251" y="246265"/>
                  </a:lnTo>
                  <a:lnTo>
                    <a:pt x="31432" y="241185"/>
                  </a:lnTo>
                  <a:lnTo>
                    <a:pt x="32613" y="236105"/>
                  </a:lnTo>
                  <a:lnTo>
                    <a:pt x="25361" y="241185"/>
                  </a:lnTo>
                  <a:lnTo>
                    <a:pt x="27724" y="231025"/>
                  </a:lnTo>
                  <a:lnTo>
                    <a:pt x="21082" y="236105"/>
                  </a:lnTo>
                  <a:lnTo>
                    <a:pt x="23520" y="236105"/>
                  </a:lnTo>
                  <a:lnTo>
                    <a:pt x="17373" y="241185"/>
                  </a:lnTo>
                  <a:lnTo>
                    <a:pt x="11976" y="247535"/>
                  </a:lnTo>
                  <a:lnTo>
                    <a:pt x="6477" y="253885"/>
                  </a:lnTo>
                  <a:lnTo>
                    <a:pt x="0" y="260235"/>
                  </a:lnTo>
                  <a:lnTo>
                    <a:pt x="3454" y="260235"/>
                  </a:lnTo>
                  <a:lnTo>
                    <a:pt x="2146" y="266585"/>
                  </a:lnTo>
                  <a:lnTo>
                    <a:pt x="1752" y="270395"/>
                  </a:lnTo>
                  <a:lnTo>
                    <a:pt x="7937" y="270395"/>
                  </a:lnTo>
                  <a:lnTo>
                    <a:pt x="6731" y="272935"/>
                  </a:lnTo>
                  <a:lnTo>
                    <a:pt x="4305" y="272935"/>
                  </a:lnTo>
                  <a:lnTo>
                    <a:pt x="2501" y="274205"/>
                  </a:lnTo>
                  <a:lnTo>
                    <a:pt x="7340" y="272935"/>
                  </a:lnTo>
                  <a:lnTo>
                    <a:pt x="9169" y="272935"/>
                  </a:lnTo>
                  <a:lnTo>
                    <a:pt x="9182" y="276745"/>
                  </a:lnTo>
                  <a:lnTo>
                    <a:pt x="7975" y="276745"/>
                  </a:lnTo>
                  <a:lnTo>
                    <a:pt x="14058" y="283095"/>
                  </a:lnTo>
                  <a:lnTo>
                    <a:pt x="12280" y="288175"/>
                  </a:lnTo>
                  <a:lnTo>
                    <a:pt x="15367" y="298335"/>
                  </a:lnTo>
                  <a:lnTo>
                    <a:pt x="19596" y="293255"/>
                  </a:lnTo>
                  <a:lnTo>
                    <a:pt x="20205" y="295795"/>
                  </a:lnTo>
                  <a:lnTo>
                    <a:pt x="19011" y="297065"/>
                  </a:lnTo>
                  <a:lnTo>
                    <a:pt x="18415" y="298335"/>
                  </a:lnTo>
                  <a:lnTo>
                    <a:pt x="21653" y="295795"/>
                  </a:lnTo>
                  <a:lnTo>
                    <a:pt x="21196" y="294525"/>
                  </a:lnTo>
                  <a:lnTo>
                    <a:pt x="21018" y="293255"/>
                  </a:lnTo>
                  <a:lnTo>
                    <a:pt x="20840" y="291985"/>
                  </a:lnTo>
                  <a:lnTo>
                    <a:pt x="24422" y="289445"/>
                  </a:lnTo>
                  <a:lnTo>
                    <a:pt x="22301" y="295795"/>
                  </a:lnTo>
                  <a:lnTo>
                    <a:pt x="24549" y="299605"/>
                  </a:lnTo>
                  <a:lnTo>
                    <a:pt x="26454" y="303415"/>
                  </a:lnTo>
                  <a:lnTo>
                    <a:pt x="23317" y="309765"/>
                  </a:lnTo>
                  <a:lnTo>
                    <a:pt x="25158" y="312305"/>
                  </a:lnTo>
                  <a:lnTo>
                    <a:pt x="28155" y="304685"/>
                  </a:lnTo>
                  <a:lnTo>
                    <a:pt x="29984" y="307225"/>
                  </a:lnTo>
                  <a:lnTo>
                    <a:pt x="27571" y="309765"/>
                  </a:lnTo>
                  <a:lnTo>
                    <a:pt x="31800" y="308495"/>
                  </a:lnTo>
                  <a:lnTo>
                    <a:pt x="32435" y="309765"/>
                  </a:lnTo>
                  <a:lnTo>
                    <a:pt x="29413" y="313575"/>
                  </a:lnTo>
                  <a:lnTo>
                    <a:pt x="27000" y="316115"/>
                  </a:lnTo>
                  <a:lnTo>
                    <a:pt x="26987" y="314845"/>
                  </a:lnTo>
                  <a:lnTo>
                    <a:pt x="24917" y="314845"/>
                  </a:lnTo>
                  <a:lnTo>
                    <a:pt x="23101" y="319925"/>
                  </a:lnTo>
                  <a:lnTo>
                    <a:pt x="30060" y="319925"/>
                  </a:lnTo>
                  <a:lnTo>
                    <a:pt x="30035" y="317385"/>
                  </a:lnTo>
                  <a:lnTo>
                    <a:pt x="35140" y="321195"/>
                  </a:lnTo>
                  <a:lnTo>
                    <a:pt x="39585" y="326275"/>
                  </a:lnTo>
                  <a:lnTo>
                    <a:pt x="45212" y="332625"/>
                  </a:lnTo>
                  <a:lnTo>
                    <a:pt x="53809" y="336435"/>
                  </a:lnTo>
                  <a:lnTo>
                    <a:pt x="55168" y="333895"/>
                  </a:lnTo>
                  <a:lnTo>
                    <a:pt x="59296" y="336435"/>
                  </a:lnTo>
                  <a:lnTo>
                    <a:pt x="60515" y="338975"/>
                  </a:lnTo>
                  <a:lnTo>
                    <a:pt x="61531" y="342785"/>
                  </a:lnTo>
                  <a:lnTo>
                    <a:pt x="65011" y="346595"/>
                  </a:lnTo>
                  <a:lnTo>
                    <a:pt x="64439" y="347865"/>
                  </a:lnTo>
                  <a:lnTo>
                    <a:pt x="67144" y="346595"/>
                  </a:lnTo>
                  <a:lnTo>
                    <a:pt x="69329" y="346595"/>
                  </a:lnTo>
                  <a:lnTo>
                    <a:pt x="70726" y="349135"/>
                  </a:lnTo>
                  <a:lnTo>
                    <a:pt x="67614" y="350405"/>
                  </a:lnTo>
                  <a:lnTo>
                    <a:pt x="70650" y="359295"/>
                  </a:lnTo>
                  <a:lnTo>
                    <a:pt x="66954" y="360565"/>
                  </a:lnTo>
                  <a:lnTo>
                    <a:pt x="75641" y="361835"/>
                  </a:lnTo>
                  <a:lnTo>
                    <a:pt x="72174" y="359295"/>
                  </a:lnTo>
                  <a:lnTo>
                    <a:pt x="79743" y="351675"/>
                  </a:lnTo>
                  <a:lnTo>
                    <a:pt x="78930" y="358025"/>
                  </a:lnTo>
                  <a:lnTo>
                    <a:pt x="81610" y="355485"/>
                  </a:lnTo>
                  <a:lnTo>
                    <a:pt x="82423" y="352945"/>
                  </a:lnTo>
                  <a:lnTo>
                    <a:pt x="85280" y="354215"/>
                  </a:lnTo>
                  <a:lnTo>
                    <a:pt x="81927" y="356755"/>
                  </a:lnTo>
                  <a:lnTo>
                    <a:pt x="85090" y="365645"/>
                  </a:lnTo>
                  <a:lnTo>
                    <a:pt x="80937" y="368185"/>
                  </a:lnTo>
                  <a:lnTo>
                    <a:pt x="82715" y="378345"/>
                  </a:lnTo>
                  <a:lnTo>
                    <a:pt x="92138" y="378345"/>
                  </a:lnTo>
                  <a:lnTo>
                    <a:pt x="92773" y="389775"/>
                  </a:lnTo>
                  <a:lnTo>
                    <a:pt x="93103" y="389775"/>
                  </a:lnTo>
                  <a:lnTo>
                    <a:pt x="93205" y="388505"/>
                  </a:lnTo>
                  <a:lnTo>
                    <a:pt x="94183" y="384695"/>
                  </a:lnTo>
                  <a:lnTo>
                    <a:pt x="94208" y="382155"/>
                  </a:lnTo>
                  <a:lnTo>
                    <a:pt x="93853" y="380885"/>
                  </a:lnTo>
                  <a:lnTo>
                    <a:pt x="93065" y="374535"/>
                  </a:lnTo>
                  <a:lnTo>
                    <a:pt x="88950" y="373265"/>
                  </a:lnTo>
                  <a:lnTo>
                    <a:pt x="90373" y="371995"/>
                  </a:lnTo>
                  <a:lnTo>
                    <a:pt x="89979" y="364375"/>
                  </a:lnTo>
                  <a:lnTo>
                    <a:pt x="93713" y="360565"/>
                  </a:lnTo>
                  <a:lnTo>
                    <a:pt x="95161" y="364375"/>
                  </a:lnTo>
                  <a:lnTo>
                    <a:pt x="95415" y="364375"/>
                  </a:lnTo>
                  <a:lnTo>
                    <a:pt x="96570" y="366915"/>
                  </a:lnTo>
                  <a:lnTo>
                    <a:pt x="97942" y="373265"/>
                  </a:lnTo>
                  <a:lnTo>
                    <a:pt x="100215" y="378345"/>
                  </a:lnTo>
                  <a:lnTo>
                    <a:pt x="103505" y="378345"/>
                  </a:lnTo>
                  <a:lnTo>
                    <a:pt x="103479" y="379615"/>
                  </a:lnTo>
                  <a:lnTo>
                    <a:pt x="102857" y="380885"/>
                  </a:lnTo>
                  <a:lnTo>
                    <a:pt x="105448" y="382155"/>
                  </a:lnTo>
                  <a:lnTo>
                    <a:pt x="107124" y="370725"/>
                  </a:lnTo>
                  <a:lnTo>
                    <a:pt x="110515" y="374535"/>
                  </a:lnTo>
                  <a:lnTo>
                    <a:pt x="111137" y="370725"/>
                  </a:lnTo>
                  <a:lnTo>
                    <a:pt x="111340" y="369455"/>
                  </a:lnTo>
                  <a:lnTo>
                    <a:pt x="112509" y="368185"/>
                  </a:lnTo>
                  <a:lnTo>
                    <a:pt x="112915" y="366915"/>
                  </a:lnTo>
                  <a:lnTo>
                    <a:pt x="113334" y="365645"/>
                  </a:lnTo>
                  <a:lnTo>
                    <a:pt x="113131" y="359295"/>
                  </a:lnTo>
                  <a:lnTo>
                    <a:pt x="108229" y="366915"/>
                  </a:lnTo>
                  <a:lnTo>
                    <a:pt x="110083" y="360565"/>
                  </a:lnTo>
                  <a:lnTo>
                    <a:pt x="111633" y="354215"/>
                  </a:lnTo>
                  <a:lnTo>
                    <a:pt x="112128" y="352945"/>
                  </a:lnTo>
                  <a:lnTo>
                    <a:pt x="112623" y="351675"/>
                  </a:lnTo>
                  <a:lnTo>
                    <a:pt x="113614" y="349135"/>
                  </a:lnTo>
                  <a:lnTo>
                    <a:pt x="116814" y="347865"/>
                  </a:lnTo>
                  <a:lnTo>
                    <a:pt x="117005" y="350405"/>
                  </a:lnTo>
                  <a:lnTo>
                    <a:pt x="116293" y="354215"/>
                  </a:lnTo>
                  <a:lnTo>
                    <a:pt x="115620" y="356755"/>
                  </a:lnTo>
                  <a:lnTo>
                    <a:pt x="117716" y="359295"/>
                  </a:lnTo>
                  <a:lnTo>
                    <a:pt x="117817" y="352945"/>
                  </a:lnTo>
                  <a:lnTo>
                    <a:pt x="120053" y="354215"/>
                  </a:lnTo>
                  <a:lnTo>
                    <a:pt x="120027" y="360565"/>
                  </a:lnTo>
                  <a:lnTo>
                    <a:pt x="117652" y="364375"/>
                  </a:lnTo>
                  <a:lnTo>
                    <a:pt x="114439" y="368185"/>
                  </a:lnTo>
                  <a:lnTo>
                    <a:pt x="111887" y="375805"/>
                  </a:lnTo>
                  <a:lnTo>
                    <a:pt x="113804" y="374535"/>
                  </a:lnTo>
                  <a:lnTo>
                    <a:pt x="115595" y="370725"/>
                  </a:lnTo>
                  <a:lnTo>
                    <a:pt x="116979" y="369455"/>
                  </a:lnTo>
                  <a:lnTo>
                    <a:pt x="117652" y="374535"/>
                  </a:lnTo>
                  <a:lnTo>
                    <a:pt x="117627" y="369455"/>
                  </a:lnTo>
                  <a:lnTo>
                    <a:pt x="117614" y="365645"/>
                  </a:lnTo>
                  <a:lnTo>
                    <a:pt x="119113" y="364375"/>
                  </a:lnTo>
                  <a:lnTo>
                    <a:pt x="121132" y="364375"/>
                  </a:lnTo>
                  <a:lnTo>
                    <a:pt x="123088" y="363105"/>
                  </a:lnTo>
                  <a:lnTo>
                    <a:pt x="125679" y="363105"/>
                  </a:lnTo>
                  <a:lnTo>
                    <a:pt x="125971" y="355485"/>
                  </a:lnTo>
                  <a:lnTo>
                    <a:pt x="127736" y="361835"/>
                  </a:lnTo>
                  <a:lnTo>
                    <a:pt x="128130" y="360565"/>
                  </a:lnTo>
                  <a:lnTo>
                    <a:pt x="128536" y="356755"/>
                  </a:lnTo>
                  <a:lnTo>
                    <a:pt x="129806" y="355485"/>
                  </a:lnTo>
                  <a:lnTo>
                    <a:pt x="130225" y="361835"/>
                  </a:lnTo>
                  <a:lnTo>
                    <a:pt x="130314" y="365645"/>
                  </a:lnTo>
                  <a:lnTo>
                    <a:pt x="132334" y="360565"/>
                  </a:lnTo>
                  <a:lnTo>
                    <a:pt x="139649" y="360565"/>
                  </a:lnTo>
                  <a:lnTo>
                    <a:pt x="140995" y="359295"/>
                  </a:lnTo>
                  <a:lnTo>
                    <a:pt x="142354" y="358025"/>
                  </a:lnTo>
                  <a:lnTo>
                    <a:pt x="138239" y="359295"/>
                  </a:lnTo>
                  <a:lnTo>
                    <a:pt x="136309" y="358025"/>
                  </a:lnTo>
                  <a:lnTo>
                    <a:pt x="135369" y="355485"/>
                  </a:lnTo>
                  <a:lnTo>
                    <a:pt x="134899" y="354215"/>
                  </a:lnTo>
                  <a:lnTo>
                    <a:pt x="134035" y="352945"/>
                  </a:lnTo>
                  <a:lnTo>
                    <a:pt x="132321" y="350405"/>
                  </a:lnTo>
                  <a:lnTo>
                    <a:pt x="134924" y="347865"/>
                  </a:lnTo>
                  <a:lnTo>
                    <a:pt x="136232" y="346595"/>
                  </a:lnTo>
                  <a:lnTo>
                    <a:pt x="141351" y="349135"/>
                  </a:lnTo>
                  <a:lnTo>
                    <a:pt x="147485" y="351675"/>
                  </a:lnTo>
                  <a:lnTo>
                    <a:pt x="150952" y="350405"/>
                  </a:lnTo>
                  <a:lnTo>
                    <a:pt x="146812" y="350405"/>
                  </a:lnTo>
                  <a:lnTo>
                    <a:pt x="147434" y="346595"/>
                  </a:lnTo>
                  <a:lnTo>
                    <a:pt x="150075" y="345325"/>
                  </a:lnTo>
                  <a:lnTo>
                    <a:pt x="154127" y="345325"/>
                  </a:lnTo>
                  <a:lnTo>
                    <a:pt x="157492" y="346595"/>
                  </a:lnTo>
                  <a:lnTo>
                    <a:pt x="158508" y="345325"/>
                  </a:lnTo>
                  <a:lnTo>
                    <a:pt x="161569" y="341515"/>
                  </a:lnTo>
                  <a:lnTo>
                    <a:pt x="158724" y="341515"/>
                  </a:lnTo>
                  <a:lnTo>
                    <a:pt x="152933" y="341515"/>
                  </a:lnTo>
                  <a:lnTo>
                    <a:pt x="152412" y="337705"/>
                  </a:lnTo>
                  <a:lnTo>
                    <a:pt x="158724" y="341515"/>
                  </a:lnTo>
                  <a:lnTo>
                    <a:pt x="155600" y="337705"/>
                  </a:lnTo>
                  <a:lnTo>
                    <a:pt x="152488" y="333895"/>
                  </a:lnTo>
                  <a:lnTo>
                    <a:pt x="152577" y="332625"/>
                  </a:lnTo>
                  <a:lnTo>
                    <a:pt x="152768" y="330085"/>
                  </a:lnTo>
                  <a:lnTo>
                    <a:pt x="156857" y="335165"/>
                  </a:lnTo>
                  <a:lnTo>
                    <a:pt x="158953" y="332625"/>
                  </a:lnTo>
                  <a:lnTo>
                    <a:pt x="157619" y="330085"/>
                  </a:lnTo>
                  <a:lnTo>
                    <a:pt x="155613" y="326275"/>
                  </a:lnTo>
                  <a:lnTo>
                    <a:pt x="154940" y="325005"/>
                  </a:lnTo>
                  <a:lnTo>
                    <a:pt x="157099" y="323735"/>
                  </a:lnTo>
                  <a:lnTo>
                    <a:pt x="160921" y="331355"/>
                  </a:lnTo>
                  <a:lnTo>
                    <a:pt x="161709" y="327545"/>
                  </a:lnTo>
                  <a:lnTo>
                    <a:pt x="165874" y="333895"/>
                  </a:lnTo>
                  <a:lnTo>
                    <a:pt x="164871" y="327545"/>
                  </a:lnTo>
                  <a:lnTo>
                    <a:pt x="170218" y="327545"/>
                  </a:lnTo>
                  <a:lnTo>
                    <a:pt x="166789" y="325005"/>
                  </a:lnTo>
                  <a:lnTo>
                    <a:pt x="166052" y="323735"/>
                  </a:lnTo>
                  <a:lnTo>
                    <a:pt x="163144" y="318655"/>
                  </a:lnTo>
                  <a:lnTo>
                    <a:pt x="164134" y="317385"/>
                  </a:lnTo>
                  <a:lnTo>
                    <a:pt x="165125" y="316115"/>
                  </a:lnTo>
                  <a:lnTo>
                    <a:pt x="168986" y="318655"/>
                  </a:lnTo>
                  <a:lnTo>
                    <a:pt x="168186" y="321195"/>
                  </a:lnTo>
                  <a:lnTo>
                    <a:pt x="170611" y="318655"/>
                  </a:lnTo>
                  <a:lnTo>
                    <a:pt x="172478" y="322465"/>
                  </a:lnTo>
                  <a:lnTo>
                    <a:pt x="174929" y="326275"/>
                  </a:lnTo>
                  <a:lnTo>
                    <a:pt x="169875" y="322465"/>
                  </a:lnTo>
                  <a:lnTo>
                    <a:pt x="171069" y="325005"/>
                  </a:lnTo>
                  <a:lnTo>
                    <a:pt x="171767" y="326275"/>
                  </a:lnTo>
                  <a:lnTo>
                    <a:pt x="172935" y="327545"/>
                  </a:lnTo>
                  <a:lnTo>
                    <a:pt x="177266" y="330085"/>
                  </a:lnTo>
                  <a:lnTo>
                    <a:pt x="177431" y="326275"/>
                  </a:lnTo>
                  <a:lnTo>
                    <a:pt x="177482" y="325005"/>
                  </a:lnTo>
                  <a:lnTo>
                    <a:pt x="177241" y="325005"/>
                  </a:lnTo>
                  <a:lnTo>
                    <a:pt x="176403" y="323735"/>
                  </a:lnTo>
                  <a:lnTo>
                    <a:pt x="175755" y="318655"/>
                  </a:lnTo>
                  <a:lnTo>
                    <a:pt x="175425" y="316115"/>
                  </a:lnTo>
                  <a:lnTo>
                    <a:pt x="175107" y="313575"/>
                  </a:lnTo>
                  <a:lnTo>
                    <a:pt x="177317" y="314845"/>
                  </a:lnTo>
                  <a:lnTo>
                    <a:pt x="178676" y="318655"/>
                  </a:lnTo>
                  <a:lnTo>
                    <a:pt x="179108" y="317385"/>
                  </a:lnTo>
                  <a:lnTo>
                    <a:pt x="177850" y="314845"/>
                  </a:lnTo>
                  <a:lnTo>
                    <a:pt x="178790" y="313575"/>
                  </a:lnTo>
                  <a:lnTo>
                    <a:pt x="181775" y="317385"/>
                  </a:lnTo>
                  <a:lnTo>
                    <a:pt x="185229" y="321157"/>
                  </a:lnTo>
                  <a:lnTo>
                    <a:pt x="185458" y="317385"/>
                  </a:lnTo>
                  <a:lnTo>
                    <a:pt x="187172" y="318655"/>
                  </a:lnTo>
                  <a:lnTo>
                    <a:pt x="191541" y="319925"/>
                  </a:lnTo>
                  <a:lnTo>
                    <a:pt x="192227" y="321195"/>
                  </a:lnTo>
                  <a:lnTo>
                    <a:pt x="196469" y="321195"/>
                  </a:lnTo>
                  <a:lnTo>
                    <a:pt x="194957" y="317385"/>
                  </a:lnTo>
                  <a:lnTo>
                    <a:pt x="193446" y="313575"/>
                  </a:lnTo>
                  <a:lnTo>
                    <a:pt x="191439" y="308495"/>
                  </a:lnTo>
                  <a:lnTo>
                    <a:pt x="197053" y="309765"/>
                  </a:lnTo>
                  <a:lnTo>
                    <a:pt x="196570" y="308495"/>
                  </a:lnTo>
                  <a:lnTo>
                    <a:pt x="196265" y="307225"/>
                  </a:lnTo>
                  <a:lnTo>
                    <a:pt x="196443" y="305955"/>
                  </a:lnTo>
                  <a:lnTo>
                    <a:pt x="200050" y="304685"/>
                  </a:lnTo>
                  <a:lnTo>
                    <a:pt x="206654" y="307225"/>
                  </a:lnTo>
                  <a:lnTo>
                    <a:pt x="206324" y="304685"/>
                  </a:lnTo>
                  <a:lnTo>
                    <a:pt x="205511" y="298335"/>
                  </a:lnTo>
                  <a:lnTo>
                    <a:pt x="213360" y="303415"/>
                  </a:lnTo>
                  <a:lnTo>
                    <a:pt x="214617" y="299758"/>
                  </a:lnTo>
                  <a:lnTo>
                    <a:pt x="219951" y="305371"/>
                  </a:lnTo>
                  <a:lnTo>
                    <a:pt x="220967" y="304876"/>
                  </a:lnTo>
                  <a:lnTo>
                    <a:pt x="213550" y="298615"/>
                  </a:lnTo>
                  <a:lnTo>
                    <a:pt x="214426" y="299554"/>
                  </a:lnTo>
                  <a:lnTo>
                    <a:pt x="208978" y="298335"/>
                  </a:lnTo>
                  <a:lnTo>
                    <a:pt x="203288" y="297065"/>
                  </a:lnTo>
                  <a:lnTo>
                    <a:pt x="204165" y="294525"/>
                  </a:lnTo>
                  <a:lnTo>
                    <a:pt x="205473" y="290715"/>
                  </a:lnTo>
                  <a:lnTo>
                    <a:pt x="206717" y="285635"/>
                  </a:lnTo>
                  <a:lnTo>
                    <a:pt x="211696" y="295795"/>
                  </a:lnTo>
                  <a:lnTo>
                    <a:pt x="214452" y="297065"/>
                  </a:lnTo>
                  <a:lnTo>
                    <a:pt x="213017" y="291985"/>
                  </a:lnTo>
                  <a:lnTo>
                    <a:pt x="210604" y="285635"/>
                  </a:lnTo>
                  <a:lnTo>
                    <a:pt x="209638" y="283095"/>
                  </a:lnTo>
                  <a:lnTo>
                    <a:pt x="217347" y="285635"/>
                  </a:lnTo>
                  <a:lnTo>
                    <a:pt x="217424" y="286905"/>
                  </a:lnTo>
                  <a:lnTo>
                    <a:pt x="226517" y="286905"/>
                  </a:lnTo>
                  <a:lnTo>
                    <a:pt x="224650" y="283095"/>
                  </a:lnTo>
                  <a:lnTo>
                    <a:pt x="222796" y="279285"/>
                  </a:lnTo>
                  <a:lnTo>
                    <a:pt x="226656" y="280555"/>
                  </a:lnTo>
                  <a:lnTo>
                    <a:pt x="226123" y="281825"/>
                  </a:lnTo>
                  <a:lnTo>
                    <a:pt x="226733" y="281825"/>
                  </a:lnTo>
                  <a:lnTo>
                    <a:pt x="226212" y="283095"/>
                  </a:lnTo>
                  <a:lnTo>
                    <a:pt x="228828" y="281825"/>
                  </a:lnTo>
                  <a:lnTo>
                    <a:pt x="227520" y="279285"/>
                  </a:lnTo>
                  <a:lnTo>
                    <a:pt x="225615" y="275475"/>
                  </a:lnTo>
                  <a:lnTo>
                    <a:pt x="224370" y="272935"/>
                  </a:lnTo>
                  <a:lnTo>
                    <a:pt x="225272" y="270395"/>
                  </a:lnTo>
                  <a:lnTo>
                    <a:pt x="229946" y="270395"/>
                  </a:lnTo>
                  <a:lnTo>
                    <a:pt x="230454" y="272935"/>
                  </a:lnTo>
                  <a:lnTo>
                    <a:pt x="230428" y="267855"/>
                  </a:lnTo>
                  <a:lnTo>
                    <a:pt x="231470" y="266585"/>
                  </a:lnTo>
                  <a:lnTo>
                    <a:pt x="233159" y="268986"/>
                  </a:lnTo>
                  <a:lnTo>
                    <a:pt x="234759" y="266585"/>
                  </a:lnTo>
                  <a:lnTo>
                    <a:pt x="235597" y="265315"/>
                  </a:lnTo>
                  <a:lnTo>
                    <a:pt x="235902" y="265315"/>
                  </a:lnTo>
                  <a:lnTo>
                    <a:pt x="234721" y="262775"/>
                  </a:lnTo>
                  <a:lnTo>
                    <a:pt x="233781" y="260235"/>
                  </a:lnTo>
                  <a:lnTo>
                    <a:pt x="233324" y="258965"/>
                  </a:lnTo>
                  <a:lnTo>
                    <a:pt x="232829" y="256425"/>
                  </a:lnTo>
                  <a:lnTo>
                    <a:pt x="234975" y="257429"/>
                  </a:lnTo>
                  <a:lnTo>
                    <a:pt x="234899" y="256425"/>
                  </a:lnTo>
                  <a:lnTo>
                    <a:pt x="234797" y="255155"/>
                  </a:lnTo>
                  <a:lnTo>
                    <a:pt x="238734" y="256425"/>
                  </a:lnTo>
                  <a:lnTo>
                    <a:pt x="239649" y="261505"/>
                  </a:lnTo>
                  <a:lnTo>
                    <a:pt x="237578" y="262775"/>
                  </a:lnTo>
                  <a:lnTo>
                    <a:pt x="243382" y="266585"/>
                  </a:lnTo>
                  <a:lnTo>
                    <a:pt x="243687" y="265315"/>
                  </a:lnTo>
                  <a:lnTo>
                    <a:pt x="243573" y="261505"/>
                  </a:lnTo>
                  <a:lnTo>
                    <a:pt x="245732" y="261505"/>
                  </a:lnTo>
                  <a:lnTo>
                    <a:pt x="244297" y="260235"/>
                  </a:lnTo>
                  <a:lnTo>
                    <a:pt x="241147" y="255155"/>
                  </a:lnTo>
                  <a:lnTo>
                    <a:pt x="240360" y="253885"/>
                  </a:lnTo>
                  <a:lnTo>
                    <a:pt x="243154" y="256425"/>
                  </a:lnTo>
                  <a:lnTo>
                    <a:pt x="245579" y="256425"/>
                  </a:lnTo>
                  <a:lnTo>
                    <a:pt x="245783" y="257644"/>
                  </a:lnTo>
                  <a:lnTo>
                    <a:pt x="245719" y="256425"/>
                  </a:lnTo>
                  <a:lnTo>
                    <a:pt x="248678" y="256425"/>
                  </a:lnTo>
                  <a:lnTo>
                    <a:pt x="248069" y="253885"/>
                  </a:lnTo>
                  <a:lnTo>
                    <a:pt x="247764" y="252615"/>
                  </a:lnTo>
                  <a:lnTo>
                    <a:pt x="251853" y="257695"/>
                  </a:lnTo>
                  <a:lnTo>
                    <a:pt x="252209" y="255155"/>
                  </a:lnTo>
                  <a:lnTo>
                    <a:pt x="253669" y="252615"/>
                  </a:lnTo>
                  <a:lnTo>
                    <a:pt x="258953" y="258965"/>
                  </a:lnTo>
                  <a:lnTo>
                    <a:pt x="259232" y="256425"/>
                  </a:lnTo>
                  <a:lnTo>
                    <a:pt x="256349" y="252615"/>
                  </a:lnTo>
                  <a:lnTo>
                    <a:pt x="255892" y="251345"/>
                  </a:lnTo>
                  <a:lnTo>
                    <a:pt x="255435" y="250075"/>
                  </a:lnTo>
                  <a:lnTo>
                    <a:pt x="254990" y="248805"/>
                  </a:lnTo>
                  <a:lnTo>
                    <a:pt x="257568" y="247535"/>
                  </a:lnTo>
                  <a:lnTo>
                    <a:pt x="258419" y="248475"/>
                  </a:lnTo>
                  <a:lnTo>
                    <a:pt x="259118" y="247535"/>
                  </a:lnTo>
                  <a:lnTo>
                    <a:pt x="260083" y="246265"/>
                  </a:lnTo>
                  <a:lnTo>
                    <a:pt x="264871" y="246265"/>
                  </a:lnTo>
                  <a:lnTo>
                    <a:pt x="264718" y="243725"/>
                  </a:lnTo>
                  <a:lnTo>
                    <a:pt x="264655" y="242455"/>
                  </a:lnTo>
                  <a:lnTo>
                    <a:pt x="264617" y="234835"/>
                  </a:lnTo>
                  <a:lnTo>
                    <a:pt x="267716" y="234835"/>
                  </a:lnTo>
                  <a:lnTo>
                    <a:pt x="267195" y="233565"/>
                  </a:lnTo>
                  <a:lnTo>
                    <a:pt x="267716" y="233565"/>
                  </a:lnTo>
                  <a:lnTo>
                    <a:pt x="269506" y="236105"/>
                  </a:lnTo>
                  <a:lnTo>
                    <a:pt x="269341" y="233565"/>
                  </a:lnTo>
                  <a:lnTo>
                    <a:pt x="269265" y="232295"/>
                  </a:lnTo>
                  <a:lnTo>
                    <a:pt x="264223" y="229755"/>
                  </a:lnTo>
                  <a:lnTo>
                    <a:pt x="264998" y="225945"/>
                  </a:lnTo>
                  <a:lnTo>
                    <a:pt x="264756" y="223405"/>
                  </a:lnTo>
                  <a:lnTo>
                    <a:pt x="269151" y="224675"/>
                  </a:lnTo>
                  <a:lnTo>
                    <a:pt x="273786" y="225945"/>
                  </a:lnTo>
                  <a:lnTo>
                    <a:pt x="274142" y="223405"/>
                  </a:lnTo>
                  <a:lnTo>
                    <a:pt x="274320" y="222135"/>
                  </a:lnTo>
                  <a:lnTo>
                    <a:pt x="276529" y="223405"/>
                  </a:lnTo>
                  <a:lnTo>
                    <a:pt x="277291" y="225945"/>
                  </a:lnTo>
                  <a:lnTo>
                    <a:pt x="279590" y="228485"/>
                  </a:lnTo>
                  <a:lnTo>
                    <a:pt x="279146" y="222135"/>
                  </a:lnTo>
                  <a:lnTo>
                    <a:pt x="278968" y="219595"/>
                  </a:lnTo>
                  <a:lnTo>
                    <a:pt x="279641" y="220865"/>
                  </a:lnTo>
                  <a:close/>
                </a:path>
                <a:path w="472440" h="389889">
                  <a:moveTo>
                    <a:pt x="283006" y="213245"/>
                  </a:moveTo>
                  <a:lnTo>
                    <a:pt x="272948" y="196735"/>
                  </a:lnTo>
                  <a:lnTo>
                    <a:pt x="270294" y="195465"/>
                  </a:lnTo>
                  <a:lnTo>
                    <a:pt x="267995" y="194195"/>
                  </a:lnTo>
                  <a:lnTo>
                    <a:pt x="266776" y="192925"/>
                  </a:lnTo>
                  <a:lnTo>
                    <a:pt x="267017" y="190385"/>
                  </a:lnTo>
                  <a:lnTo>
                    <a:pt x="252450" y="190385"/>
                  </a:lnTo>
                  <a:lnTo>
                    <a:pt x="250507" y="190385"/>
                  </a:lnTo>
                  <a:lnTo>
                    <a:pt x="250456" y="190779"/>
                  </a:lnTo>
                  <a:lnTo>
                    <a:pt x="250380" y="191884"/>
                  </a:lnTo>
                  <a:lnTo>
                    <a:pt x="250634" y="192925"/>
                  </a:lnTo>
                  <a:lnTo>
                    <a:pt x="247561" y="195465"/>
                  </a:lnTo>
                  <a:lnTo>
                    <a:pt x="246837" y="194195"/>
                  </a:lnTo>
                  <a:lnTo>
                    <a:pt x="244652" y="198005"/>
                  </a:lnTo>
                  <a:lnTo>
                    <a:pt x="246278" y="198005"/>
                  </a:lnTo>
                  <a:lnTo>
                    <a:pt x="251714" y="205625"/>
                  </a:lnTo>
                  <a:lnTo>
                    <a:pt x="249631" y="204355"/>
                  </a:lnTo>
                  <a:lnTo>
                    <a:pt x="244094" y="204355"/>
                  </a:lnTo>
                  <a:lnTo>
                    <a:pt x="239255" y="204355"/>
                  </a:lnTo>
                  <a:lnTo>
                    <a:pt x="238620" y="205625"/>
                  </a:lnTo>
                  <a:lnTo>
                    <a:pt x="237871" y="206895"/>
                  </a:lnTo>
                  <a:lnTo>
                    <a:pt x="233299" y="206895"/>
                  </a:lnTo>
                  <a:lnTo>
                    <a:pt x="237617" y="210705"/>
                  </a:lnTo>
                  <a:lnTo>
                    <a:pt x="238937" y="213245"/>
                  </a:lnTo>
                  <a:lnTo>
                    <a:pt x="277202" y="213245"/>
                  </a:lnTo>
                  <a:lnTo>
                    <a:pt x="276796" y="211975"/>
                  </a:lnTo>
                  <a:lnTo>
                    <a:pt x="283006" y="213245"/>
                  </a:lnTo>
                  <a:close/>
                </a:path>
                <a:path w="472440" h="389889">
                  <a:moveTo>
                    <a:pt x="285521" y="211874"/>
                  </a:moveTo>
                  <a:lnTo>
                    <a:pt x="284657" y="211264"/>
                  </a:lnTo>
                  <a:lnTo>
                    <a:pt x="283845" y="210451"/>
                  </a:lnTo>
                  <a:lnTo>
                    <a:pt x="283032" y="209626"/>
                  </a:lnTo>
                  <a:lnTo>
                    <a:pt x="283476" y="210616"/>
                  </a:lnTo>
                  <a:lnTo>
                    <a:pt x="284251" y="211518"/>
                  </a:lnTo>
                  <a:lnTo>
                    <a:pt x="285521" y="211874"/>
                  </a:lnTo>
                  <a:close/>
                </a:path>
                <a:path w="472440" h="389889">
                  <a:moveTo>
                    <a:pt x="287147" y="213969"/>
                  </a:moveTo>
                  <a:lnTo>
                    <a:pt x="283006" y="212890"/>
                  </a:lnTo>
                  <a:lnTo>
                    <a:pt x="284226" y="213474"/>
                  </a:lnTo>
                  <a:lnTo>
                    <a:pt x="285584" y="213842"/>
                  </a:lnTo>
                  <a:lnTo>
                    <a:pt x="287147" y="213969"/>
                  </a:lnTo>
                  <a:close/>
                </a:path>
                <a:path w="472440" h="389889">
                  <a:moveTo>
                    <a:pt x="299529" y="202285"/>
                  </a:moveTo>
                  <a:lnTo>
                    <a:pt x="299123" y="201815"/>
                  </a:lnTo>
                  <a:lnTo>
                    <a:pt x="297129" y="203085"/>
                  </a:lnTo>
                  <a:lnTo>
                    <a:pt x="299529" y="202285"/>
                  </a:lnTo>
                  <a:close/>
                </a:path>
                <a:path w="472440" h="389889">
                  <a:moveTo>
                    <a:pt x="299694" y="191884"/>
                  </a:moveTo>
                  <a:lnTo>
                    <a:pt x="299504" y="191643"/>
                  </a:lnTo>
                  <a:lnTo>
                    <a:pt x="299694" y="191884"/>
                  </a:lnTo>
                  <a:close/>
                </a:path>
                <a:path w="472440" h="389889">
                  <a:moveTo>
                    <a:pt x="308825" y="199275"/>
                  </a:moveTo>
                  <a:lnTo>
                    <a:pt x="305689" y="196735"/>
                  </a:lnTo>
                  <a:lnTo>
                    <a:pt x="304126" y="195465"/>
                  </a:lnTo>
                  <a:lnTo>
                    <a:pt x="299694" y="191884"/>
                  </a:lnTo>
                  <a:lnTo>
                    <a:pt x="302615" y="195465"/>
                  </a:lnTo>
                  <a:lnTo>
                    <a:pt x="295668" y="190385"/>
                  </a:lnTo>
                  <a:lnTo>
                    <a:pt x="300951" y="201815"/>
                  </a:lnTo>
                  <a:lnTo>
                    <a:pt x="299529" y="202285"/>
                  </a:lnTo>
                  <a:lnTo>
                    <a:pt x="301307" y="204355"/>
                  </a:lnTo>
                  <a:lnTo>
                    <a:pt x="301815" y="205625"/>
                  </a:lnTo>
                  <a:lnTo>
                    <a:pt x="301574" y="196735"/>
                  </a:lnTo>
                  <a:lnTo>
                    <a:pt x="305752" y="201815"/>
                  </a:lnTo>
                  <a:lnTo>
                    <a:pt x="305803" y="199275"/>
                  </a:lnTo>
                  <a:lnTo>
                    <a:pt x="308825" y="199275"/>
                  </a:lnTo>
                  <a:close/>
                </a:path>
                <a:path w="472440" h="389889">
                  <a:moveTo>
                    <a:pt x="311353" y="194195"/>
                  </a:moveTo>
                  <a:lnTo>
                    <a:pt x="310984" y="193154"/>
                  </a:lnTo>
                  <a:lnTo>
                    <a:pt x="308457" y="194195"/>
                  </a:lnTo>
                  <a:lnTo>
                    <a:pt x="311353" y="194195"/>
                  </a:lnTo>
                  <a:close/>
                </a:path>
                <a:path w="472440" h="389889">
                  <a:moveTo>
                    <a:pt x="311518" y="192925"/>
                  </a:moveTo>
                  <a:lnTo>
                    <a:pt x="310146" y="190779"/>
                  </a:lnTo>
                  <a:lnTo>
                    <a:pt x="310984" y="193154"/>
                  </a:lnTo>
                  <a:lnTo>
                    <a:pt x="311518" y="192925"/>
                  </a:lnTo>
                  <a:close/>
                </a:path>
                <a:path w="472440" h="389889">
                  <a:moveTo>
                    <a:pt x="320040" y="110197"/>
                  </a:moveTo>
                  <a:lnTo>
                    <a:pt x="315569" y="107886"/>
                  </a:lnTo>
                  <a:lnTo>
                    <a:pt x="309219" y="103784"/>
                  </a:lnTo>
                  <a:lnTo>
                    <a:pt x="313143" y="107873"/>
                  </a:lnTo>
                  <a:lnTo>
                    <a:pt x="317220" y="111620"/>
                  </a:lnTo>
                  <a:lnTo>
                    <a:pt x="317512" y="110045"/>
                  </a:lnTo>
                  <a:lnTo>
                    <a:pt x="318643" y="109855"/>
                  </a:lnTo>
                  <a:lnTo>
                    <a:pt x="320040" y="110197"/>
                  </a:lnTo>
                  <a:close/>
                </a:path>
                <a:path w="472440" h="389889">
                  <a:moveTo>
                    <a:pt x="321348" y="111645"/>
                  </a:moveTo>
                  <a:lnTo>
                    <a:pt x="320040" y="110375"/>
                  </a:lnTo>
                  <a:lnTo>
                    <a:pt x="321106" y="111645"/>
                  </a:lnTo>
                  <a:lnTo>
                    <a:pt x="321348" y="111645"/>
                  </a:lnTo>
                  <a:close/>
                </a:path>
                <a:path w="472440" h="389889">
                  <a:moveTo>
                    <a:pt x="343979" y="164985"/>
                  </a:moveTo>
                  <a:lnTo>
                    <a:pt x="343522" y="163715"/>
                  </a:lnTo>
                  <a:lnTo>
                    <a:pt x="343395" y="163588"/>
                  </a:lnTo>
                  <a:lnTo>
                    <a:pt x="343979" y="164985"/>
                  </a:lnTo>
                  <a:close/>
                </a:path>
                <a:path w="472440" h="389889">
                  <a:moveTo>
                    <a:pt x="349580" y="162445"/>
                  </a:moveTo>
                  <a:lnTo>
                    <a:pt x="347713" y="161086"/>
                  </a:lnTo>
                  <a:lnTo>
                    <a:pt x="347332" y="161175"/>
                  </a:lnTo>
                  <a:lnTo>
                    <a:pt x="349580" y="162445"/>
                  </a:lnTo>
                  <a:close/>
                </a:path>
                <a:path w="472440" h="389889">
                  <a:moveTo>
                    <a:pt x="356920" y="152374"/>
                  </a:moveTo>
                  <a:lnTo>
                    <a:pt x="356844" y="151765"/>
                  </a:lnTo>
                  <a:lnTo>
                    <a:pt x="356717" y="151053"/>
                  </a:lnTo>
                  <a:lnTo>
                    <a:pt x="356450" y="150164"/>
                  </a:lnTo>
                  <a:lnTo>
                    <a:pt x="356514" y="151180"/>
                  </a:lnTo>
                  <a:lnTo>
                    <a:pt x="356704" y="151853"/>
                  </a:lnTo>
                  <a:lnTo>
                    <a:pt x="356920" y="152374"/>
                  </a:lnTo>
                  <a:close/>
                </a:path>
                <a:path w="472440" h="389889">
                  <a:moveTo>
                    <a:pt x="357251" y="154901"/>
                  </a:moveTo>
                  <a:lnTo>
                    <a:pt x="357085" y="154800"/>
                  </a:lnTo>
                  <a:lnTo>
                    <a:pt x="357251" y="154901"/>
                  </a:lnTo>
                  <a:close/>
                </a:path>
                <a:path w="472440" h="389889">
                  <a:moveTo>
                    <a:pt x="358013" y="154927"/>
                  </a:moveTo>
                  <a:lnTo>
                    <a:pt x="356920" y="152374"/>
                  </a:lnTo>
                  <a:lnTo>
                    <a:pt x="357238" y="154825"/>
                  </a:lnTo>
                  <a:lnTo>
                    <a:pt x="358013" y="154927"/>
                  </a:lnTo>
                  <a:close/>
                </a:path>
                <a:path w="472440" h="389889">
                  <a:moveTo>
                    <a:pt x="362127" y="155498"/>
                  </a:moveTo>
                  <a:lnTo>
                    <a:pt x="360730" y="152641"/>
                  </a:lnTo>
                  <a:lnTo>
                    <a:pt x="358013" y="154927"/>
                  </a:lnTo>
                  <a:lnTo>
                    <a:pt x="362127" y="155498"/>
                  </a:lnTo>
                  <a:close/>
                </a:path>
                <a:path w="472440" h="389889">
                  <a:moveTo>
                    <a:pt x="366534" y="161239"/>
                  </a:moveTo>
                  <a:lnTo>
                    <a:pt x="359219" y="156248"/>
                  </a:lnTo>
                  <a:lnTo>
                    <a:pt x="357251" y="154901"/>
                  </a:lnTo>
                  <a:lnTo>
                    <a:pt x="357416" y="156248"/>
                  </a:lnTo>
                  <a:lnTo>
                    <a:pt x="355333" y="155651"/>
                  </a:lnTo>
                  <a:lnTo>
                    <a:pt x="361746" y="161340"/>
                  </a:lnTo>
                  <a:lnTo>
                    <a:pt x="366534" y="161239"/>
                  </a:lnTo>
                  <a:close/>
                </a:path>
                <a:path w="472440" h="389889">
                  <a:moveTo>
                    <a:pt x="372275" y="110439"/>
                  </a:moveTo>
                  <a:lnTo>
                    <a:pt x="363601" y="100850"/>
                  </a:lnTo>
                  <a:lnTo>
                    <a:pt x="371754" y="111036"/>
                  </a:lnTo>
                  <a:lnTo>
                    <a:pt x="372275" y="110439"/>
                  </a:lnTo>
                  <a:close/>
                </a:path>
                <a:path w="472440" h="389889">
                  <a:moveTo>
                    <a:pt x="389686" y="124040"/>
                  </a:moveTo>
                  <a:lnTo>
                    <a:pt x="388493" y="123913"/>
                  </a:lnTo>
                  <a:lnTo>
                    <a:pt x="387413" y="123380"/>
                  </a:lnTo>
                  <a:lnTo>
                    <a:pt x="386422" y="122720"/>
                  </a:lnTo>
                  <a:lnTo>
                    <a:pt x="387388" y="123863"/>
                  </a:lnTo>
                  <a:lnTo>
                    <a:pt x="388493" y="124561"/>
                  </a:lnTo>
                  <a:lnTo>
                    <a:pt x="389686" y="124040"/>
                  </a:lnTo>
                  <a:close/>
                </a:path>
                <a:path w="472440" h="389889">
                  <a:moveTo>
                    <a:pt x="398348" y="39255"/>
                  </a:moveTo>
                  <a:lnTo>
                    <a:pt x="396976" y="40525"/>
                  </a:lnTo>
                  <a:lnTo>
                    <a:pt x="398195" y="40525"/>
                  </a:lnTo>
                  <a:lnTo>
                    <a:pt x="398348" y="39255"/>
                  </a:lnTo>
                  <a:close/>
                </a:path>
                <a:path w="472440" h="389889">
                  <a:moveTo>
                    <a:pt x="399961" y="34823"/>
                  </a:moveTo>
                  <a:lnTo>
                    <a:pt x="398691" y="33921"/>
                  </a:lnTo>
                  <a:lnTo>
                    <a:pt x="398208" y="33566"/>
                  </a:lnTo>
                  <a:lnTo>
                    <a:pt x="398627" y="34010"/>
                  </a:lnTo>
                  <a:lnTo>
                    <a:pt x="399961" y="34823"/>
                  </a:lnTo>
                  <a:close/>
                </a:path>
                <a:path w="472440" h="389889">
                  <a:moveTo>
                    <a:pt x="401929" y="77762"/>
                  </a:moveTo>
                  <a:lnTo>
                    <a:pt x="401472" y="76136"/>
                  </a:lnTo>
                  <a:lnTo>
                    <a:pt x="401764" y="74739"/>
                  </a:lnTo>
                  <a:lnTo>
                    <a:pt x="400011" y="73482"/>
                  </a:lnTo>
                  <a:lnTo>
                    <a:pt x="398919" y="76885"/>
                  </a:lnTo>
                  <a:lnTo>
                    <a:pt x="400138" y="78727"/>
                  </a:lnTo>
                  <a:lnTo>
                    <a:pt x="401650" y="79171"/>
                  </a:lnTo>
                  <a:lnTo>
                    <a:pt x="401929" y="77762"/>
                  </a:lnTo>
                  <a:close/>
                </a:path>
                <a:path w="472440" h="389889">
                  <a:moveTo>
                    <a:pt x="402882" y="32092"/>
                  </a:moveTo>
                  <a:lnTo>
                    <a:pt x="401980" y="32562"/>
                  </a:lnTo>
                  <a:lnTo>
                    <a:pt x="402247" y="33134"/>
                  </a:lnTo>
                  <a:lnTo>
                    <a:pt x="402882" y="32092"/>
                  </a:lnTo>
                  <a:close/>
                </a:path>
                <a:path w="472440" h="389889">
                  <a:moveTo>
                    <a:pt x="403021" y="33616"/>
                  </a:moveTo>
                  <a:lnTo>
                    <a:pt x="402602" y="33489"/>
                  </a:lnTo>
                  <a:lnTo>
                    <a:pt x="402323" y="33324"/>
                  </a:lnTo>
                  <a:lnTo>
                    <a:pt x="402247" y="33147"/>
                  </a:lnTo>
                  <a:lnTo>
                    <a:pt x="402043" y="33439"/>
                  </a:lnTo>
                  <a:lnTo>
                    <a:pt x="401764" y="33832"/>
                  </a:lnTo>
                  <a:lnTo>
                    <a:pt x="402310" y="33718"/>
                  </a:lnTo>
                  <a:lnTo>
                    <a:pt x="403021" y="33616"/>
                  </a:lnTo>
                  <a:close/>
                </a:path>
                <a:path w="472440" h="389889">
                  <a:moveTo>
                    <a:pt x="403707" y="39268"/>
                  </a:moveTo>
                  <a:lnTo>
                    <a:pt x="403288" y="38836"/>
                  </a:lnTo>
                  <a:lnTo>
                    <a:pt x="398627" y="34010"/>
                  </a:lnTo>
                  <a:lnTo>
                    <a:pt x="399288" y="36868"/>
                  </a:lnTo>
                  <a:lnTo>
                    <a:pt x="400850" y="39814"/>
                  </a:lnTo>
                  <a:lnTo>
                    <a:pt x="402196" y="38836"/>
                  </a:lnTo>
                  <a:lnTo>
                    <a:pt x="403707" y="39268"/>
                  </a:lnTo>
                  <a:close/>
                </a:path>
                <a:path w="472440" h="389889">
                  <a:moveTo>
                    <a:pt x="404050" y="92049"/>
                  </a:moveTo>
                  <a:lnTo>
                    <a:pt x="403936" y="90970"/>
                  </a:lnTo>
                  <a:lnTo>
                    <a:pt x="403644" y="91325"/>
                  </a:lnTo>
                  <a:lnTo>
                    <a:pt x="404050" y="92049"/>
                  </a:lnTo>
                  <a:close/>
                </a:path>
                <a:path w="472440" h="389889">
                  <a:moveTo>
                    <a:pt x="404431" y="31775"/>
                  </a:moveTo>
                  <a:lnTo>
                    <a:pt x="403923" y="31000"/>
                  </a:lnTo>
                  <a:lnTo>
                    <a:pt x="403440" y="30645"/>
                  </a:lnTo>
                  <a:lnTo>
                    <a:pt x="403313" y="32054"/>
                  </a:lnTo>
                  <a:lnTo>
                    <a:pt x="403771" y="31940"/>
                  </a:lnTo>
                  <a:lnTo>
                    <a:pt x="404101" y="31864"/>
                  </a:lnTo>
                  <a:lnTo>
                    <a:pt x="404431" y="31775"/>
                  </a:lnTo>
                  <a:close/>
                </a:path>
                <a:path w="472440" h="389889">
                  <a:moveTo>
                    <a:pt x="405218" y="33845"/>
                  </a:moveTo>
                  <a:lnTo>
                    <a:pt x="404444" y="33629"/>
                  </a:lnTo>
                  <a:lnTo>
                    <a:pt x="403694" y="33540"/>
                  </a:lnTo>
                  <a:lnTo>
                    <a:pt x="403021" y="33616"/>
                  </a:lnTo>
                  <a:lnTo>
                    <a:pt x="403479" y="33769"/>
                  </a:lnTo>
                  <a:lnTo>
                    <a:pt x="404177" y="33870"/>
                  </a:lnTo>
                  <a:lnTo>
                    <a:pt x="405218" y="33845"/>
                  </a:lnTo>
                  <a:close/>
                </a:path>
                <a:path w="472440" h="389889">
                  <a:moveTo>
                    <a:pt x="408965" y="91325"/>
                  </a:moveTo>
                  <a:lnTo>
                    <a:pt x="408825" y="90055"/>
                  </a:lnTo>
                  <a:lnTo>
                    <a:pt x="408546" y="87515"/>
                  </a:lnTo>
                  <a:lnTo>
                    <a:pt x="402869" y="81165"/>
                  </a:lnTo>
                  <a:lnTo>
                    <a:pt x="403936" y="90970"/>
                  </a:lnTo>
                  <a:lnTo>
                    <a:pt x="404685" y="90055"/>
                  </a:lnTo>
                  <a:lnTo>
                    <a:pt x="407568" y="92595"/>
                  </a:lnTo>
                  <a:lnTo>
                    <a:pt x="407441" y="93865"/>
                  </a:lnTo>
                  <a:lnTo>
                    <a:pt x="407403" y="95021"/>
                  </a:lnTo>
                  <a:lnTo>
                    <a:pt x="408965" y="91325"/>
                  </a:lnTo>
                  <a:close/>
                </a:path>
                <a:path w="472440" h="389889">
                  <a:moveTo>
                    <a:pt x="409397" y="23075"/>
                  </a:moveTo>
                  <a:lnTo>
                    <a:pt x="408876" y="23672"/>
                  </a:lnTo>
                  <a:lnTo>
                    <a:pt x="409168" y="23876"/>
                  </a:lnTo>
                  <a:lnTo>
                    <a:pt x="409397" y="23075"/>
                  </a:lnTo>
                  <a:close/>
                </a:path>
                <a:path w="472440" h="389889">
                  <a:moveTo>
                    <a:pt x="410540" y="98945"/>
                  </a:moveTo>
                  <a:lnTo>
                    <a:pt x="407390" y="95135"/>
                  </a:lnTo>
                  <a:lnTo>
                    <a:pt x="410540" y="98945"/>
                  </a:lnTo>
                  <a:close/>
                </a:path>
                <a:path w="472440" h="389889">
                  <a:moveTo>
                    <a:pt x="411607" y="25933"/>
                  </a:moveTo>
                  <a:lnTo>
                    <a:pt x="410603" y="24904"/>
                  </a:lnTo>
                  <a:lnTo>
                    <a:pt x="409168" y="23876"/>
                  </a:lnTo>
                  <a:lnTo>
                    <a:pt x="408571" y="25946"/>
                  </a:lnTo>
                  <a:lnTo>
                    <a:pt x="409282" y="24904"/>
                  </a:lnTo>
                  <a:lnTo>
                    <a:pt x="410502" y="25615"/>
                  </a:lnTo>
                  <a:lnTo>
                    <a:pt x="411607" y="25933"/>
                  </a:lnTo>
                  <a:close/>
                </a:path>
                <a:path w="472440" h="389889">
                  <a:moveTo>
                    <a:pt x="416483" y="92367"/>
                  </a:moveTo>
                  <a:lnTo>
                    <a:pt x="415277" y="90538"/>
                  </a:lnTo>
                  <a:lnTo>
                    <a:pt x="416382" y="87134"/>
                  </a:lnTo>
                  <a:lnTo>
                    <a:pt x="413067" y="87668"/>
                  </a:lnTo>
                  <a:lnTo>
                    <a:pt x="414286" y="89509"/>
                  </a:lnTo>
                  <a:lnTo>
                    <a:pt x="413905" y="95338"/>
                  </a:lnTo>
                  <a:lnTo>
                    <a:pt x="416483" y="92367"/>
                  </a:lnTo>
                  <a:close/>
                </a:path>
                <a:path w="472440" h="389889">
                  <a:moveTo>
                    <a:pt x="419493" y="83566"/>
                  </a:moveTo>
                  <a:lnTo>
                    <a:pt x="418553" y="80327"/>
                  </a:lnTo>
                  <a:lnTo>
                    <a:pt x="417055" y="79895"/>
                  </a:lnTo>
                  <a:lnTo>
                    <a:pt x="416064" y="78867"/>
                  </a:lnTo>
                  <a:lnTo>
                    <a:pt x="414324" y="77609"/>
                  </a:lnTo>
                  <a:lnTo>
                    <a:pt x="419493" y="83566"/>
                  </a:lnTo>
                  <a:close/>
                </a:path>
                <a:path w="472440" h="389889">
                  <a:moveTo>
                    <a:pt x="420331" y="20269"/>
                  </a:moveTo>
                  <a:lnTo>
                    <a:pt x="417144" y="16370"/>
                  </a:lnTo>
                  <a:lnTo>
                    <a:pt x="418071" y="19608"/>
                  </a:lnTo>
                  <a:lnTo>
                    <a:pt x="420331" y="20269"/>
                  </a:lnTo>
                  <a:close/>
                </a:path>
                <a:path w="472440" h="389889">
                  <a:moveTo>
                    <a:pt x="422389" y="47980"/>
                  </a:moveTo>
                  <a:lnTo>
                    <a:pt x="421576" y="46926"/>
                  </a:lnTo>
                  <a:lnTo>
                    <a:pt x="421157" y="46240"/>
                  </a:lnTo>
                  <a:lnTo>
                    <a:pt x="421563" y="47015"/>
                  </a:lnTo>
                  <a:lnTo>
                    <a:pt x="422389" y="47980"/>
                  </a:lnTo>
                  <a:close/>
                </a:path>
                <a:path w="472440" h="389889">
                  <a:moveTo>
                    <a:pt x="424154" y="19138"/>
                  </a:moveTo>
                  <a:lnTo>
                    <a:pt x="423976" y="16116"/>
                  </a:lnTo>
                  <a:lnTo>
                    <a:pt x="420560" y="11430"/>
                  </a:lnTo>
                  <a:lnTo>
                    <a:pt x="424154" y="19138"/>
                  </a:lnTo>
                  <a:close/>
                </a:path>
                <a:path w="472440" h="389889">
                  <a:moveTo>
                    <a:pt x="424992" y="45605"/>
                  </a:moveTo>
                  <a:lnTo>
                    <a:pt x="423418" y="44335"/>
                  </a:lnTo>
                  <a:lnTo>
                    <a:pt x="420116" y="44335"/>
                  </a:lnTo>
                  <a:lnTo>
                    <a:pt x="420928" y="45605"/>
                  </a:lnTo>
                  <a:lnTo>
                    <a:pt x="424992" y="45605"/>
                  </a:lnTo>
                  <a:close/>
                </a:path>
                <a:path w="472440" h="389889">
                  <a:moveTo>
                    <a:pt x="426783" y="53695"/>
                  </a:moveTo>
                  <a:lnTo>
                    <a:pt x="426046" y="52933"/>
                  </a:lnTo>
                  <a:lnTo>
                    <a:pt x="425894" y="52222"/>
                  </a:lnTo>
                  <a:lnTo>
                    <a:pt x="425907" y="51574"/>
                  </a:lnTo>
                  <a:lnTo>
                    <a:pt x="424472" y="52565"/>
                  </a:lnTo>
                  <a:lnTo>
                    <a:pt x="422198" y="52895"/>
                  </a:lnTo>
                  <a:lnTo>
                    <a:pt x="423506" y="54254"/>
                  </a:lnTo>
                  <a:lnTo>
                    <a:pt x="426783" y="53695"/>
                  </a:lnTo>
                  <a:close/>
                </a:path>
                <a:path w="472440" h="389889">
                  <a:moveTo>
                    <a:pt x="427215" y="50393"/>
                  </a:moveTo>
                  <a:lnTo>
                    <a:pt x="426897" y="49276"/>
                  </a:lnTo>
                  <a:lnTo>
                    <a:pt x="426580" y="49657"/>
                  </a:lnTo>
                  <a:lnTo>
                    <a:pt x="425932" y="50507"/>
                  </a:lnTo>
                  <a:lnTo>
                    <a:pt x="425907" y="51574"/>
                  </a:lnTo>
                  <a:lnTo>
                    <a:pt x="426669" y="51066"/>
                  </a:lnTo>
                  <a:lnTo>
                    <a:pt x="427215" y="50393"/>
                  </a:lnTo>
                  <a:close/>
                </a:path>
                <a:path w="472440" h="389889">
                  <a:moveTo>
                    <a:pt x="427875" y="45605"/>
                  </a:moveTo>
                  <a:lnTo>
                    <a:pt x="426593" y="41795"/>
                  </a:lnTo>
                  <a:lnTo>
                    <a:pt x="423837" y="40525"/>
                  </a:lnTo>
                  <a:lnTo>
                    <a:pt x="421093" y="39255"/>
                  </a:lnTo>
                  <a:lnTo>
                    <a:pt x="420446" y="34175"/>
                  </a:lnTo>
                  <a:lnTo>
                    <a:pt x="417360" y="26555"/>
                  </a:lnTo>
                  <a:lnTo>
                    <a:pt x="421424" y="26555"/>
                  </a:lnTo>
                  <a:lnTo>
                    <a:pt x="418680" y="24015"/>
                  </a:lnTo>
                  <a:lnTo>
                    <a:pt x="417322" y="24015"/>
                  </a:lnTo>
                  <a:lnTo>
                    <a:pt x="413740" y="21475"/>
                  </a:lnTo>
                  <a:lnTo>
                    <a:pt x="416648" y="25285"/>
                  </a:lnTo>
                  <a:lnTo>
                    <a:pt x="415112" y="27825"/>
                  </a:lnTo>
                  <a:lnTo>
                    <a:pt x="413816" y="30365"/>
                  </a:lnTo>
                  <a:lnTo>
                    <a:pt x="417449" y="34175"/>
                  </a:lnTo>
                  <a:lnTo>
                    <a:pt x="412699" y="31635"/>
                  </a:lnTo>
                  <a:lnTo>
                    <a:pt x="410146" y="30365"/>
                  </a:lnTo>
                  <a:lnTo>
                    <a:pt x="407682" y="30365"/>
                  </a:lnTo>
                  <a:lnTo>
                    <a:pt x="403225" y="29095"/>
                  </a:lnTo>
                  <a:lnTo>
                    <a:pt x="404990" y="30365"/>
                  </a:lnTo>
                  <a:lnTo>
                    <a:pt x="407301" y="31635"/>
                  </a:lnTo>
                  <a:lnTo>
                    <a:pt x="404431" y="32905"/>
                  </a:lnTo>
                  <a:lnTo>
                    <a:pt x="404837" y="32905"/>
                  </a:lnTo>
                  <a:lnTo>
                    <a:pt x="405485" y="34175"/>
                  </a:lnTo>
                  <a:lnTo>
                    <a:pt x="405739" y="35445"/>
                  </a:lnTo>
                  <a:lnTo>
                    <a:pt x="405638" y="34175"/>
                  </a:lnTo>
                  <a:lnTo>
                    <a:pt x="406869" y="35445"/>
                  </a:lnTo>
                  <a:lnTo>
                    <a:pt x="408165" y="35445"/>
                  </a:lnTo>
                  <a:lnTo>
                    <a:pt x="409270" y="36715"/>
                  </a:lnTo>
                  <a:lnTo>
                    <a:pt x="412178" y="41795"/>
                  </a:lnTo>
                  <a:lnTo>
                    <a:pt x="408825" y="44335"/>
                  </a:lnTo>
                  <a:lnTo>
                    <a:pt x="409752" y="48145"/>
                  </a:lnTo>
                  <a:lnTo>
                    <a:pt x="407733" y="48145"/>
                  </a:lnTo>
                  <a:lnTo>
                    <a:pt x="408305" y="45605"/>
                  </a:lnTo>
                  <a:lnTo>
                    <a:pt x="405828" y="44335"/>
                  </a:lnTo>
                  <a:lnTo>
                    <a:pt x="407225" y="48145"/>
                  </a:lnTo>
                  <a:lnTo>
                    <a:pt x="403275" y="44335"/>
                  </a:lnTo>
                  <a:lnTo>
                    <a:pt x="400469" y="44335"/>
                  </a:lnTo>
                  <a:lnTo>
                    <a:pt x="400011" y="44335"/>
                  </a:lnTo>
                  <a:lnTo>
                    <a:pt x="399186" y="43065"/>
                  </a:lnTo>
                  <a:lnTo>
                    <a:pt x="399884" y="44335"/>
                  </a:lnTo>
                  <a:lnTo>
                    <a:pt x="397725" y="44335"/>
                  </a:lnTo>
                  <a:lnTo>
                    <a:pt x="398030" y="41795"/>
                  </a:lnTo>
                  <a:lnTo>
                    <a:pt x="396163" y="41795"/>
                  </a:lnTo>
                  <a:lnTo>
                    <a:pt x="396163" y="46875"/>
                  </a:lnTo>
                  <a:lnTo>
                    <a:pt x="393153" y="45605"/>
                  </a:lnTo>
                  <a:lnTo>
                    <a:pt x="396024" y="45605"/>
                  </a:lnTo>
                  <a:lnTo>
                    <a:pt x="396163" y="46875"/>
                  </a:lnTo>
                  <a:lnTo>
                    <a:pt x="396163" y="41795"/>
                  </a:lnTo>
                  <a:lnTo>
                    <a:pt x="395617" y="41795"/>
                  </a:lnTo>
                  <a:lnTo>
                    <a:pt x="389064" y="41795"/>
                  </a:lnTo>
                  <a:lnTo>
                    <a:pt x="389382" y="44335"/>
                  </a:lnTo>
                  <a:lnTo>
                    <a:pt x="387350" y="44335"/>
                  </a:lnTo>
                  <a:lnTo>
                    <a:pt x="388531" y="47167"/>
                  </a:lnTo>
                  <a:lnTo>
                    <a:pt x="386943" y="53225"/>
                  </a:lnTo>
                  <a:lnTo>
                    <a:pt x="385953" y="53225"/>
                  </a:lnTo>
                  <a:lnTo>
                    <a:pt x="383603" y="55765"/>
                  </a:lnTo>
                  <a:lnTo>
                    <a:pt x="381927" y="60845"/>
                  </a:lnTo>
                  <a:lnTo>
                    <a:pt x="381292" y="61379"/>
                  </a:lnTo>
                  <a:lnTo>
                    <a:pt x="379691" y="59118"/>
                  </a:lnTo>
                  <a:lnTo>
                    <a:pt x="377101" y="58547"/>
                  </a:lnTo>
                  <a:lnTo>
                    <a:pt x="375564" y="58699"/>
                  </a:lnTo>
                  <a:lnTo>
                    <a:pt x="374586" y="59207"/>
                  </a:lnTo>
                  <a:lnTo>
                    <a:pt x="371983" y="58369"/>
                  </a:lnTo>
                  <a:lnTo>
                    <a:pt x="369836" y="58343"/>
                  </a:lnTo>
                  <a:lnTo>
                    <a:pt x="371233" y="62217"/>
                  </a:lnTo>
                  <a:lnTo>
                    <a:pt x="371805" y="62445"/>
                  </a:lnTo>
                  <a:lnTo>
                    <a:pt x="372186" y="62471"/>
                  </a:lnTo>
                  <a:lnTo>
                    <a:pt x="372706" y="62636"/>
                  </a:lnTo>
                  <a:lnTo>
                    <a:pt x="372948" y="61188"/>
                  </a:lnTo>
                  <a:lnTo>
                    <a:pt x="373316" y="59867"/>
                  </a:lnTo>
                  <a:lnTo>
                    <a:pt x="374573" y="59220"/>
                  </a:lnTo>
                  <a:lnTo>
                    <a:pt x="378079" y="60337"/>
                  </a:lnTo>
                  <a:lnTo>
                    <a:pt x="380695" y="61899"/>
                  </a:lnTo>
                  <a:lnTo>
                    <a:pt x="378942" y="63385"/>
                  </a:lnTo>
                  <a:lnTo>
                    <a:pt x="372706" y="63385"/>
                  </a:lnTo>
                  <a:lnTo>
                    <a:pt x="372325" y="65925"/>
                  </a:lnTo>
                  <a:lnTo>
                    <a:pt x="372122" y="68465"/>
                  </a:lnTo>
                  <a:lnTo>
                    <a:pt x="368820" y="68465"/>
                  </a:lnTo>
                  <a:lnTo>
                    <a:pt x="365099" y="65925"/>
                  </a:lnTo>
                  <a:lnTo>
                    <a:pt x="364540" y="68465"/>
                  </a:lnTo>
                  <a:lnTo>
                    <a:pt x="356679" y="65925"/>
                  </a:lnTo>
                  <a:lnTo>
                    <a:pt x="359359" y="71005"/>
                  </a:lnTo>
                  <a:lnTo>
                    <a:pt x="353187" y="68465"/>
                  </a:lnTo>
                  <a:lnTo>
                    <a:pt x="349669" y="71005"/>
                  </a:lnTo>
                  <a:lnTo>
                    <a:pt x="347294" y="74815"/>
                  </a:lnTo>
                  <a:lnTo>
                    <a:pt x="344551" y="77355"/>
                  </a:lnTo>
                  <a:lnTo>
                    <a:pt x="348716" y="82435"/>
                  </a:lnTo>
                  <a:lnTo>
                    <a:pt x="346405" y="83705"/>
                  </a:lnTo>
                  <a:lnTo>
                    <a:pt x="345630" y="86245"/>
                  </a:lnTo>
                  <a:lnTo>
                    <a:pt x="344779" y="91325"/>
                  </a:lnTo>
                  <a:lnTo>
                    <a:pt x="348716" y="95135"/>
                  </a:lnTo>
                  <a:lnTo>
                    <a:pt x="349605" y="100215"/>
                  </a:lnTo>
                  <a:lnTo>
                    <a:pt x="340321" y="97675"/>
                  </a:lnTo>
                  <a:lnTo>
                    <a:pt x="337197" y="100215"/>
                  </a:lnTo>
                  <a:lnTo>
                    <a:pt x="335991" y="98945"/>
                  </a:lnTo>
                  <a:lnTo>
                    <a:pt x="332816" y="98945"/>
                  </a:lnTo>
                  <a:lnTo>
                    <a:pt x="331419" y="104025"/>
                  </a:lnTo>
                  <a:lnTo>
                    <a:pt x="330517" y="109105"/>
                  </a:lnTo>
                  <a:lnTo>
                    <a:pt x="326110" y="110375"/>
                  </a:lnTo>
                  <a:lnTo>
                    <a:pt x="326542" y="112915"/>
                  </a:lnTo>
                  <a:lnTo>
                    <a:pt x="325386" y="112915"/>
                  </a:lnTo>
                  <a:lnTo>
                    <a:pt x="323761" y="111645"/>
                  </a:lnTo>
                  <a:lnTo>
                    <a:pt x="323176" y="111645"/>
                  </a:lnTo>
                  <a:lnTo>
                    <a:pt x="321881" y="114185"/>
                  </a:lnTo>
                  <a:lnTo>
                    <a:pt x="321741" y="116725"/>
                  </a:lnTo>
                  <a:lnTo>
                    <a:pt x="318350" y="112915"/>
                  </a:lnTo>
                  <a:lnTo>
                    <a:pt x="317220" y="111645"/>
                  </a:lnTo>
                  <a:lnTo>
                    <a:pt x="317182" y="112915"/>
                  </a:lnTo>
                  <a:lnTo>
                    <a:pt x="314515" y="111645"/>
                  </a:lnTo>
                  <a:lnTo>
                    <a:pt x="318147" y="115455"/>
                  </a:lnTo>
                  <a:lnTo>
                    <a:pt x="321779" y="117995"/>
                  </a:lnTo>
                  <a:lnTo>
                    <a:pt x="321894" y="119265"/>
                  </a:lnTo>
                  <a:lnTo>
                    <a:pt x="322783" y="123075"/>
                  </a:lnTo>
                  <a:lnTo>
                    <a:pt x="319430" y="120535"/>
                  </a:lnTo>
                  <a:lnTo>
                    <a:pt x="318655" y="121805"/>
                  </a:lnTo>
                  <a:lnTo>
                    <a:pt x="317754" y="123075"/>
                  </a:lnTo>
                  <a:lnTo>
                    <a:pt x="313969" y="120535"/>
                  </a:lnTo>
                  <a:lnTo>
                    <a:pt x="316649" y="125615"/>
                  </a:lnTo>
                  <a:lnTo>
                    <a:pt x="311073" y="128155"/>
                  </a:lnTo>
                  <a:lnTo>
                    <a:pt x="317677" y="137045"/>
                  </a:lnTo>
                  <a:lnTo>
                    <a:pt x="316699" y="135775"/>
                  </a:lnTo>
                  <a:lnTo>
                    <a:pt x="312407" y="135775"/>
                  </a:lnTo>
                  <a:lnTo>
                    <a:pt x="313347" y="138315"/>
                  </a:lnTo>
                  <a:lnTo>
                    <a:pt x="307670" y="133235"/>
                  </a:lnTo>
                  <a:lnTo>
                    <a:pt x="311962" y="143395"/>
                  </a:lnTo>
                  <a:lnTo>
                    <a:pt x="307213" y="140855"/>
                  </a:lnTo>
                  <a:lnTo>
                    <a:pt x="304711" y="139585"/>
                  </a:lnTo>
                  <a:lnTo>
                    <a:pt x="302336" y="134505"/>
                  </a:lnTo>
                  <a:lnTo>
                    <a:pt x="303199" y="139585"/>
                  </a:lnTo>
                  <a:lnTo>
                    <a:pt x="303136" y="144665"/>
                  </a:lnTo>
                  <a:lnTo>
                    <a:pt x="304304" y="149745"/>
                  </a:lnTo>
                  <a:lnTo>
                    <a:pt x="301117" y="144665"/>
                  </a:lnTo>
                  <a:lnTo>
                    <a:pt x="300075" y="145935"/>
                  </a:lnTo>
                  <a:lnTo>
                    <a:pt x="302679" y="153555"/>
                  </a:lnTo>
                  <a:lnTo>
                    <a:pt x="299212" y="151015"/>
                  </a:lnTo>
                  <a:lnTo>
                    <a:pt x="293065" y="149745"/>
                  </a:lnTo>
                  <a:lnTo>
                    <a:pt x="287350" y="153555"/>
                  </a:lnTo>
                  <a:lnTo>
                    <a:pt x="286473" y="154254"/>
                  </a:lnTo>
                  <a:lnTo>
                    <a:pt x="286473" y="203085"/>
                  </a:lnTo>
                  <a:lnTo>
                    <a:pt x="285076" y="203085"/>
                  </a:lnTo>
                  <a:lnTo>
                    <a:pt x="282714" y="201815"/>
                  </a:lnTo>
                  <a:lnTo>
                    <a:pt x="282968" y="200545"/>
                  </a:lnTo>
                  <a:lnTo>
                    <a:pt x="283806" y="200545"/>
                  </a:lnTo>
                  <a:lnTo>
                    <a:pt x="285597" y="201815"/>
                  </a:lnTo>
                  <a:lnTo>
                    <a:pt x="286473" y="203085"/>
                  </a:lnTo>
                  <a:lnTo>
                    <a:pt x="286473" y="154254"/>
                  </a:lnTo>
                  <a:lnTo>
                    <a:pt x="280949" y="158635"/>
                  </a:lnTo>
                  <a:lnTo>
                    <a:pt x="272757" y="161175"/>
                  </a:lnTo>
                  <a:lnTo>
                    <a:pt x="276390" y="164985"/>
                  </a:lnTo>
                  <a:lnTo>
                    <a:pt x="274078" y="163715"/>
                  </a:lnTo>
                  <a:lnTo>
                    <a:pt x="271068" y="163715"/>
                  </a:lnTo>
                  <a:lnTo>
                    <a:pt x="272580" y="167525"/>
                  </a:lnTo>
                  <a:lnTo>
                    <a:pt x="271221" y="166255"/>
                  </a:lnTo>
                  <a:lnTo>
                    <a:pt x="269862" y="164985"/>
                  </a:lnTo>
                  <a:lnTo>
                    <a:pt x="267601" y="163715"/>
                  </a:lnTo>
                  <a:lnTo>
                    <a:pt x="266674" y="161175"/>
                  </a:lnTo>
                  <a:lnTo>
                    <a:pt x="265531" y="166255"/>
                  </a:lnTo>
                  <a:lnTo>
                    <a:pt x="257835" y="161175"/>
                  </a:lnTo>
                  <a:lnTo>
                    <a:pt x="261886" y="171335"/>
                  </a:lnTo>
                  <a:lnTo>
                    <a:pt x="259156" y="168795"/>
                  </a:lnTo>
                  <a:lnTo>
                    <a:pt x="259207" y="166255"/>
                  </a:lnTo>
                  <a:lnTo>
                    <a:pt x="257479" y="164985"/>
                  </a:lnTo>
                  <a:lnTo>
                    <a:pt x="258419" y="168795"/>
                  </a:lnTo>
                  <a:lnTo>
                    <a:pt x="254939" y="166255"/>
                  </a:lnTo>
                  <a:lnTo>
                    <a:pt x="255219" y="164985"/>
                  </a:lnTo>
                  <a:lnTo>
                    <a:pt x="254749" y="162445"/>
                  </a:lnTo>
                  <a:lnTo>
                    <a:pt x="254114" y="166255"/>
                  </a:lnTo>
                  <a:lnTo>
                    <a:pt x="256235" y="171335"/>
                  </a:lnTo>
                  <a:lnTo>
                    <a:pt x="260159" y="176415"/>
                  </a:lnTo>
                  <a:lnTo>
                    <a:pt x="264922" y="182765"/>
                  </a:lnTo>
                  <a:lnTo>
                    <a:pt x="259956" y="180225"/>
                  </a:lnTo>
                  <a:lnTo>
                    <a:pt x="259524" y="181495"/>
                  </a:lnTo>
                  <a:lnTo>
                    <a:pt x="262648" y="187845"/>
                  </a:lnTo>
                  <a:lnTo>
                    <a:pt x="259842" y="186575"/>
                  </a:lnTo>
                  <a:lnTo>
                    <a:pt x="256501" y="184035"/>
                  </a:lnTo>
                  <a:lnTo>
                    <a:pt x="257886" y="181495"/>
                  </a:lnTo>
                  <a:lnTo>
                    <a:pt x="256336" y="182765"/>
                  </a:lnTo>
                  <a:lnTo>
                    <a:pt x="247180" y="184035"/>
                  </a:lnTo>
                  <a:lnTo>
                    <a:pt x="251396" y="189115"/>
                  </a:lnTo>
                  <a:lnTo>
                    <a:pt x="267131" y="189115"/>
                  </a:lnTo>
                  <a:lnTo>
                    <a:pt x="267246" y="187845"/>
                  </a:lnTo>
                  <a:lnTo>
                    <a:pt x="267373" y="186575"/>
                  </a:lnTo>
                  <a:lnTo>
                    <a:pt x="268681" y="187845"/>
                  </a:lnTo>
                  <a:lnTo>
                    <a:pt x="270179" y="190385"/>
                  </a:lnTo>
                  <a:lnTo>
                    <a:pt x="271868" y="192925"/>
                  </a:lnTo>
                  <a:lnTo>
                    <a:pt x="271208" y="190385"/>
                  </a:lnTo>
                  <a:lnTo>
                    <a:pt x="274459" y="191655"/>
                  </a:lnTo>
                  <a:lnTo>
                    <a:pt x="276923" y="195465"/>
                  </a:lnTo>
                  <a:lnTo>
                    <a:pt x="279044" y="200545"/>
                  </a:lnTo>
                  <a:lnTo>
                    <a:pt x="274459" y="198005"/>
                  </a:lnTo>
                  <a:lnTo>
                    <a:pt x="276872" y="201815"/>
                  </a:lnTo>
                  <a:lnTo>
                    <a:pt x="279692" y="206895"/>
                  </a:lnTo>
                  <a:lnTo>
                    <a:pt x="283032" y="210705"/>
                  </a:lnTo>
                  <a:lnTo>
                    <a:pt x="282638" y="209435"/>
                  </a:lnTo>
                  <a:lnTo>
                    <a:pt x="282536" y="208165"/>
                  </a:lnTo>
                  <a:lnTo>
                    <a:pt x="282727" y="208165"/>
                  </a:lnTo>
                  <a:lnTo>
                    <a:pt x="283387" y="209435"/>
                  </a:lnTo>
                  <a:lnTo>
                    <a:pt x="284035" y="209435"/>
                  </a:lnTo>
                  <a:lnTo>
                    <a:pt x="285369" y="210705"/>
                  </a:lnTo>
                  <a:lnTo>
                    <a:pt x="284530" y="209435"/>
                  </a:lnTo>
                  <a:lnTo>
                    <a:pt x="284124" y="208165"/>
                  </a:lnTo>
                  <a:lnTo>
                    <a:pt x="283730" y="206895"/>
                  </a:lnTo>
                  <a:lnTo>
                    <a:pt x="290537" y="213245"/>
                  </a:lnTo>
                  <a:lnTo>
                    <a:pt x="288340" y="210705"/>
                  </a:lnTo>
                  <a:lnTo>
                    <a:pt x="296684" y="210705"/>
                  </a:lnTo>
                  <a:lnTo>
                    <a:pt x="295490" y="206895"/>
                  </a:lnTo>
                  <a:lnTo>
                    <a:pt x="294309" y="203085"/>
                  </a:lnTo>
                  <a:lnTo>
                    <a:pt x="291541" y="194195"/>
                  </a:lnTo>
                  <a:lnTo>
                    <a:pt x="290588" y="190385"/>
                  </a:lnTo>
                  <a:lnTo>
                    <a:pt x="289953" y="187845"/>
                  </a:lnTo>
                  <a:lnTo>
                    <a:pt x="290042" y="186575"/>
                  </a:lnTo>
                  <a:lnTo>
                    <a:pt x="290334" y="182765"/>
                  </a:lnTo>
                  <a:lnTo>
                    <a:pt x="290525" y="180225"/>
                  </a:lnTo>
                  <a:lnTo>
                    <a:pt x="293649" y="186575"/>
                  </a:lnTo>
                  <a:lnTo>
                    <a:pt x="297459" y="189115"/>
                  </a:lnTo>
                  <a:lnTo>
                    <a:pt x="299504" y="191643"/>
                  </a:lnTo>
                  <a:lnTo>
                    <a:pt x="306768" y="190385"/>
                  </a:lnTo>
                  <a:lnTo>
                    <a:pt x="306133" y="185305"/>
                  </a:lnTo>
                  <a:lnTo>
                    <a:pt x="309092" y="189115"/>
                  </a:lnTo>
                  <a:lnTo>
                    <a:pt x="310146" y="190779"/>
                  </a:lnTo>
                  <a:lnTo>
                    <a:pt x="309562" y="189115"/>
                  </a:lnTo>
                  <a:lnTo>
                    <a:pt x="308076" y="185305"/>
                  </a:lnTo>
                  <a:lnTo>
                    <a:pt x="307581" y="184035"/>
                  </a:lnTo>
                  <a:lnTo>
                    <a:pt x="308648" y="184035"/>
                  </a:lnTo>
                  <a:lnTo>
                    <a:pt x="309867" y="185305"/>
                  </a:lnTo>
                  <a:lnTo>
                    <a:pt x="309473" y="184035"/>
                  </a:lnTo>
                  <a:lnTo>
                    <a:pt x="308698" y="181495"/>
                  </a:lnTo>
                  <a:lnTo>
                    <a:pt x="314020" y="181495"/>
                  </a:lnTo>
                  <a:lnTo>
                    <a:pt x="315709" y="184035"/>
                  </a:lnTo>
                  <a:lnTo>
                    <a:pt x="315188" y="185305"/>
                  </a:lnTo>
                  <a:lnTo>
                    <a:pt x="318985" y="182765"/>
                  </a:lnTo>
                  <a:lnTo>
                    <a:pt x="319760" y="181495"/>
                  </a:lnTo>
                  <a:lnTo>
                    <a:pt x="320535" y="180225"/>
                  </a:lnTo>
                  <a:lnTo>
                    <a:pt x="322084" y="177685"/>
                  </a:lnTo>
                  <a:lnTo>
                    <a:pt x="323049" y="172605"/>
                  </a:lnTo>
                  <a:lnTo>
                    <a:pt x="322516" y="171335"/>
                  </a:lnTo>
                  <a:lnTo>
                    <a:pt x="320929" y="167525"/>
                  </a:lnTo>
                  <a:lnTo>
                    <a:pt x="320395" y="166255"/>
                  </a:lnTo>
                  <a:lnTo>
                    <a:pt x="321360" y="167525"/>
                  </a:lnTo>
                  <a:lnTo>
                    <a:pt x="328549" y="176415"/>
                  </a:lnTo>
                  <a:lnTo>
                    <a:pt x="329768" y="177685"/>
                  </a:lnTo>
                  <a:lnTo>
                    <a:pt x="323786" y="166255"/>
                  </a:lnTo>
                  <a:lnTo>
                    <a:pt x="323126" y="164985"/>
                  </a:lnTo>
                  <a:lnTo>
                    <a:pt x="317144" y="153555"/>
                  </a:lnTo>
                  <a:lnTo>
                    <a:pt x="315150" y="149745"/>
                  </a:lnTo>
                  <a:lnTo>
                    <a:pt x="312496" y="144665"/>
                  </a:lnTo>
                  <a:lnTo>
                    <a:pt x="318376" y="151015"/>
                  </a:lnTo>
                  <a:lnTo>
                    <a:pt x="326986" y="161175"/>
                  </a:lnTo>
                  <a:lnTo>
                    <a:pt x="332435" y="167525"/>
                  </a:lnTo>
                  <a:lnTo>
                    <a:pt x="334632" y="172339"/>
                  </a:lnTo>
                  <a:lnTo>
                    <a:pt x="323494" y="161798"/>
                  </a:lnTo>
                  <a:lnTo>
                    <a:pt x="335026" y="178917"/>
                  </a:lnTo>
                  <a:lnTo>
                    <a:pt x="331800" y="172605"/>
                  </a:lnTo>
                  <a:lnTo>
                    <a:pt x="333121" y="172567"/>
                  </a:lnTo>
                  <a:lnTo>
                    <a:pt x="334810" y="172732"/>
                  </a:lnTo>
                  <a:lnTo>
                    <a:pt x="335343" y="173875"/>
                  </a:lnTo>
                  <a:lnTo>
                    <a:pt x="339305" y="173875"/>
                  </a:lnTo>
                  <a:lnTo>
                    <a:pt x="339077" y="170065"/>
                  </a:lnTo>
                  <a:lnTo>
                    <a:pt x="328599" y="161175"/>
                  </a:lnTo>
                  <a:lnTo>
                    <a:pt x="328891" y="159905"/>
                  </a:lnTo>
                  <a:lnTo>
                    <a:pt x="338112" y="164985"/>
                  </a:lnTo>
                  <a:lnTo>
                    <a:pt x="334187" y="162445"/>
                  </a:lnTo>
                  <a:lnTo>
                    <a:pt x="342938" y="166255"/>
                  </a:lnTo>
                  <a:lnTo>
                    <a:pt x="340677" y="164985"/>
                  </a:lnTo>
                  <a:lnTo>
                    <a:pt x="338759" y="162445"/>
                  </a:lnTo>
                  <a:lnTo>
                    <a:pt x="336842" y="159905"/>
                  </a:lnTo>
                  <a:lnTo>
                    <a:pt x="332054" y="153555"/>
                  </a:lnTo>
                  <a:lnTo>
                    <a:pt x="333857" y="152285"/>
                  </a:lnTo>
                  <a:lnTo>
                    <a:pt x="335064" y="154825"/>
                  </a:lnTo>
                  <a:lnTo>
                    <a:pt x="343395" y="163588"/>
                  </a:lnTo>
                  <a:lnTo>
                    <a:pt x="339394" y="153936"/>
                  </a:lnTo>
                  <a:lnTo>
                    <a:pt x="346075" y="159905"/>
                  </a:lnTo>
                  <a:lnTo>
                    <a:pt x="347713" y="161086"/>
                  </a:lnTo>
                  <a:lnTo>
                    <a:pt x="352945" y="159905"/>
                  </a:lnTo>
                  <a:lnTo>
                    <a:pt x="352996" y="157365"/>
                  </a:lnTo>
                  <a:lnTo>
                    <a:pt x="349224" y="157365"/>
                  </a:lnTo>
                  <a:lnTo>
                    <a:pt x="350227" y="153555"/>
                  </a:lnTo>
                  <a:lnTo>
                    <a:pt x="349250" y="151015"/>
                  </a:lnTo>
                  <a:lnTo>
                    <a:pt x="347294" y="145935"/>
                  </a:lnTo>
                  <a:lnTo>
                    <a:pt x="346671" y="144665"/>
                  </a:lnTo>
                  <a:lnTo>
                    <a:pt x="346049" y="143395"/>
                  </a:lnTo>
                  <a:lnTo>
                    <a:pt x="344182" y="139585"/>
                  </a:lnTo>
                  <a:lnTo>
                    <a:pt x="344297" y="138315"/>
                  </a:lnTo>
                  <a:lnTo>
                    <a:pt x="344411" y="137045"/>
                  </a:lnTo>
                  <a:lnTo>
                    <a:pt x="344639" y="134505"/>
                  </a:lnTo>
                  <a:lnTo>
                    <a:pt x="346100" y="138315"/>
                  </a:lnTo>
                  <a:lnTo>
                    <a:pt x="355473" y="149745"/>
                  </a:lnTo>
                  <a:lnTo>
                    <a:pt x="358775" y="149745"/>
                  </a:lnTo>
                  <a:lnTo>
                    <a:pt x="354139" y="142125"/>
                  </a:lnTo>
                  <a:lnTo>
                    <a:pt x="349885" y="134505"/>
                  </a:lnTo>
                  <a:lnTo>
                    <a:pt x="347751" y="130695"/>
                  </a:lnTo>
                  <a:lnTo>
                    <a:pt x="343966" y="123075"/>
                  </a:lnTo>
                  <a:lnTo>
                    <a:pt x="342074" y="119265"/>
                  </a:lnTo>
                  <a:lnTo>
                    <a:pt x="341249" y="116725"/>
                  </a:lnTo>
                  <a:lnTo>
                    <a:pt x="340004" y="112915"/>
                  </a:lnTo>
                  <a:lnTo>
                    <a:pt x="339598" y="111645"/>
                  </a:lnTo>
                  <a:lnTo>
                    <a:pt x="343077" y="114185"/>
                  </a:lnTo>
                  <a:lnTo>
                    <a:pt x="342938" y="111645"/>
                  </a:lnTo>
                  <a:lnTo>
                    <a:pt x="342722" y="107835"/>
                  </a:lnTo>
                  <a:lnTo>
                    <a:pt x="347624" y="116725"/>
                  </a:lnTo>
                  <a:lnTo>
                    <a:pt x="353237" y="128155"/>
                  </a:lnTo>
                  <a:lnTo>
                    <a:pt x="358432" y="139585"/>
                  </a:lnTo>
                  <a:lnTo>
                    <a:pt x="362064" y="148475"/>
                  </a:lnTo>
                  <a:lnTo>
                    <a:pt x="365823" y="149745"/>
                  </a:lnTo>
                  <a:lnTo>
                    <a:pt x="365772" y="152285"/>
                  </a:lnTo>
                  <a:lnTo>
                    <a:pt x="367855" y="149745"/>
                  </a:lnTo>
                  <a:lnTo>
                    <a:pt x="371284" y="152285"/>
                  </a:lnTo>
                  <a:lnTo>
                    <a:pt x="370535" y="154825"/>
                  </a:lnTo>
                  <a:lnTo>
                    <a:pt x="370001" y="156095"/>
                  </a:lnTo>
                  <a:lnTo>
                    <a:pt x="377126" y="153555"/>
                  </a:lnTo>
                  <a:lnTo>
                    <a:pt x="371208" y="147205"/>
                  </a:lnTo>
                  <a:lnTo>
                    <a:pt x="375602" y="143395"/>
                  </a:lnTo>
                  <a:lnTo>
                    <a:pt x="370674" y="138315"/>
                  </a:lnTo>
                  <a:lnTo>
                    <a:pt x="370636" y="149745"/>
                  </a:lnTo>
                  <a:lnTo>
                    <a:pt x="366242" y="143395"/>
                  </a:lnTo>
                  <a:lnTo>
                    <a:pt x="362686" y="137045"/>
                  </a:lnTo>
                  <a:lnTo>
                    <a:pt x="361149" y="129425"/>
                  </a:lnTo>
                  <a:lnTo>
                    <a:pt x="362813" y="125615"/>
                  </a:lnTo>
                  <a:lnTo>
                    <a:pt x="366052" y="128155"/>
                  </a:lnTo>
                  <a:lnTo>
                    <a:pt x="372173" y="138315"/>
                  </a:lnTo>
                  <a:lnTo>
                    <a:pt x="374154" y="140855"/>
                  </a:lnTo>
                  <a:lnTo>
                    <a:pt x="372694" y="137045"/>
                  </a:lnTo>
                  <a:lnTo>
                    <a:pt x="374078" y="133235"/>
                  </a:lnTo>
                  <a:lnTo>
                    <a:pt x="375818" y="134505"/>
                  </a:lnTo>
                  <a:lnTo>
                    <a:pt x="377215" y="138315"/>
                  </a:lnTo>
                  <a:lnTo>
                    <a:pt x="378510" y="137045"/>
                  </a:lnTo>
                  <a:lnTo>
                    <a:pt x="377812" y="133235"/>
                  </a:lnTo>
                  <a:lnTo>
                    <a:pt x="377799" y="130695"/>
                  </a:lnTo>
                  <a:lnTo>
                    <a:pt x="382460" y="130695"/>
                  </a:lnTo>
                  <a:lnTo>
                    <a:pt x="391172" y="137045"/>
                  </a:lnTo>
                  <a:lnTo>
                    <a:pt x="387959" y="133235"/>
                  </a:lnTo>
                  <a:lnTo>
                    <a:pt x="385356" y="130695"/>
                  </a:lnTo>
                  <a:lnTo>
                    <a:pt x="380136" y="125615"/>
                  </a:lnTo>
                  <a:lnTo>
                    <a:pt x="370382" y="115455"/>
                  </a:lnTo>
                  <a:lnTo>
                    <a:pt x="363626" y="107835"/>
                  </a:lnTo>
                  <a:lnTo>
                    <a:pt x="361378" y="105295"/>
                  </a:lnTo>
                  <a:lnTo>
                    <a:pt x="356946" y="100215"/>
                  </a:lnTo>
                  <a:lnTo>
                    <a:pt x="355841" y="98945"/>
                  </a:lnTo>
                  <a:lnTo>
                    <a:pt x="356577" y="98945"/>
                  </a:lnTo>
                  <a:lnTo>
                    <a:pt x="366699" y="101485"/>
                  </a:lnTo>
                  <a:lnTo>
                    <a:pt x="370916" y="104025"/>
                  </a:lnTo>
                  <a:lnTo>
                    <a:pt x="377456" y="107835"/>
                  </a:lnTo>
                  <a:lnTo>
                    <a:pt x="380809" y="119265"/>
                  </a:lnTo>
                  <a:lnTo>
                    <a:pt x="386422" y="123075"/>
                  </a:lnTo>
                  <a:lnTo>
                    <a:pt x="384924" y="121805"/>
                  </a:lnTo>
                  <a:lnTo>
                    <a:pt x="383819" y="119265"/>
                  </a:lnTo>
                  <a:lnTo>
                    <a:pt x="383552" y="117995"/>
                  </a:lnTo>
                  <a:lnTo>
                    <a:pt x="385800" y="117995"/>
                  </a:lnTo>
                  <a:lnTo>
                    <a:pt x="387959" y="123075"/>
                  </a:lnTo>
                  <a:lnTo>
                    <a:pt x="389293" y="120535"/>
                  </a:lnTo>
                  <a:lnTo>
                    <a:pt x="387591" y="117995"/>
                  </a:lnTo>
                  <a:lnTo>
                    <a:pt x="388505" y="116725"/>
                  </a:lnTo>
                  <a:lnTo>
                    <a:pt x="388835" y="115455"/>
                  </a:lnTo>
                  <a:lnTo>
                    <a:pt x="385394" y="114185"/>
                  </a:lnTo>
                  <a:lnTo>
                    <a:pt x="385737" y="110375"/>
                  </a:lnTo>
                  <a:lnTo>
                    <a:pt x="388683" y="114185"/>
                  </a:lnTo>
                  <a:lnTo>
                    <a:pt x="390779" y="111645"/>
                  </a:lnTo>
                  <a:lnTo>
                    <a:pt x="389280" y="110375"/>
                  </a:lnTo>
                  <a:lnTo>
                    <a:pt x="386308" y="107835"/>
                  </a:lnTo>
                  <a:lnTo>
                    <a:pt x="382054" y="98945"/>
                  </a:lnTo>
                  <a:lnTo>
                    <a:pt x="380225" y="95135"/>
                  </a:lnTo>
                  <a:lnTo>
                    <a:pt x="380580" y="91325"/>
                  </a:lnTo>
                  <a:lnTo>
                    <a:pt x="381914" y="93865"/>
                  </a:lnTo>
                  <a:lnTo>
                    <a:pt x="384276" y="95135"/>
                  </a:lnTo>
                  <a:lnTo>
                    <a:pt x="385356" y="96405"/>
                  </a:lnTo>
                  <a:lnTo>
                    <a:pt x="385876" y="95973"/>
                  </a:lnTo>
                  <a:lnTo>
                    <a:pt x="386245" y="96177"/>
                  </a:lnTo>
                  <a:lnTo>
                    <a:pt x="386067" y="96062"/>
                  </a:lnTo>
                  <a:lnTo>
                    <a:pt x="385902" y="95948"/>
                  </a:lnTo>
                  <a:lnTo>
                    <a:pt x="389953" y="92595"/>
                  </a:lnTo>
                  <a:lnTo>
                    <a:pt x="394754" y="93865"/>
                  </a:lnTo>
                  <a:lnTo>
                    <a:pt x="396671" y="92595"/>
                  </a:lnTo>
                  <a:lnTo>
                    <a:pt x="398602" y="91325"/>
                  </a:lnTo>
                  <a:lnTo>
                    <a:pt x="400354" y="92595"/>
                  </a:lnTo>
                  <a:lnTo>
                    <a:pt x="403872" y="92595"/>
                  </a:lnTo>
                  <a:lnTo>
                    <a:pt x="405561" y="96405"/>
                  </a:lnTo>
                  <a:lnTo>
                    <a:pt x="405091" y="93865"/>
                  </a:lnTo>
                  <a:lnTo>
                    <a:pt x="404050" y="92049"/>
                  </a:lnTo>
                  <a:lnTo>
                    <a:pt x="404114" y="92595"/>
                  </a:lnTo>
                  <a:lnTo>
                    <a:pt x="403148" y="91325"/>
                  </a:lnTo>
                  <a:lnTo>
                    <a:pt x="393204" y="68465"/>
                  </a:lnTo>
                  <a:lnTo>
                    <a:pt x="393115" y="67195"/>
                  </a:lnTo>
                  <a:lnTo>
                    <a:pt x="394512" y="62115"/>
                  </a:lnTo>
                  <a:lnTo>
                    <a:pt x="399097" y="71005"/>
                  </a:lnTo>
                  <a:lnTo>
                    <a:pt x="398627" y="69735"/>
                  </a:lnTo>
                  <a:lnTo>
                    <a:pt x="400659" y="64655"/>
                  </a:lnTo>
                  <a:lnTo>
                    <a:pt x="399948" y="62115"/>
                  </a:lnTo>
                  <a:lnTo>
                    <a:pt x="398881" y="58305"/>
                  </a:lnTo>
                  <a:lnTo>
                    <a:pt x="397649" y="53225"/>
                  </a:lnTo>
                  <a:lnTo>
                    <a:pt x="401307" y="51955"/>
                  </a:lnTo>
                  <a:lnTo>
                    <a:pt x="407797" y="55765"/>
                  </a:lnTo>
                  <a:lnTo>
                    <a:pt x="410425" y="62115"/>
                  </a:lnTo>
                  <a:lnTo>
                    <a:pt x="414134" y="65925"/>
                  </a:lnTo>
                  <a:lnTo>
                    <a:pt x="413283" y="69735"/>
                  </a:lnTo>
                  <a:lnTo>
                    <a:pt x="407301" y="65925"/>
                  </a:lnTo>
                  <a:lnTo>
                    <a:pt x="405739" y="67195"/>
                  </a:lnTo>
                  <a:lnTo>
                    <a:pt x="410032" y="68465"/>
                  </a:lnTo>
                  <a:lnTo>
                    <a:pt x="410718" y="71005"/>
                  </a:lnTo>
                  <a:lnTo>
                    <a:pt x="410146" y="73545"/>
                  </a:lnTo>
                  <a:lnTo>
                    <a:pt x="407898" y="72275"/>
                  </a:lnTo>
                  <a:lnTo>
                    <a:pt x="413613" y="76085"/>
                  </a:lnTo>
                  <a:lnTo>
                    <a:pt x="414743" y="73545"/>
                  </a:lnTo>
                  <a:lnTo>
                    <a:pt x="416445" y="69735"/>
                  </a:lnTo>
                  <a:lnTo>
                    <a:pt x="418706" y="64655"/>
                  </a:lnTo>
                  <a:lnTo>
                    <a:pt x="427050" y="64655"/>
                  </a:lnTo>
                  <a:lnTo>
                    <a:pt x="426339" y="62115"/>
                  </a:lnTo>
                  <a:lnTo>
                    <a:pt x="426161" y="59575"/>
                  </a:lnTo>
                  <a:lnTo>
                    <a:pt x="423672" y="58305"/>
                  </a:lnTo>
                  <a:lnTo>
                    <a:pt x="422859" y="59575"/>
                  </a:lnTo>
                  <a:lnTo>
                    <a:pt x="417868" y="57035"/>
                  </a:lnTo>
                  <a:lnTo>
                    <a:pt x="420535" y="51955"/>
                  </a:lnTo>
                  <a:lnTo>
                    <a:pt x="416991" y="51955"/>
                  </a:lnTo>
                  <a:lnTo>
                    <a:pt x="416509" y="48145"/>
                  </a:lnTo>
                  <a:lnTo>
                    <a:pt x="416356" y="46875"/>
                  </a:lnTo>
                  <a:lnTo>
                    <a:pt x="414489" y="40525"/>
                  </a:lnTo>
                  <a:lnTo>
                    <a:pt x="419303" y="40525"/>
                  </a:lnTo>
                  <a:lnTo>
                    <a:pt x="424992" y="45605"/>
                  </a:lnTo>
                  <a:lnTo>
                    <a:pt x="427875" y="45605"/>
                  </a:lnTo>
                  <a:close/>
                </a:path>
                <a:path w="472440" h="389889">
                  <a:moveTo>
                    <a:pt x="428955" y="36220"/>
                  </a:moveTo>
                  <a:lnTo>
                    <a:pt x="428840" y="36398"/>
                  </a:lnTo>
                  <a:lnTo>
                    <a:pt x="424319" y="30683"/>
                  </a:lnTo>
                  <a:lnTo>
                    <a:pt x="424675" y="36741"/>
                  </a:lnTo>
                  <a:lnTo>
                    <a:pt x="428244" y="40462"/>
                  </a:lnTo>
                  <a:lnTo>
                    <a:pt x="428269" y="38100"/>
                  </a:lnTo>
                  <a:lnTo>
                    <a:pt x="428955" y="36220"/>
                  </a:lnTo>
                  <a:close/>
                </a:path>
                <a:path w="472440" h="389889">
                  <a:moveTo>
                    <a:pt x="430276" y="34632"/>
                  </a:moveTo>
                  <a:lnTo>
                    <a:pt x="428510" y="32334"/>
                  </a:lnTo>
                  <a:lnTo>
                    <a:pt x="429387" y="34620"/>
                  </a:lnTo>
                  <a:lnTo>
                    <a:pt x="429145" y="35814"/>
                  </a:lnTo>
                  <a:lnTo>
                    <a:pt x="429387" y="35267"/>
                  </a:lnTo>
                  <a:lnTo>
                    <a:pt x="429717" y="34798"/>
                  </a:lnTo>
                  <a:lnTo>
                    <a:pt x="430276" y="34632"/>
                  </a:lnTo>
                  <a:close/>
                </a:path>
                <a:path w="472440" h="389889">
                  <a:moveTo>
                    <a:pt x="431380" y="14351"/>
                  </a:moveTo>
                  <a:lnTo>
                    <a:pt x="429895" y="14490"/>
                  </a:lnTo>
                  <a:lnTo>
                    <a:pt x="427901" y="13576"/>
                  </a:lnTo>
                  <a:lnTo>
                    <a:pt x="424091" y="11696"/>
                  </a:lnTo>
                  <a:lnTo>
                    <a:pt x="424395" y="14719"/>
                  </a:lnTo>
                  <a:lnTo>
                    <a:pt x="425361" y="16357"/>
                  </a:lnTo>
                  <a:lnTo>
                    <a:pt x="426377" y="17691"/>
                  </a:lnTo>
                  <a:lnTo>
                    <a:pt x="430771" y="14719"/>
                  </a:lnTo>
                  <a:lnTo>
                    <a:pt x="430999" y="15519"/>
                  </a:lnTo>
                  <a:lnTo>
                    <a:pt x="431380" y="14351"/>
                  </a:lnTo>
                  <a:close/>
                </a:path>
                <a:path w="472440" h="389889">
                  <a:moveTo>
                    <a:pt x="432866" y="8547"/>
                  </a:moveTo>
                  <a:lnTo>
                    <a:pt x="431292" y="7645"/>
                  </a:lnTo>
                  <a:lnTo>
                    <a:pt x="428637" y="6426"/>
                  </a:lnTo>
                  <a:lnTo>
                    <a:pt x="429425" y="7620"/>
                  </a:lnTo>
                  <a:lnTo>
                    <a:pt x="430618" y="8077"/>
                  </a:lnTo>
                  <a:lnTo>
                    <a:pt x="431749" y="8356"/>
                  </a:lnTo>
                  <a:lnTo>
                    <a:pt x="432866" y="8547"/>
                  </a:lnTo>
                  <a:close/>
                </a:path>
                <a:path w="472440" h="389889">
                  <a:moveTo>
                    <a:pt x="435406" y="52463"/>
                  </a:moveTo>
                  <a:lnTo>
                    <a:pt x="433895" y="52031"/>
                  </a:lnTo>
                  <a:lnTo>
                    <a:pt x="432104" y="52997"/>
                  </a:lnTo>
                  <a:lnTo>
                    <a:pt x="435406" y="52463"/>
                  </a:lnTo>
                  <a:close/>
                </a:path>
                <a:path w="472440" h="389889">
                  <a:moveTo>
                    <a:pt x="436956" y="26644"/>
                  </a:moveTo>
                  <a:lnTo>
                    <a:pt x="433387" y="23393"/>
                  </a:lnTo>
                  <a:lnTo>
                    <a:pt x="426961" y="18415"/>
                  </a:lnTo>
                  <a:lnTo>
                    <a:pt x="428358" y="20116"/>
                  </a:lnTo>
                  <a:lnTo>
                    <a:pt x="429717" y="21628"/>
                  </a:lnTo>
                  <a:lnTo>
                    <a:pt x="429742" y="25577"/>
                  </a:lnTo>
                  <a:lnTo>
                    <a:pt x="432244" y="27025"/>
                  </a:lnTo>
                  <a:lnTo>
                    <a:pt x="436956" y="26644"/>
                  </a:lnTo>
                  <a:close/>
                </a:path>
                <a:path w="472440" h="389889">
                  <a:moveTo>
                    <a:pt x="437019" y="48475"/>
                  </a:moveTo>
                  <a:lnTo>
                    <a:pt x="432320" y="44145"/>
                  </a:lnTo>
                  <a:lnTo>
                    <a:pt x="434987" y="48628"/>
                  </a:lnTo>
                  <a:lnTo>
                    <a:pt x="437019" y="48475"/>
                  </a:lnTo>
                  <a:close/>
                </a:path>
                <a:path w="472440" h="389889">
                  <a:moveTo>
                    <a:pt x="438035" y="34378"/>
                  </a:moveTo>
                  <a:lnTo>
                    <a:pt x="436422" y="31953"/>
                  </a:lnTo>
                  <a:lnTo>
                    <a:pt x="433400" y="31064"/>
                  </a:lnTo>
                  <a:lnTo>
                    <a:pt x="438035" y="34378"/>
                  </a:lnTo>
                  <a:close/>
                </a:path>
                <a:path w="472440" h="389889">
                  <a:moveTo>
                    <a:pt x="438632" y="34810"/>
                  </a:moveTo>
                  <a:lnTo>
                    <a:pt x="438035" y="34378"/>
                  </a:lnTo>
                  <a:lnTo>
                    <a:pt x="438505" y="35102"/>
                  </a:lnTo>
                  <a:lnTo>
                    <a:pt x="438632" y="34810"/>
                  </a:lnTo>
                  <a:close/>
                </a:path>
                <a:path w="472440" h="389889">
                  <a:moveTo>
                    <a:pt x="438823" y="28346"/>
                  </a:moveTo>
                  <a:lnTo>
                    <a:pt x="438315" y="26543"/>
                  </a:lnTo>
                  <a:lnTo>
                    <a:pt x="436956" y="26644"/>
                  </a:lnTo>
                  <a:lnTo>
                    <a:pt x="438823" y="28346"/>
                  </a:lnTo>
                  <a:close/>
                </a:path>
                <a:path w="472440" h="389889">
                  <a:moveTo>
                    <a:pt x="441261" y="914"/>
                  </a:moveTo>
                  <a:lnTo>
                    <a:pt x="441223" y="622"/>
                  </a:lnTo>
                  <a:lnTo>
                    <a:pt x="440182" y="0"/>
                  </a:lnTo>
                  <a:lnTo>
                    <a:pt x="440588" y="393"/>
                  </a:lnTo>
                  <a:lnTo>
                    <a:pt x="441261" y="914"/>
                  </a:lnTo>
                  <a:close/>
                </a:path>
                <a:path w="472440" h="389889">
                  <a:moveTo>
                    <a:pt x="442658" y="2743"/>
                  </a:moveTo>
                  <a:lnTo>
                    <a:pt x="442544" y="1778"/>
                  </a:lnTo>
                  <a:lnTo>
                    <a:pt x="442188" y="1587"/>
                  </a:lnTo>
                  <a:lnTo>
                    <a:pt x="441693" y="1244"/>
                  </a:lnTo>
                  <a:lnTo>
                    <a:pt x="441261" y="914"/>
                  </a:lnTo>
                  <a:lnTo>
                    <a:pt x="441350" y="1879"/>
                  </a:lnTo>
                  <a:lnTo>
                    <a:pt x="441896" y="3187"/>
                  </a:lnTo>
                  <a:lnTo>
                    <a:pt x="442341" y="4381"/>
                  </a:lnTo>
                  <a:lnTo>
                    <a:pt x="442569" y="3606"/>
                  </a:lnTo>
                  <a:lnTo>
                    <a:pt x="442658" y="2743"/>
                  </a:lnTo>
                  <a:close/>
                </a:path>
                <a:path w="472440" h="389889">
                  <a:moveTo>
                    <a:pt x="444042" y="44056"/>
                  </a:moveTo>
                  <a:lnTo>
                    <a:pt x="443966" y="43789"/>
                  </a:lnTo>
                  <a:lnTo>
                    <a:pt x="442976" y="42760"/>
                  </a:lnTo>
                  <a:lnTo>
                    <a:pt x="444042" y="44056"/>
                  </a:lnTo>
                  <a:close/>
                </a:path>
                <a:path w="472440" h="389889">
                  <a:moveTo>
                    <a:pt x="444804" y="20243"/>
                  </a:moveTo>
                  <a:lnTo>
                    <a:pt x="443191" y="19088"/>
                  </a:lnTo>
                  <a:lnTo>
                    <a:pt x="441312" y="17729"/>
                  </a:lnTo>
                  <a:lnTo>
                    <a:pt x="441147" y="14719"/>
                  </a:lnTo>
                  <a:lnTo>
                    <a:pt x="438264" y="19088"/>
                  </a:lnTo>
                  <a:lnTo>
                    <a:pt x="440169" y="11582"/>
                  </a:lnTo>
                  <a:lnTo>
                    <a:pt x="435406" y="11582"/>
                  </a:lnTo>
                  <a:lnTo>
                    <a:pt x="436486" y="8686"/>
                  </a:lnTo>
                  <a:lnTo>
                    <a:pt x="435483" y="8788"/>
                  </a:lnTo>
                  <a:lnTo>
                    <a:pt x="434162" y="8763"/>
                  </a:lnTo>
                  <a:lnTo>
                    <a:pt x="433755" y="8699"/>
                  </a:lnTo>
                  <a:lnTo>
                    <a:pt x="432879" y="8559"/>
                  </a:lnTo>
                  <a:lnTo>
                    <a:pt x="433184" y="8737"/>
                  </a:lnTo>
                  <a:lnTo>
                    <a:pt x="433857" y="9131"/>
                  </a:lnTo>
                  <a:lnTo>
                    <a:pt x="434187" y="9398"/>
                  </a:lnTo>
                  <a:lnTo>
                    <a:pt x="433743" y="9271"/>
                  </a:lnTo>
                  <a:lnTo>
                    <a:pt x="433743" y="9423"/>
                  </a:lnTo>
                  <a:lnTo>
                    <a:pt x="434225" y="10007"/>
                  </a:lnTo>
                  <a:lnTo>
                    <a:pt x="434936" y="11112"/>
                  </a:lnTo>
                  <a:lnTo>
                    <a:pt x="433095" y="11239"/>
                  </a:lnTo>
                  <a:lnTo>
                    <a:pt x="433806" y="10223"/>
                  </a:lnTo>
                  <a:lnTo>
                    <a:pt x="433717" y="9398"/>
                  </a:lnTo>
                  <a:lnTo>
                    <a:pt x="433247" y="8788"/>
                  </a:lnTo>
                  <a:lnTo>
                    <a:pt x="431393" y="14338"/>
                  </a:lnTo>
                  <a:lnTo>
                    <a:pt x="432701" y="14198"/>
                  </a:lnTo>
                  <a:lnTo>
                    <a:pt x="433603" y="13182"/>
                  </a:lnTo>
                  <a:lnTo>
                    <a:pt x="434886" y="11239"/>
                  </a:lnTo>
                  <a:lnTo>
                    <a:pt x="437972" y="15786"/>
                  </a:lnTo>
                  <a:lnTo>
                    <a:pt x="437603" y="19227"/>
                  </a:lnTo>
                  <a:lnTo>
                    <a:pt x="442709" y="22606"/>
                  </a:lnTo>
                  <a:lnTo>
                    <a:pt x="444804" y="20243"/>
                  </a:lnTo>
                  <a:close/>
                </a:path>
                <a:path w="472440" h="389889">
                  <a:moveTo>
                    <a:pt x="446163" y="46647"/>
                  </a:moveTo>
                  <a:lnTo>
                    <a:pt x="444042" y="44056"/>
                  </a:lnTo>
                  <a:lnTo>
                    <a:pt x="444665" y="46228"/>
                  </a:lnTo>
                  <a:lnTo>
                    <a:pt x="446163" y="46647"/>
                  </a:lnTo>
                  <a:close/>
                </a:path>
                <a:path w="472440" h="389889">
                  <a:moveTo>
                    <a:pt x="447598" y="39636"/>
                  </a:moveTo>
                  <a:lnTo>
                    <a:pt x="446341" y="37312"/>
                  </a:lnTo>
                  <a:lnTo>
                    <a:pt x="445439" y="35623"/>
                  </a:lnTo>
                  <a:lnTo>
                    <a:pt x="445211" y="35191"/>
                  </a:lnTo>
                  <a:lnTo>
                    <a:pt x="439966" y="29387"/>
                  </a:lnTo>
                  <a:lnTo>
                    <a:pt x="438823" y="28346"/>
                  </a:lnTo>
                  <a:lnTo>
                    <a:pt x="439597" y="31064"/>
                  </a:lnTo>
                  <a:lnTo>
                    <a:pt x="439585" y="31953"/>
                  </a:lnTo>
                  <a:lnTo>
                    <a:pt x="438861" y="35623"/>
                  </a:lnTo>
                  <a:lnTo>
                    <a:pt x="438505" y="35102"/>
                  </a:lnTo>
                  <a:lnTo>
                    <a:pt x="436194" y="40792"/>
                  </a:lnTo>
                  <a:lnTo>
                    <a:pt x="442874" y="47180"/>
                  </a:lnTo>
                  <a:lnTo>
                    <a:pt x="442976" y="42760"/>
                  </a:lnTo>
                  <a:lnTo>
                    <a:pt x="442099" y="37312"/>
                  </a:lnTo>
                  <a:lnTo>
                    <a:pt x="447598" y="39636"/>
                  </a:lnTo>
                  <a:close/>
                </a:path>
                <a:path w="472440" h="389889">
                  <a:moveTo>
                    <a:pt x="451485" y="36283"/>
                  </a:moveTo>
                  <a:lnTo>
                    <a:pt x="451243" y="35483"/>
                  </a:lnTo>
                  <a:lnTo>
                    <a:pt x="449275" y="33413"/>
                  </a:lnTo>
                  <a:lnTo>
                    <a:pt x="448233" y="34594"/>
                  </a:lnTo>
                  <a:lnTo>
                    <a:pt x="448932" y="37045"/>
                  </a:lnTo>
                  <a:lnTo>
                    <a:pt x="450951" y="36868"/>
                  </a:lnTo>
                  <a:lnTo>
                    <a:pt x="450723" y="36068"/>
                  </a:lnTo>
                  <a:lnTo>
                    <a:pt x="451485" y="36283"/>
                  </a:lnTo>
                  <a:close/>
                </a:path>
                <a:path w="472440" h="389889">
                  <a:moveTo>
                    <a:pt x="456476" y="17653"/>
                  </a:moveTo>
                  <a:lnTo>
                    <a:pt x="453758" y="15367"/>
                  </a:lnTo>
                  <a:lnTo>
                    <a:pt x="452526" y="13538"/>
                  </a:lnTo>
                  <a:lnTo>
                    <a:pt x="451154" y="18351"/>
                  </a:lnTo>
                  <a:lnTo>
                    <a:pt x="455904" y="20459"/>
                  </a:lnTo>
                  <a:lnTo>
                    <a:pt x="453936" y="18402"/>
                  </a:lnTo>
                  <a:lnTo>
                    <a:pt x="456476" y="17653"/>
                  </a:lnTo>
                  <a:close/>
                </a:path>
                <a:path w="472440" h="389889">
                  <a:moveTo>
                    <a:pt x="459638" y="7035"/>
                  </a:moveTo>
                  <a:lnTo>
                    <a:pt x="457784" y="5397"/>
                  </a:lnTo>
                  <a:lnTo>
                    <a:pt x="458012" y="6197"/>
                  </a:lnTo>
                  <a:lnTo>
                    <a:pt x="459638" y="7035"/>
                  </a:lnTo>
                  <a:close/>
                </a:path>
                <a:path w="472440" h="389889">
                  <a:moveTo>
                    <a:pt x="471246" y="13906"/>
                  </a:moveTo>
                  <a:lnTo>
                    <a:pt x="470814" y="12344"/>
                  </a:lnTo>
                  <a:lnTo>
                    <a:pt x="470649" y="10629"/>
                  </a:lnTo>
                  <a:lnTo>
                    <a:pt x="470547" y="9601"/>
                  </a:lnTo>
                  <a:lnTo>
                    <a:pt x="470522" y="9296"/>
                  </a:lnTo>
                  <a:lnTo>
                    <a:pt x="467067" y="8813"/>
                  </a:lnTo>
                  <a:lnTo>
                    <a:pt x="467283" y="9601"/>
                  </a:lnTo>
                  <a:lnTo>
                    <a:pt x="464515" y="9550"/>
                  </a:lnTo>
                  <a:lnTo>
                    <a:pt x="459638" y="7035"/>
                  </a:lnTo>
                  <a:lnTo>
                    <a:pt x="461505" y="8686"/>
                  </a:lnTo>
                  <a:lnTo>
                    <a:pt x="464299" y="11010"/>
                  </a:lnTo>
                  <a:lnTo>
                    <a:pt x="468452" y="13665"/>
                  </a:lnTo>
                  <a:lnTo>
                    <a:pt x="468223" y="12852"/>
                  </a:lnTo>
                  <a:lnTo>
                    <a:pt x="466991" y="11010"/>
                  </a:lnTo>
                  <a:lnTo>
                    <a:pt x="468261" y="10629"/>
                  </a:lnTo>
                  <a:lnTo>
                    <a:pt x="470128" y="11176"/>
                  </a:lnTo>
                  <a:lnTo>
                    <a:pt x="470001" y="12598"/>
                  </a:lnTo>
                  <a:lnTo>
                    <a:pt x="471246" y="13906"/>
                  </a:lnTo>
                  <a:close/>
                </a:path>
                <a:path w="472440" h="389889">
                  <a:moveTo>
                    <a:pt x="472211" y="14757"/>
                  </a:moveTo>
                  <a:lnTo>
                    <a:pt x="471766" y="14503"/>
                  </a:lnTo>
                  <a:lnTo>
                    <a:pt x="471512" y="14198"/>
                  </a:lnTo>
                  <a:lnTo>
                    <a:pt x="471246" y="13919"/>
                  </a:lnTo>
                  <a:lnTo>
                    <a:pt x="471449" y="14630"/>
                  </a:lnTo>
                  <a:lnTo>
                    <a:pt x="471652" y="15062"/>
                  </a:lnTo>
                  <a:lnTo>
                    <a:pt x="472211" y="1475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408" y="1460"/>
            <a:ext cx="15223591" cy="7998083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342036" y="2592979"/>
            <a:ext cx="14555928" cy="3083921"/>
          </a:xfrm>
          <a:prstGeom prst="rect">
            <a:avLst/>
          </a:prstGeom>
        </p:spPr>
        <p:txBody>
          <a:bodyPr vert="horz" wrap="square" lIns="0" tIns="150495" rIns="0" bIns="0" rtlCol="0">
            <a:spAutoFit/>
          </a:bodyPr>
          <a:lstStyle/>
          <a:p>
            <a:pPr marL="23495" algn="ctr">
              <a:lnSpc>
                <a:spcPct val="100000"/>
              </a:lnSpc>
              <a:spcBef>
                <a:spcPts val="1185"/>
              </a:spcBef>
            </a:pPr>
            <a:r>
              <a:rPr lang="vi-VN" sz="4000" dirty="0">
                <a:solidFill>
                  <a:srgbClr val="FFFFFF"/>
                </a:solidFill>
                <a:latin typeface="Arial" panose="02000000000000000000" pitchFamily="50" charset="0"/>
                <a:cs typeface="Calibri"/>
              </a:rPr>
              <a:t>Chúng tôi đã có bảo hiểm y tế Ngày Tựu Trường của quý vị!</a:t>
            </a:r>
          </a:p>
          <a:p>
            <a:pPr marL="1115695" marR="939800" algn="ctr">
              <a:lnSpc>
                <a:spcPct val="114000"/>
              </a:lnSpc>
              <a:spcBef>
                <a:spcPts val="1735"/>
              </a:spcBef>
            </a:pPr>
            <a:r>
              <a:rPr lang="vi-VN" sz="3700" dirty="0" err="1">
                <a:solidFill>
                  <a:srgbClr val="00ADEE"/>
                </a:solidFill>
                <a:latin typeface="Arial" panose="02000000000000000000" pitchFamily="50" charset="0"/>
                <a:cs typeface="Calibri"/>
              </a:rPr>
              <a:t>Medicaid</a:t>
            </a:r>
            <a:r>
              <a:rPr lang="vi-VN" sz="3700" dirty="0">
                <a:solidFill>
                  <a:srgbClr val="00ADEE"/>
                </a:solidFill>
                <a:latin typeface="Arial" panose="02000000000000000000" pitchFamily="50" charset="0"/>
                <a:cs typeface="Calibri"/>
              </a:rPr>
              <a:t> </a:t>
            </a:r>
            <a:r>
              <a:rPr lang="vi-VN" sz="3700" dirty="0">
                <a:solidFill>
                  <a:srgbClr val="FFFFFF"/>
                </a:solidFill>
                <a:latin typeface="Arial" panose="02000000000000000000" pitchFamily="50" charset="0"/>
                <a:cs typeface="Calibri"/>
              </a:rPr>
              <a:t>bao trả cho khám sức khỏe hàng năm, tiêm phòng, chăm sóc răng miệng, sức khỏe tâm thần.</a:t>
            </a:r>
          </a:p>
          <a:p>
            <a:pPr algn="ctr">
              <a:lnSpc>
                <a:spcPct val="100000"/>
              </a:lnSpc>
              <a:spcBef>
                <a:spcPts val="1800"/>
              </a:spcBef>
            </a:pPr>
            <a:r>
              <a:rPr lang="vi-VN" sz="3700" dirty="0">
                <a:solidFill>
                  <a:srgbClr val="FFFFFF"/>
                </a:solidFill>
                <a:latin typeface="Arial" panose="02000000000000000000" pitchFamily="50" charset="0"/>
                <a:cs typeface="Calibri"/>
              </a:rPr>
              <a:t>Truy cập</a:t>
            </a:r>
            <a:r>
              <a:rPr lang="es-AR" sz="3700" dirty="0">
                <a:solidFill>
                  <a:srgbClr val="FFFFFF"/>
                </a:solidFill>
                <a:latin typeface="Arial" panose="02000000000000000000" pitchFamily="50" charset="0"/>
                <a:cs typeface="Calibri"/>
              </a:rPr>
              <a:t> </a:t>
            </a:r>
            <a:r>
              <a:rPr lang="vi-VN" sz="3700" dirty="0">
                <a:solidFill>
                  <a:srgbClr val="FFF000"/>
                </a:solidFill>
                <a:latin typeface="Arial" panose="02000000000000000000" pitchFamily="50" charset="0"/>
                <a:cs typeface="Calibri"/>
              </a:rPr>
              <a:t>coverva.dmas.virginia.gov/</a:t>
            </a:r>
            <a:r>
              <a:rPr lang="vi-VN" sz="3700" dirty="0" err="1">
                <a:solidFill>
                  <a:srgbClr val="FFF000"/>
                </a:solidFill>
                <a:latin typeface="Arial" panose="02000000000000000000" pitchFamily="50" charset="0"/>
                <a:cs typeface="Calibri"/>
              </a:rPr>
              <a:t>apply</a:t>
            </a:r>
            <a:r>
              <a:rPr lang="vi-VN" sz="3700" dirty="0">
                <a:solidFill>
                  <a:srgbClr val="FFF000"/>
                </a:solidFill>
                <a:latin typeface="Arial" panose="02000000000000000000" pitchFamily="50" charset="0"/>
                <a:cs typeface="Calibri"/>
              </a:rPr>
              <a:t> </a:t>
            </a:r>
            <a:r>
              <a:rPr lang="vi-VN" sz="3700" dirty="0">
                <a:solidFill>
                  <a:srgbClr val="FFFFFF"/>
                </a:solidFill>
                <a:latin typeface="Arial" panose="02000000000000000000" pitchFamily="50" charset="0"/>
                <a:cs typeface="Calibri"/>
              </a:rPr>
              <a:t>để tham gia ngay hôm nay!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50774" y="449067"/>
            <a:ext cx="14338452" cy="863057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8100" algn="ctr">
              <a:lnSpc>
                <a:spcPct val="100000"/>
              </a:lnSpc>
              <a:spcBef>
                <a:spcPts val="130"/>
              </a:spcBef>
            </a:pPr>
            <a:r>
              <a:rPr lang="vi-VN" sz="5500" dirty="0">
                <a:latin typeface="Arial" panose="02000000000000000000" pitchFamily="50" charset="0"/>
              </a:rPr>
              <a:t>Quý vị đã sẵn sàng cho năm học này chưa?</a:t>
            </a:r>
          </a:p>
        </p:txBody>
      </p:sp>
      <p:grpSp>
        <p:nvGrpSpPr>
          <p:cNvPr id="5" name="object 5"/>
          <p:cNvGrpSpPr/>
          <p:nvPr/>
        </p:nvGrpSpPr>
        <p:grpSpPr>
          <a:xfrm>
            <a:off x="535767" y="1871485"/>
            <a:ext cx="14194790" cy="5812155"/>
            <a:chOff x="535767" y="1871485"/>
            <a:chExt cx="14194790" cy="5812155"/>
          </a:xfrm>
        </p:grpSpPr>
        <p:sp>
          <p:nvSpPr>
            <p:cNvPr id="6" name="object 6"/>
            <p:cNvSpPr/>
            <p:nvPr/>
          </p:nvSpPr>
          <p:spPr>
            <a:xfrm>
              <a:off x="599198" y="1871497"/>
              <a:ext cx="14131290" cy="255270"/>
            </a:xfrm>
            <a:custGeom>
              <a:avLst/>
              <a:gdLst/>
              <a:ahLst/>
              <a:cxnLst/>
              <a:rect l="l" t="t" r="r" b="b"/>
              <a:pathLst>
                <a:path w="14131290" h="255269">
                  <a:moveTo>
                    <a:pt x="280784" y="184670"/>
                  </a:moveTo>
                  <a:lnTo>
                    <a:pt x="274002" y="184899"/>
                  </a:lnTo>
                  <a:lnTo>
                    <a:pt x="264896" y="185407"/>
                  </a:lnTo>
                  <a:lnTo>
                    <a:pt x="253085" y="186232"/>
                  </a:lnTo>
                  <a:lnTo>
                    <a:pt x="238201" y="187426"/>
                  </a:lnTo>
                  <a:lnTo>
                    <a:pt x="280784" y="184670"/>
                  </a:lnTo>
                  <a:close/>
                </a:path>
                <a:path w="14131290" h="255269">
                  <a:moveTo>
                    <a:pt x="1278191" y="174726"/>
                  </a:moveTo>
                  <a:lnTo>
                    <a:pt x="1270101" y="174637"/>
                  </a:lnTo>
                  <a:lnTo>
                    <a:pt x="1269352" y="175247"/>
                  </a:lnTo>
                  <a:lnTo>
                    <a:pt x="1272933" y="175094"/>
                  </a:lnTo>
                  <a:lnTo>
                    <a:pt x="1278191" y="174726"/>
                  </a:lnTo>
                  <a:close/>
                </a:path>
                <a:path w="14131290" h="255269">
                  <a:moveTo>
                    <a:pt x="1289558" y="174929"/>
                  </a:moveTo>
                  <a:lnTo>
                    <a:pt x="1278191" y="175260"/>
                  </a:lnTo>
                  <a:lnTo>
                    <a:pt x="1286979" y="175260"/>
                  </a:lnTo>
                  <a:lnTo>
                    <a:pt x="1289558" y="174929"/>
                  </a:lnTo>
                  <a:close/>
                </a:path>
                <a:path w="14131290" h="255269">
                  <a:moveTo>
                    <a:pt x="3187357" y="89382"/>
                  </a:moveTo>
                  <a:lnTo>
                    <a:pt x="3182340" y="89128"/>
                  </a:lnTo>
                  <a:lnTo>
                    <a:pt x="3170669" y="90385"/>
                  </a:lnTo>
                  <a:lnTo>
                    <a:pt x="3169247" y="90728"/>
                  </a:lnTo>
                  <a:lnTo>
                    <a:pt x="3175609" y="90335"/>
                  </a:lnTo>
                  <a:lnTo>
                    <a:pt x="3187357" y="89382"/>
                  </a:lnTo>
                  <a:close/>
                </a:path>
                <a:path w="14131290" h="255269">
                  <a:moveTo>
                    <a:pt x="4365599" y="73660"/>
                  </a:moveTo>
                  <a:lnTo>
                    <a:pt x="4334065" y="73660"/>
                  </a:lnTo>
                  <a:lnTo>
                    <a:pt x="4350715" y="72390"/>
                  </a:lnTo>
                  <a:lnTo>
                    <a:pt x="4296054" y="72390"/>
                  </a:lnTo>
                  <a:lnTo>
                    <a:pt x="4276839" y="72390"/>
                  </a:lnTo>
                  <a:lnTo>
                    <a:pt x="4249598" y="72390"/>
                  </a:lnTo>
                  <a:lnTo>
                    <a:pt x="4235297" y="74930"/>
                  </a:lnTo>
                  <a:lnTo>
                    <a:pt x="4231627" y="76200"/>
                  </a:lnTo>
                  <a:lnTo>
                    <a:pt x="4303344" y="76200"/>
                  </a:lnTo>
                  <a:lnTo>
                    <a:pt x="4338244" y="74930"/>
                  </a:lnTo>
                  <a:lnTo>
                    <a:pt x="4365599" y="73660"/>
                  </a:lnTo>
                  <a:close/>
                </a:path>
                <a:path w="14131290" h="255269">
                  <a:moveTo>
                    <a:pt x="4490097" y="73139"/>
                  </a:moveTo>
                  <a:lnTo>
                    <a:pt x="4458906" y="74930"/>
                  </a:lnTo>
                  <a:lnTo>
                    <a:pt x="4487113" y="73660"/>
                  </a:lnTo>
                  <a:lnTo>
                    <a:pt x="4490097" y="73139"/>
                  </a:lnTo>
                  <a:close/>
                </a:path>
                <a:path w="14131290" h="255269">
                  <a:moveTo>
                    <a:pt x="5826163" y="50787"/>
                  </a:moveTo>
                  <a:lnTo>
                    <a:pt x="5801296" y="51968"/>
                  </a:lnTo>
                  <a:lnTo>
                    <a:pt x="5813069" y="51587"/>
                  </a:lnTo>
                  <a:lnTo>
                    <a:pt x="5820626" y="51193"/>
                  </a:lnTo>
                  <a:lnTo>
                    <a:pt x="5826163" y="50787"/>
                  </a:lnTo>
                  <a:close/>
                </a:path>
                <a:path w="14131290" h="255269">
                  <a:moveTo>
                    <a:pt x="5835281" y="50800"/>
                  </a:moveTo>
                  <a:lnTo>
                    <a:pt x="5834215" y="50520"/>
                  </a:lnTo>
                  <a:lnTo>
                    <a:pt x="5826163" y="50800"/>
                  </a:lnTo>
                  <a:lnTo>
                    <a:pt x="5835281" y="50800"/>
                  </a:lnTo>
                  <a:close/>
                </a:path>
                <a:path w="14131290" h="255269">
                  <a:moveTo>
                    <a:pt x="5897003" y="7353"/>
                  </a:moveTo>
                  <a:lnTo>
                    <a:pt x="5896749" y="6629"/>
                  </a:lnTo>
                  <a:lnTo>
                    <a:pt x="5881535" y="7442"/>
                  </a:lnTo>
                  <a:lnTo>
                    <a:pt x="5875032" y="8318"/>
                  </a:lnTo>
                  <a:lnTo>
                    <a:pt x="5875490" y="9232"/>
                  </a:lnTo>
                  <a:lnTo>
                    <a:pt x="5885878" y="8648"/>
                  </a:lnTo>
                  <a:lnTo>
                    <a:pt x="5893219" y="8026"/>
                  </a:lnTo>
                  <a:lnTo>
                    <a:pt x="5897003" y="7353"/>
                  </a:lnTo>
                  <a:close/>
                </a:path>
                <a:path w="14131290" h="255269">
                  <a:moveTo>
                    <a:pt x="6010630" y="48387"/>
                  </a:moveTo>
                  <a:lnTo>
                    <a:pt x="6002299" y="49453"/>
                  </a:lnTo>
                  <a:lnTo>
                    <a:pt x="5998883" y="50215"/>
                  </a:lnTo>
                  <a:lnTo>
                    <a:pt x="6006223" y="50266"/>
                  </a:lnTo>
                  <a:lnTo>
                    <a:pt x="6010630" y="48387"/>
                  </a:lnTo>
                  <a:close/>
                </a:path>
                <a:path w="14131290" h="255269">
                  <a:moveTo>
                    <a:pt x="7456183" y="46990"/>
                  </a:moveTo>
                  <a:lnTo>
                    <a:pt x="7408443" y="43802"/>
                  </a:lnTo>
                  <a:lnTo>
                    <a:pt x="7417384" y="44589"/>
                  </a:lnTo>
                  <a:lnTo>
                    <a:pt x="7428217" y="45389"/>
                  </a:lnTo>
                  <a:lnTo>
                    <a:pt x="7441095" y="46189"/>
                  </a:lnTo>
                  <a:lnTo>
                    <a:pt x="7456183" y="46990"/>
                  </a:lnTo>
                  <a:close/>
                </a:path>
                <a:path w="14131290" h="255269">
                  <a:moveTo>
                    <a:pt x="7516977" y="27863"/>
                  </a:moveTo>
                  <a:lnTo>
                    <a:pt x="7481887" y="30175"/>
                  </a:lnTo>
                  <a:lnTo>
                    <a:pt x="7492479" y="31546"/>
                  </a:lnTo>
                  <a:lnTo>
                    <a:pt x="7516977" y="27863"/>
                  </a:lnTo>
                  <a:close/>
                </a:path>
                <a:path w="14131290" h="255269">
                  <a:moveTo>
                    <a:pt x="7793660" y="53136"/>
                  </a:moveTo>
                  <a:lnTo>
                    <a:pt x="7787157" y="53340"/>
                  </a:lnTo>
                  <a:lnTo>
                    <a:pt x="7793418" y="53340"/>
                  </a:lnTo>
                  <a:lnTo>
                    <a:pt x="7793660" y="53136"/>
                  </a:lnTo>
                  <a:close/>
                </a:path>
                <a:path w="14131290" h="255269">
                  <a:moveTo>
                    <a:pt x="8723833" y="65417"/>
                  </a:moveTo>
                  <a:lnTo>
                    <a:pt x="8696338" y="52997"/>
                  </a:lnTo>
                  <a:lnTo>
                    <a:pt x="8640775" y="67310"/>
                  </a:lnTo>
                  <a:lnTo>
                    <a:pt x="8665045" y="64909"/>
                  </a:lnTo>
                  <a:lnTo>
                    <a:pt x="8685593" y="64096"/>
                  </a:lnTo>
                  <a:lnTo>
                    <a:pt x="8704491" y="64414"/>
                  </a:lnTo>
                  <a:lnTo>
                    <a:pt x="8723833" y="65417"/>
                  </a:lnTo>
                  <a:close/>
                </a:path>
                <a:path w="14131290" h="255269">
                  <a:moveTo>
                    <a:pt x="8727288" y="65633"/>
                  </a:moveTo>
                  <a:lnTo>
                    <a:pt x="8726195" y="65570"/>
                  </a:lnTo>
                  <a:lnTo>
                    <a:pt x="8724824" y="65481"/>
                  </a:lnTo>
                  <a:lnTo>
                    <a:pt x="8723846" y="65430"/>
                  </a:lnTo>
                  <a:lnTo>
                    <a:pt x="8724621" y="65786"/>
                  </a:lnTo>
                  <a:lnTo>
                    <a:pt x="8725713" y="65722"/>
                  </a:lnTo>
                  <a:lnTo>
                    <a:pt x="8726297" y="65697"/>
                  </a:lnTo>
                  <a:lnTo>
                    <a:pt x="8727288" y="65633"/>
                  </a:lnTo>
                  <a:close/>
                </a:path>
                <a:path w="14131290" h="255269">
                  <a:moveTo>
                    <a:pt x="9332722" y="36068"/>
                  </a:moveTo>
                  <a:lnTo>
                    <a:pt x="9281452" y="29451"/>
                  </a:lnTo>
                  <a:lnTo>
                    <a:pt x="9264904" y="28028"/>
                  </a:lnTo>
                  <a:lnTo>
                    <a:pt x="9260510" y="29451"/>
                  </a:lnTo>
                  <a:lnTo>
                    <a:pt x="9271533" y="33870"/>
                  </a:lnTo>
                  <a:lnTo>
                    <a:pt x="9289453" y="33997"/>
                  </a:lnTo>
                  <a:lnTo>
                    <a:pt x="9305442" y="34442"/>
                  </a:lnTo>
                  <a:lnTo>
                    <a:pt x="9319768" y="35153"/>
                  </a:lnTo>
                  <a:lnTo>
                    <a:pt x="9332722" y="36068"/>
                  </a:lnTo>
                  <a:close/>
                </a:path>
                <a:path w="14131290" h="255269">
                  <a:moveTo>
                    <a:pt x="9502280" y="91186"/>
                  </a:moveTo>
                  <a:lnTo>
                    <a:pt x="9478759" y="90170"/>
                  </a:lnTo>
                  <a:lnTo>
                    <a:pt x="9497898" y="91440"/>
                  </a:lnTo>
                  <a:lnTo>
                    <a:pt x="9502280" y="91186"/>
                  </a:lnTo>
                  <a:close/>
                </a:path>
                <a:path w="14131290" h="255269">
                  <a:moveTo>
                    <a:pt x="9773145" y="50800"/>
                  </a:moveTo>
                  <a:lnTo>
                    <a:pt x="9759556" y="49530"/>
                  </a:lnTo>
                  <a:lnTo>
                    <a:pt x="9756877" y="49530"/>
                  </a:lnTo>
                  <a:lnTo>
                    <a:pt x="9773145" y="50800"/>
                  </a:lnTo>
                  <a:close/>
                </a:path>
                <a:path w="14131290" h="255269">
                  <a:moveTo>
                    <a:pt x="10829569" y="80949"/>
                  </a:moveTo>
                  <a:lnTo>
                    <a:pt x="10808081" y="78917"/>
                  </a:lnTo>
                  <a:lnTo>
                    <a:pt x="10785564" y="77406"/>
                  </a:lnTo>
                  <a:lnTo>
                    <a:pt x="10762475" y="76784"/>
                  </a:lnTo>
                  <a:lnTo>
                    <a:pt x="10739311" y="77470"/>
                  </a:lnTo>
                  <a:lnTo>
                    <a:pt x="10755795" y="78994"/>
                  </a:lnTo>
                  <a:lnTo>
                    <a:pt x="10773054" y="79133"/>
                  </a:lnTo>
                  <a:lnTo>
                    <a:pt x="10790796" y="79476"/>
                  </a:lnTo>
                  <a:lnTo>
                    <a:pt x="10809491" y="80073"/>
                  </a:lnTo>
                  <a:lnTo>
                    <a:pt x="10829569" y="80949"/>
                  </a:lnTo>
                  <a:close/>
                </a:path>
                <a:path w="14131290" h="255269">
                  <a:moveTo>
                    <a:pt x="10907446" y="86639"/>
                  </a:moveTo>
                  <a:lnTo>
                    <a:pt x="10885195" y="84683"/>
                  </a:lnTo>
                  <a:lnTo>
                    <a:pt x="10865002" y="83108"/>
                  </a:lnTo>
                  <a:lnTo>
                    <a:pt x="10846562" y="81889"/>
                  </a:lnTo>
                  <a:lnTo>
                    <a:pt x="10829569" y="80949"/>
                  </a:lnTo>
                  <a:lnTo>
                    <a:pt x="10878807" y="86398"/>
                  </a:lnTo>
                  <a:lnTo>
                    <a:pt x="10896308" y="87579"/>
                  </a:lnTo>
                  <a:lnTo>
                    <a:pt x="10907446" y="86639"/>
                  </a:lnTo>
                  <a:close/>
                </a:path>
                <a:path w="14131290" h="255269">
                  <a:moveTo>
                    <a:pt x="11021314" y="110540"/>
                  </a:moveTo>
                  <a:lnTo>
                    <a:pt x="11019688" y="109435"/>
                  </a:lnTo>
                  <a:lnTo>
                    <a:pt x="10957916" y="108267"/>
                  </a:lnTo>
                  <a:lnTo>
                    <a:pt x="10957217" y="109334"/>
                  </a:lnTo>
                  <a:lnTo>
                    <a:pt x="10963618" y="110363"/>
                  </a:lnTo>
                  <a:lnTo>
                    <a:pt x="10975531" y="111175"/>
                  </a:lnTo>
                  <a:lnTo>
                    <a:pt x="10991355" y="111633"/>
                  </a:lnTo>
                  <a:lnTo>
                    <a:pt x="11014608" y="111074"/>
                  </a:lnTo>
                  <a:lnTo>
                    <a:pt x="11021314" y="110540"/>
                  </a:lnTo>
                  <a:close/>
                </a:path>
                <a:path w="14131290" h="255269">
                  <a:moveTo>
                    <a:pt x="11181156" y="120650"/>
                  </a:moveTo>
                  <a:lnTo>
                    <a:pt x="11156810" y="119380"/>
                  </a:lnTo>
                  <a:lnTo>
                    <a:pt x="11178832" y="120650"/>
                  </a:lnTo>
                  <a:lnTo>
                    <a:pt x="11181156" y="120650"/>
                  </a:lnTo>
                  <a:close/>
                </a:path>
                <a:path w="14131290" h="255269">
                  <a:moveTo>
                    <a:pt x="11247755" y="120497"/>
                  </a:moveTo>
                  <a:lnTo>
                    <a:pt x="11226368" y="118110"/>
                  </a:lnTo>
                  <a:lnTo>
                    <a:pt x="11192510" y="116840"/>
                  </a:lnTo>
                  <a:lnTo>
                    <a:pt x="11247755" y="120497"/>
                  </a:lnTo>
                  <a:close/>
                </a:path>
                <a:path w="14131290" h="255269">
                  <a:moveTo>
                    <a:pt x="11249978" y="120650"/>
                  </a:moveTo>
                  <a:lnTo>
                    <a:pt x="11247755" y="120497"/>
                  </a:lnTo>
                  <a:lnTo>
                    <a:pt x="11249393" y="120675"/>
                  </a:lnTo>
                  <a:lnTo>
                    <a:pt x="11249978" y="120650"/>
                  </a:lnTo>
                  <a:close/>
                </a:path>
                <a:path w="14131290" h="255269">
                  <a:moveTo>
                    <a:pt x="11534699" y="108851"/>
                  </a:moveTo>
                  <a:lnTo>
                    <a:pt x="11531041" y="107416"/>
                  </a:lnTo>
                  <a:lnTo>
                    <a:pt x="11509286" y="107607"/>
                  </a:lnTo>
                  <a:lnTo>
                    <a:pt x="11487341" y="108788"/>
                  </a:lnTo>
                  <a:lnTo>
                    <a:pt x="11483111" y="110274"/>
                  </a:lnTo>
                  <a:lnTo>
                    <a:pt x="11514519" y="111391"/>
                  </a:lnTo>
                  <a:lnTo>
                    <a:pt x="11523409" y="111429"/>
                  </a:lnTo>
                  <a:lnTo>
                    <a:pt x="11527346" y="110020"/>
                  </a:lnTo>
                  <a:lnTo>
                    <a:pt x="11529924" y="108661"/>
                  </a:lnTo>
                  <a:lnTo>
                    <a:pt x="11534699" y="108851"/>
                  </a:lnTo>
                  <a:close/>
                </a:path>
                <a:path w="14131290" h="255269">
                  <a:moveTo>
                    <a:pt x="11596535" y="112242"/>
                  </a:moveTo>
                  <a:lnTo>
                    <a:pt x="11591963" y="111772"/>
                  </a:lnTo>
                  <a:lnTo>
                    <a:pt x="11590058" y="111455"/>
                  </a:lnTo>
                  <a:lnTo>
                    <a:pt x="11591290" y="111379"/>
                  </a:lnTo>
                  <a:lnTo>
                    <a:pt x="11558803" y="110261"/>
                  </a:lnTo>
                  <a:lnTo>
                    <a:pt x="11568633" y="110667"/>
                  </a:lnTo>
                  <a:lnTo>
                    <a:pt x="11587467" y="111671"/>
                  </a:lnTo>
                  <a:lnTo>
                    <a:pt x="11596535" y="112242"/>
                  </a:lnTo>
                  <a:close/>
                </a:path>
                <a:path w="14131290" h="255269">
                  <a:moveTo>
                    <a:pt x="11601653" y="111620"/>
                  </a:moveTo>
                  <a:lnTo>
                    <a:pt x="11601437" y="111518"/>
                  </a:lnTo>
                  <a:lnTo>
                    <a:pt x="11596141" y="111340"/>
                  </a:lnTo>
                  <a:lnTo>
                    <a:pt x="11591290" y="111379"/>
                  </a:lnTo>
                  <a:lnTo>
                    <a:pt x="11601653" y="111620"/>
                  </a:lnTo>
                  <a:close/>
                </a:path>
                <a:path w="14131290" h="255269">
                  <a:moveTo>
                    <a:pt x="11626291" y="114795"/>
                  </a:moveTo>
                  <a:lnTo>
                    <a:pt x="11619509" y="114096"/>
                  </a:lnTo>
                  <a:lnTo>
                    <a:pt x="11612258" y="113436"/>
                  </a:lnTo>
                  <a:lnTo>
                    <a:pt x="11604574" y="112801"/>
                  </a:lnTo>
                  <a:lnTo>
                    <a:pt x="11596535" y="112242"/>
                  </a:lnTo>
                  <a:lnTo>
                    <a:pt x="11626291" y="114795"/>
                  </a:lnTo>
                  <a:close/>
                </a:path>
                <a:path w="14131290" h="255269">
                  <a:moveTo>
                    <a:pt x="11643004" y="113601"/>
                  </a:moveTo>
                  <a:lnTo>
                    <a:pt x="11640731" y="113207"/>
                  </a:lnTo>
                  <a:lnTo>
                    <a:pt x="11634013" y="112877"/>
                  </a:lnTo>
                  <a:lnTo>
                    <a:pt x="11621668" y="112623"/>
                  </a:lnTo>
                  <a:lnTo>
                    <a:pt x="11642027" y="114007"/>
                  </a:lnTo>
                  <a:lnTo>
                    <a:pt x="11643004" y="113601"/>
                  </a:lnTo>
                  <a:close/>
                </a:path>
                <a:path w="14131290" h="255269">
                  <a:moveTo>
                    <a:pt x="11699278" y="138607"/>
                  </a:moveTo>
                  <a:lnTo>
                    <a:pt x="11649901" y="135775"/>
                  </a:lnTo>
                  <a:lnTo>
                    <a:pt x="11633352" y="135051"/>
                  </a:lnTo>
                  <a:lnTo>
                    <a:pt x="11627587" y="135432"/>
                  </a:lnTo>
                  <a:lnTo>
                    <a:pt x="11684064" y="139496"/>
                  </a:lnTo>
                  <a:lnTo>
                    <a:pt x="11683238" y="138658"/>
                  </a:lnTo>
                  <a:lnTo>
                    <a:pt x="11690452" y="138531"/>
                  </a:lnTo>
                  <a:lnTo>
                    <a:pt x="11699278" y="138607"/>
                  </a:lnTo>
                  <a:close/>
                </a:path>
                <a:path w="14131290" h="255269">
                  <a:moveTo>
                    <a:pt x="11699634" y="133248"/>
                  </a:moveTo>
                  <a:lnTo>
                    <a:pt x="11698948" y="133273"/>
                  </a:lnTo>
                  <a:lnTo>
                    <a:pt x="11695151" y="133680"/>
                  </a:lnTo>
                  <a:lnTo>
                    <a:pt x="11694528" y="134607"/>
                  </a:lnTo>
                  <a:lnTo>
                    <a:pt x="11696484" y="133705"/>
                  </a:lnTo>
                  <a:lnTo>
                    <a:pt x="11699634" y="133248"/>
                  </a:lnTo>
                  <a:close/>
                </a:path>
                <a:path w="14131290" h="255269">
                  <a:moveTo>
                    <a:pt x="11703926" y="133045"/>
                  </a:moveTo>
                  <a:lnTo>
                    <a:pt x="11699761" y="133223"/>
                  </a:lnTo>
                  <a:lnTo>
                    <a:pt x="11699634" y="133248"/>
                  </a:lnTo>
                  <a:lnTo>
                    <a:pt x="11703926" y="133045"/>
                  </a:lnTo>
                  <a:close/>
                </a:path>
                <a:path w="14131290" h="255269">
                  <a:moveTo>
                    <a:pt x="11744820" y="140030"/>
                  </a:moveTo>
                  <a:lnTo>
                    <a:pt x="11723840" y="139204"/>
                  </a:lnTo>
                  <a:lnTo>
                    <a:pt x="11711178" y="138823"/>
                  </a:lnTo>
                  <a:lnTo>
                    <a:pt x="11699278" y="138607"/>
                  </a:lnTo>
                  <a:lnTo>
                    <a:pt x="11712626" y="139280"/>
                  </a:lnTo>
                  <a:lnTo>
                    <a:pt x="11725046" y="139788"/>
                  </a:lnTo>
                  <a:lnTo>
                    <a:pt x="11735981" y="140055"/>
                  </a:lnTo>
                  <a:lnTo>
                    <a:pt x="11744820" y="140030"/>
                  </a:lnTo>
                  <a:close/>
                </a:path>
                <a:path w="14131290" h="255269">
                  <a:moveTo>
                    <a:pt x="11829440" y="150164"/>
                  </a:moveTo>
                  <a:lnTo>
                    <a:pt x="11812765" y="148361"/>
                  </a:lnTo>
                  <a:lnTo>
                    <a:pt x="11772875" y="146075"/>
                  </a:lnTo>
                  <a:lnTo>
                    <a:pt x="11829440" y="150164"/>
                  </a:lnTo>
                  <a:close/>
                </a:path>
                <a:path w="14131290" h="255269">
                  <a:moveTo>
                    <a:pt x="11832692" y="120853"/>
                  </a:moveTo>
                  <a:lnTo>
                    <a:pt x="11782108" y="119595"/>
                  </a:lnTo>
                  <a:lnTo>
                    <a:pt x="11797792" y="120396"/>
                  </a:lnTo>
                  <a:lnTo>
                    <a:pt x="11809374" y="121310"/>
                  </a:lnTo>
                  <a:lnTo>
                    <a:pt x="11827535" y="123304"/>
                  </a:lnTo>
                  <a:lnTo>
                    <a:pt x="11823789" y="121399"/>
                  </a:lnTo>
                  <a:lnTo>
                    <a:pt x="11825072" y="120789"/>
                  </a:lnTo>
                  <a:lnTo>
                    <a:pt x="11832692" y="120853"/>
                  </a:lnTo>
                  <a:close/>
                </a:path>
                <a:path w="14131290" h="255269">
                  <a:moveTo>
                    <a:pt x="11906783" y="152476"/>
                  </a:moveTo>
                  <a:lnTo>
                    <a:pt x="11894325" y="147091"/>
                  </a:lnTo>
                  <a:lnTo>
                    <a:pt x="11874322" y="149974"/>
                  </a:lnTo>
                  <a:lnTo>
                    <a:pt x="11906783" y="152476"/>
                  </a:lnTo>
                  <a:close/>
                </a:path>
                <a:path w="14131290" h="255269">
                  <a:moveTo>
                    <a:pt x="11949722" y="143649"/>
                  </a:moveTo>
                  <a:lnTo>
                    <a:pt x="11943474" y="143344"/>
                  </a:lnTo>
                  <a:lnTo>
                    <a:pt x="11943156" y="140512"/>
                  </a:lnTo>
                  <a:lnTo>
                    <a:pt x="11929224" y="139039"/>
                  </a:lnTo>
                  <a:lnTo>
                    <a:pt x="11906225" y="138480"/>
                  </a:lnTo>
                  <a:lnTo>
                    <a:pt x="11878742" y="138366"/>
                  </a:lnTo>
                  <a:lnTo>
                    <a:pt x="11886463" y="140766"/>
                  </a:lnTo>
                  <a:lnTo>
                    <a:pt x="11902389" y="142151"/>
                  </a:lnTo>
                  <a:lnTo>
                    <a:pt x="11924233" y="142976"/>
                  </a:lnTo>
                  <a:lnTo>
                    <a:pt x="11949722" y="143649"/>
                  </a:lnTo>
                  <a:close/>
                </a:path>
                <a:path w="14131290" h="255269">
                  <a:moveTo>
                    <a:pt x="11981485" y="135890"/>
                  </a:moveTo>
                  <a:lnTo>
                    <a:pt x="11966054" y="133350"/>
                  </a:lnTo>
                  <a:lnTo>
                    <a:pt x="11957253" y="132080"/>
                  </a:lnTo>
                  <a:lnTo>
                    <a:pt x="11945341" y="130810"/>
                  </a:lnTo>
                  <a:lnTo>
                    <a:pt x="11937086" y="129540"/>
                  </a:lnTo>
                  <a:lnTo>
                    <a:pt x="11920601" y="127000"/>
                  </a:lnTo>
                  <a:lnTo>
                    <a:pt x="11922341" y="129540"/>
                  </a:lnTo>
                  <a:lnTo>
                    <a:pt x="11897487" y="129540"/>
                  </a:lnTo>
                  <a:lnTo>
                    <a:pt x="11825199" y="127000"/>
                  </a:lnTo>
                  <a:lnTo>
                    <a:pt x="11806403" y="127000"/>
                  </a:lnTo>
                  <a:lnTo>
                    <a:pt x="11818264" y="130810"/>
                  </a:lnTo>
                  <a:lnTo>
                    <a:pt x="11804828" y="128270"/>
                  </a:lnTo>
                  <a:lnTo>
                    <a:pt x="11791391" y="125730"/>
                  </a:lnTo>
                  <a:lnTo>
                    <a:pt x="11784673" y="124460"/>
                  </a:lnTo>
                  <a:lnTo>
                    <a:pt x="11751996" y="121920"/>
                  </a:lnTo>
                  <a:lnTo>
                    <a:pt x="11716576" y="119380"/>
                  </a:lnTo>
                  <a:lnTo>
                    <a:pt x="11699837" y="116840"/>
                  </a:lnTo>
                  <a:lnTo>
                    <a:pt x="11674754" y="113030"/>
                  </a:lnTo>
                  <a:lnTo>
                    <a:pt x="11678082" y="115570"/>
                  </a:lnTo>
                  <a:lnTo>
                    <a:pt x="11679517" y="115570"/>
                  </a:lnTo>
                  <a:lnTo>
                    <a:pt x="11670398" y="116840"/>
                  </a:lnTo>
                  <a:lnTo>
                    <a:pt x="11642027" y="114300"/>
                  </a:lnTo>
                  <a:lnTo>
                    <a:pt x="11639537" y="115570"/>
                  </a:lnTo>
                  <a:lnTo>
                    <a:pt x="11630419" y="115570"/>
                  </a:lnTo>
                  <a:lnTo>
                    <a:pt x="11639614" y="116840"/>
                  </a:lnTo>
                  <a:lnTo>
                    <a:pt x="11647513" y="118110"/>
                  </a:lnTo>
                  <a:lnTo>
                    <a:pt x="11653787" y="119380"/>
                  </a:lnTo>
                  <a:lnTo>
                    <a:pt x="11658079" y="120650"/>
                  </a:lnTo>
                  <a:lnTo>
                    <a:pt x="11628285" y="121920"/>
                  </a:lnTo>
                  <a:lnTo>
                    <a:pt x="11587137" y="120650"/>
                  </a:lnTo>
                  <a:lnTo>
                    <a:pt x="11514582" y="120650"/>
                  </a:lnTo>
                  <a:lnTo>
                    <a:pt x="11502784" y="119380"/>
                  </a:lnTo>
                  <a:lnTo>
                    <a:pt x="11507076" y="118110"/>
                  </a:lnTo>
                  <a:lnTo>
                    <a:pt x="11514125" y="118110"/>
                  </a:lnTo>
                  <a:lnTo>
                    <a:pt x="11510632" y="115570"/>
                  </a:lnTo>
                  <a:lnTo>
                    <a:pt x="11466640" y="118110"/>
                  </a:lnTo>
                  <a:lnTo>
                    <a:pt x="11452682" y="114300"/>
                  </a:lnTo>
                  <a:lnTo>
                    <a:pt x="11431765" y="110490"/>
                  </a:lnTo>
                  <a:lnTo>
                    <a:pt x="11425949" y="107950"/>
                  </a:lnTo>
                  <a:lnTo>
                    <a:pt x="11457305" y="107950"/>
                  </a:lnTo>
                  <a:lnTo>
                    <a:pt x="11434420" y="106680"/>
                  </a:lnTo>
                  <a:lnTo>
                    <a:pt x="11411534" y="105410"/>
                  </a:lnTo>
                  <a:lnTo>
                    <a:pt x="11388649" y="104140"/>
                  </a:lnTo>
                  <a:lnTo>
                    <a:pt x="11372380" y="102870"/>
                  </a:lnTo>
                  <a:lnTo>
                    <a:pt x="11335537" y="100126"/>
                  </a:lnTo>
                  <a:lnTo>
                    <a:pt x="11335537" y="105410"/>
                  </a:lnTo>
                  <a:lnTo>
                    <a:pt x="11333696" y="105410"/>
                  </a:lnTo>
                  <a:lnTo>
                    <a:pt x="11314290" y="104140"/>
                  </a:lnTo>
                  <a:lnTo>
                    <a:pt x="11310531" y="102870"/>
                  </a:lnTo>
                  <a:lnTo>
                    <a:pt x="11335537" y="105410"/>
                  </a:lnTo>
                  <a:lnTo>
                    <a:pt x="11335537" y="100126"/>
                  </a:lnTo>
                  <a:lnTo>
                    <a:pt x="11321275" y="99060"/>
                  </a:lnTo>
                  <a:lnTo>
                    <a:pt x="11287570" y="97790"/>
                  </a:lnTo>
                  <a:lnTo>
                    <a:pt x="11258385" y="97790"/>
                  </a:lnTo>
                  <a:lnTo>
                    <a:pt x="11232363" y="96520"/>
                  </a:lnTo>
                  <a:lnTo>
                    <a:pt x="11208791" y="97790"/>
                  </a:lnTo>
                  <a:lnTo>
                    <a:pt x="11196599" y="97790"/>
                  </a:lnTo>
                  <a:lnTo>
                    <a:pt x="11204727" y="96520"/>
                  </a:lnTo>
                  <a:lnTo>
                    <a:pt x="11096930" y="95250"/>
                  </a:lnTo>
                  <a:lnTo>
                    <a:pt x="11095977" y="93980"/>
                  </a:lnTo>
                  <a:lnTo>
                    <a:pt x="10955198" y="90170"/>
                  </a:lnTo>
                  <a:lnTo>
                    <a:pt x="10857649" y="87630"/>
                  </a:lnTo>
                  <a:lnTo>
                    <a:pt x="10755795" y="80010"/>
                  </a:lnTo>
                  <a:lnTo>
                    <a:pt x="10728363" y="80010"/>
                  </a:lnTo>
                  <a:lnTo>
                    <a:pt x="10698455" y="78740"/>
                  </a:lnTo>
                  <a:lnTo>
                    <a:pt x="10664050" y="78740"/>
                  </a:lnTo>
                  <a:lnTo>
                    <a:pt x="10623131" y="76200"/>
                  </a:lnTo>
                  <a:lnTo>
                    <a:pt x="10611599" y="72390"/>
                  </a:lnTo>
                  <a:lnTo>
                    <a:pt x="10570350" y="71120"/>
                  </a:lnTo>
                  <a:lnTo>
                    <a:pt x="10480434" y="66040"/>
                  </a:lnTo>
                  <a:lnTo>
                    <a:pt x="10453878" y="67310"/>
                  </a:lnTo>
                  <a:lnTo>
                    <a:pt x="10419905" y="62230"/>
                  </a:lnTo>
                  <a:lnTo>
                    <a:pt x="10371226" y="59690"/>
                  </a:lnTo>
                  <a:lnTo>
                    <a:pt x="10313886" y="57150"/>
                  </a:lnTo>
                  <a:lnTo>
                    <a:pt x="10150246" y="53340"/>
                  </a:lnTo>
                  <a:lnTo>
                    <a:pt x="10147033" y="57150"/>
                  </a:lnTo>
                  <a:lnTo>
                    <a:pt x="10105466" y="55880"/>
                  </a:lnTo>
                  <a:lnTo>
                    <a:pt x="10063061" y="55880"/>
                  </a:lnTo>
                  <a:lnTo>
                    <a:pt x="10018116" y="54610"/>
                  </a:lnTo>
                  <a:lnTo>
                    <a:pt x="9968967" y="54610"/>
                  </a:lnTo>
                  <a:lnTo>
                    <a:pt x="9973081" y="59690"/>
                  </a:lnTo>
                  <a:lnTo>
                    <a:pt x="9887458" y="57150"/>
                  </a:lnTo>
                  <a:lnTo>
                    <a:pt x="9861956" y="55880"/>
                  </a:lnTo>
                  <a:lnTo>
                    <a:pt x="9836455" y="54610"/>
                  </a:lnTo>
                  <a:lnTo>
                    <a:pt x="9725952" y="49530"/>
                  </a:lnTo>
                  <a:lnTo>
                    <a:pt x="9756877" y="49530"/>
                  </a:lnTo>
                  <a:lnTo>
                    <a:pt x="9724352" y="46990"/>
                  </a:lnTo>
                  <a:lnTo>
                    <a:pt x="9674428" y="45720"/>
                  </a:lnTo>
                  <a:lnTo>
                    <a:pt x="9624517" y="44450"/>
                  </a:lnTo>
                  <a:lnTo>
                    <a:pt x="9574759" y="45720"/>
                  </a:lnTo>
                  <a:lnTo>
                    <a:pt x="9525952" y="45720"/>
                  </a:lnTo>
                  <a:lnTo>
                    <a:pt x="9478747" y="44450"/>
                  </a:lnTo>
                  <a:lnTo>
                    <a:pt x="9433776" y="41910"/>
                  </a:lnTo>
                  <a:lnTo>
                    <a:pt x="9385668" y="41910"/>
                  </a:lnTo>
                  <a:lnTo>
                    <a:pt x="9372105" y="40640"/>
                  </a:lnTo>
                  <a:lnTo>
                    <a:pt x="9378417" y="40640"/>
                  </a:lnTo>
                  <a:lnTo>
                    <a:pt x="9367977" y="39370"/>
                  </a:lnTo>
                  <a:lnTo>
                    <a:pt x="9332722" y="36830"/>
                  </a:lnTo>
                  <a:lnTo>
                    <a:pt x="9340583" y="38100"/>
                  </a:lnTo>
                  <a:lnTo>
                    <a:pt x="9348203" y="38100"/>
                  </a:lnTo>
                  <a:lnTo>
                    <a:pt x="9355493" y="39370"/>
                  </a:lnTo>
                  <a:lnTo>
                    <a:pt x="9283840" y="39370"/>
                  </a:lnTo>
                  <a:lnTo>
                    <a:pt x="9271533" y="34290"/>
                  </a:lnTo>
                  <a:lnTo>
                    <a:pt x="9244444" y="34290"/>
                  </a:lnTo>
                  <a:lnTo>
                    <a:pt x="9247721" y="36830"/>
                  </a:lnTo>
                  <a:lnTo>
                    <a:pt x="9256916" y="39370"/>
                  </a:lnTo>
                  <a:lnTo>
                    <a:pt x="9246146" y="40640"/>
                  </a:lnTo>
                  <a:lnTo>
                    <a:pt x="9226664" y="40640"/>
                  </a:lnTo>
                  <a:lnTo>
                    <a:pt x="9218295" y="41910"/>
                  </a:lnTo>
                  <a:lnTo>
                    <a:pt x="9210904" y="40640"/>
                  </a:lnTo>
                  <a:lnTo>
                    <a:pt x="9196108" y="38100"/>
                  </a:lnTo>
                  <a:lnTo>
                    <a:pt x="9167431" y="38100"/>
                  </a:lnTo>
                  <a:lnTo>
                    <a:pt x="9137167" y="36830"/>
                  </a:lnTo>
                  <a:lnTo>
                    <a:pt x="9110231" y="33020"/>
                  </a:lnTo>
                  <a:lnTo>
                    <a:pt x="9078747" y="34290"/>
                  </a:lnTo>
                  <a:lnTo>
                    <a:pt x="8977109" y="36830"/>
                  </a:lnTo>
                  <a:lnTo>
                    <a:pt x="8947899" y="40640"/>
                  </a:lnTo>
                  <a:lnTo>
                    <a:pt x="8946934" y="40640"/>
                  </a:lnTo>
                  <a:lnTo>
                    <a:pt x="8938349" y="39370"/>
                  </a:lnTo>
                  <a:lnTo>
                    <a:pt x="8954084" y="39370"/>
                  </a:lnTo>
                  <a:lnTo>
                    <a:pt x="8929776" y="38100"/>
                  </a:lnTo>
                  <a:lnTo>
                    <a:pt x="8859952" y="38100"/>
                  </a:lnTo>
                  <a:lnTo>
                    <a:pt x="8846274" y="31750"/>
                  </a:lnTo>
                  <a:lnTo>
                    <a:pt x="8775154" y="39370"/>
                  </a:lnTo>
                  <a:lnTo>
                    <a:pt x="8748154" y="35560"/>
                  </a:lnTo>
                  <a:lnTo>
                    <a:pt x="8741042" y="34290"/>
                  </a:lnTo>
                  <a:lnTo>
                    <a:pt x="8733942" y="33020"/>
                  </a:lnTo>
                  <a:lnTo>
                    <a:pt x="8735835" y="30480"/>
                  </a:lnTo>
                  <a:lnTo>
                    <a:pt x="8757171" y="27940"/>
                  </a:lnTo>
                  <a:lnTo>
                    <a:pt x="8665388" y="31750"/>
                  </a:lnTo>
                  <a:lnTo>
                    <a:pt x="8634666" y="31750"/>
                  </a:lnTo>
                  <a:lnTo>
                    <a:pt x="8585213" y="34290"/>
                  </a:lnTo>
                  <a:lnTo>
                    <a:pt x="8586660" y="33020"/>
                  </a:lnTo>
                  <a:lnTo>
                    <a:pt x="8589569" y="30480"/>
                  </a:lnTo>
                  <a:lnTo>
                    <a:pt x="8563242" y="31750"/>
                  </a:lnTo>
                  <a:lnTo>
                    <a:pt x="8534552" y="31750"/>
                  </a:lnTo>
                  <a:lnTo>
                    <a:pt x="8508213" y="33020"/>
                  </a:lnTo>
                  <a:lnTo>
                    <a:pt x="8488934" y="30480"/>
                  </a:lnTo>
                  <a:lnTo>
                    <a:pt x="8453488" y="27940"/>
                  </a:lnTo>
                  <a:lnTo>
                    <a:pt x="8402167" y="26670"/>
                  </a:lnTo>
                  <a:lnTo>
                    <a:pt x="8338540" y="24130"/>
                  </a:lnTo>
                  <a:lnTo>
                    <a:pt x="8214842" y="21590"/>
                  </a:lnTo>
                  <a:lnTo>
                    <a:pt x="8162277" y="21590"/>
                  </a:lnTo>
                  <a:lnTo>
                    <a:pt x="8109966" y="20320"/>
                  </a:lnTo>
                  <a:lnTo>
                    <a:pt x="8007718" y="17780"/>
                  </a:lnTo>
                  <a:lnTo>
                    <a:pt x="7960779" y="15240"/>
                  </a:lnTo>
                  <a:lnTo>
                    <a:pt x="7962278" y="20320"/>
                  </a:lnTo>
                  <a:lnTo>
                    <a:pt x="7946644" y="19050"/>
                  </a:lnTo>
                  <a:lnTo>
                    <a:pt x="7931023" y="17780"/>
                  </a:lnTo>
                  <a:lnTo>
                    <a:pt x="7891881" y="16510"/>
                  </a:lnTo>
                  <a:lnTo>
                    <a:pt x="7869695" y="17780"/>
                  </a:lnTo>
                  <a:lnTo>
                    <a:pt x="7860170" y="16510"/>
                  </a:lnTo>
                  <a:lnTo>
                    <a:pt x="7851610" y="15240"/>
                  </a:lnTo>
                  <a:lnTo>
                    <a:pt x="7850505" y="12700"/>
                  </a:lnTo>
                  <a:lnTo>
                    <a:pt x="7863332" y="11430"/>
                  </a:lnTo>
                  <a:lnTo>
                    <a:pt x="7801851" y="11430"/>
                  </a:lnTo>
                  <a:lnTo>
                    <a:pt x="7751661" y="10160"/>
                  </a:lnTo>
                  <a:lnTo>
                    <a:pt x="7706804" y="10160"/>
                  </a:lnTo>
                  <a:lnTo>
                    <a:pt x="7661338" y="12700"/>
                  </a:lnTo>
                  <a:lnTo>
                    <a:pt x="7659840" y="11430"/>
                  </a:lnTo>
                  <a:lnTo>
                    <a:pt x="7672565" y="8890"/>
                  </a:lnTo>
                  <a:lnTo>
                    <a:pt x="7671727" y="7620"/>
                  </a:lnTo>
                  <a:lnTo>
                    <a:pt x="7663878" y="7620"/>
                  </a:lnTo>
                  <a:lnTo>
                    <a:pt x="7653109" y="8890"/>
                  </a:lnTo>
                  <a:lnTo>
                    <a:pt x="7641945" y="8890"/>
                  </a:lnTo>
                  <a:lnTo>
                    <a:pt x="7632878" y="7620"/>
                  </a:lnTo>
                  <a:lnTo>
                    <a:pt x="7631265" y="6350"/>
                  </a:lnTo>
                  <a:lnTo>
                    <a:pt x="7637932" y="6350"/>
                  </a:lnTo>
                  <a:lnTo>
                    <a:pt x="7660970" y="5080"/>
                  </a:lnTo>
                  <a:lnTo>
                    <a:pt x="7611275" y="6210"/>
                  </a:lnTo>
                  <a:lnTo>
                    <a:pt x="7611275" y="40640"/>
                  </a:lnTo>
                  <a:lnTo>
                    <a:pt x="7600543" y="41910"/>
                  </a:lnTo>
                  <a:lnTo>
                    <a:pt x="7587628" y="41910"/>
                  </a:lnTo>
                  <a:lnTo>
                    <a:pt x="7556919" y="39370"/>
                  </a:lnTo>
                  <a:lnTo>
                    <a:pt x="7582560" y="39370"/>
                  </a:lnTo>
                  <a:lnTo>
                    <a:pt x="7596543" y="40640"/>
                  </a:lnTo>
                  <a:lnTo>
                    <a:pt x="7611275" y="40640"/>
                  </a:lnTo>
                  <a:lnTo>
                    <a:pt x="7611275" y="6210"/>
                  </a:lnTo>
                  <a:lnTo>
                    <a:pt x="7604963" y="6350"/>
                  </a:lnTo>
                  <a:lnTo>
                    <a:pt x="7572984" y="8890"/>
                  </a:lnTo>
                  <a:lnTo>
                    <a:pt x="7557338" y="13970"/>
                  </a:lnTo>
                  <a:lnTo>
                    <a:pt x="7550391" y="19050"/>
                  </a:lnTo>
                  <a:lnTo>
                    <a:pt x="7492492" y="16510"/>
                  </a:lnTo>
                  <a:lnTo>
                    <a:pt x="7468870" y="17780"/>
                  </a:lnTo>
                  <a:lnTo>
                    <a:pt x="7444486" y="20320"/>
                  </a:lnTo>
                  <a:lnTo>
                    <a:pt x="7437983" y="19050"/>
                  </a:lnTo>
                  <a:lnTo>
                    <a:pt x="7431494" y="17780"/>
                  </a:lnTo>
                  <a:lnTo>
                    <a:pt x="7423455" y="16510"/>
                  </a:lnTo>
                  <a:lnTo>
                    <a:pt x="7429487" y="15240"/>
                  </a:lnTo>
                  <a:lnTo>
                    <a:pt x="7458710" y="13970"/>
                  </a:lnTo>
                  <a:lnTo>
                    <a:pt x="7413396" y="13970"/>
                  </a:lnTo>
                  <a:lnTo>
                    <a:pt x="7345515" y="12700"/>
                  </a:lnTo>
                  <a:lnTo>
                    <a:pt x="7283158" y="12700"/>
                  </a:lnTo>
                  <a:lnTo>
                    <a:pt x="7254443" y="15240"/>
                  </a:lnTo>
                  <a:lnTo>
                    <a:pt x="7047077" y="15240"/>
                  </a:lnTo>
                  <a:lnTo>
                    <a:pt x="7067156" y="16510"/>
                  </a:lnTo>
                  <a:lnTo>
                    <a:pt x="7044753" y="19050"/>
                  </a:lnTo>
                  <a:lnTo>
                    <a:pt x="6987654" y="19050"/>
                  </a:lnTo>
                  <a:lnTo>
                    <a:pt x="6948500" y="17780"/>
                  </a:lnTo>
                  <a:lnTo>
                    <a:pt x="6950176" y="17780"/>
                  </a:lnTo>
                  <a:lnTo>
                    <a:pt x="6904418" y="15240"/>
                  </a:lnTo>
                  <a:lnTo>
                    <a:pt x="6805308" y="15240"/>
                  </a:lnTo>
                  <a:lnTo>
                    <a:pt x="6760210" y="12700"/>
                  </a:lnTo>
                  <a:lnTo>
                    <a:pt x="6767398" y="17780"/>
                  </a:lnTo>
                  <a:lnTo>
                    <a:pt x="6742697" y="21590"/>
                  </a:lnTo>
                  <a:lnTo>
                    <a:pt x="6694640" y="19050"/>
                  </a:lnTo>
                  <a:lnTo>
                    <a:pt x="6674599" y="17780"/>
                  </a:lnTo>
                  <a:lnTo>
                    <a:pt x="6634518" y="15240"/>
                  </a:lnTo>
                  <a:lnTo>
                    <a:pt x="6573621" y="15240"/>
                  </a:lnTo>
                  <a:lnTo>
                    <a:pt x="6601307" y="17780"/>
                  </a:lnTo>
                  <a:lnTo>
                    <a:pt x="6564693" y="16510"/>
                  </a:lnTo>
                  <a:lnTo>
                    <a:pt x="6532512" y="12700"/>
                  </a:lnTo>
                  <a:lnTo>
                    <a:pt x="6500330" y="8890"/>
                  </a:lnTo>
                  <a:lnTo>
                    <a:pt x="6478879" y="6350"/>
                  </a:lnTo>
                  <a:lnTo>
                    <a:pt x="6442151" y="3810"/>
                  </a:lnTo>
                  <a:lnTo>
                    <a:pt x="6440741" y="2540"/>
                  </a:lnTo>
                  <a:lnTo>
                    <a:pt x="6447549" y="2540"/>
                  </a:lnTo>
                  <a:lnTo>
                    <a:pt x="6469431" y="1270"/>
                  </a:lnTo>
                  <a:lnTo>
                    <a:pt x="6429743" y="0"/>
                  </a:lnTo>
                  <a:lnTo>
                    <a:pt x="6413741" y="0"/>
                  </a:lnTo>
                  <a:lnTo>
                    <a:pt x="6410731" y="2540"/>
                  </a:lnTo>
                  <a:lnTo>
                    <a:pt x="6410071" y="5080"/>
                  </a:lnTo>
                  <a:lnTo>
                    <a:pt x="6401079" y="7620"/>
                  </a:lnTo>
                  <a:lnTo>
                    <a:pt x="6373101" y="8890"/>
                  </a:lnTo>
                  <a:lnTo>
                    <a:pt x="6370993" y="7620"/>
                  </a:lnTo>
                  <a:lnTo>
                    <a:pt x="6368885" y="6350"/>
                  </a:lnTo>
                  <a:lnTo>
                    <a:pt x="6370256" y="3810"/>
                  </a:lnTo>
                  <a:lnTo>
                    <a:pt x="6364110" y="1270"/>
                  </a:lnTo>
                  <a:lnTo>
                    <a:pt x="6337351" y="0"/>
                  </a:lnTo>
                  <a:lnTo>
                    <a:pt x="6309512" y="0"/>
                  </a:lnTo>
                  <a:lnTo>
                    <a:pt x="6274384" y="1981"/>
                  </a:lnTo>
                  <a:lnTo>
                    <a:pt x="6274384" y="48260"/>
                  </a:lnTo>
                  <a:lnTo>
                    <a:pt x="6259030" y="48260"/>
                  </a:lnTo>
                  <a:lnTo>
                    <a:pt x="6223698" y="50800"/>
                  </a:lnTo>
                  <a:lnTo>
                    <a:pt x="6210922" y="49530"/>
                  </a:lnTo>
                  <a:lnTo>
                    <a:pt x="6224930" y="46990"/>
                  </a:lnTo>
                  <a:lnTo>
                    <a:pt x="6239027" y="45720"/>
                  </a:lnTo>
                  <a:lnTo>
                    <a:pt x="6254940" y="46990"/>
                  </a:lnTo>
                  <a:lnTo>
                    <a:pt x="6274384" y="48260"/>
                  </a:lnTo>
                  <a:lnTo>
                    <a:pt x="6274384" y="1981"/>
                  </a:lnTo>
                  <a:lnTo>
                    <a:pt x="6264237" y="2540"/>
                  </a:lnTo>
                  <a:lnTo>
                    <a:pt x="6152566" y="7620"/>
                  </a:lnTo>
                  <a:lnTo>
                    <a:pt x="6101766" y="5080"/>
                  </a:lnTo>
                  <a:lnTo>
                    <a:pt x="6113361" y="7620"/>
                  </a:lnTo>
                  <a:lnTo>
                    <a:pt x="6119800" y="8890"/>
                  </a:lnTo>
                  <a:lnTo>
                    <a:pt x="6115964" y="11430"/>
                  </a:lnTo>
                  <a:lnTo>
                    <a:pt x="6096774" y="12700"/>
                  </a:lnTo>
                  <a:lnTo>
                    <a:pt x="6046609" y="11430"/>
                  </a:lnTo>
                  <a:lnTo>
                    <a:pt x="5989269" y="8890"/>
                  </a:lnTo>
                  <a:lnTo>
                    <a:pt x="5932995" y="8890"/>
                  </a:lnTo>
                  <a:lnTo>
                    <a:pt x="5886043" y="11430"/>
                  </a:lnTo>
                  <a:lnTo>
                    <a:pt x="5878601" y="11430"/>
                  </a:lnTo>
                  <a:lnTo>
                    <a:pt x="5875794" y="10160"/>
                  </a:lnTo>
                  <a:lnTo>
                    <a:pt x="5782818" y="12700"/>
                  </a:lnTo>
                  <a:lnTo>
                    <a:pt x="5735421" y="15240"/>
                  </a:lnTo>
                  <a:lnTo>
                    <a:pt x="5703494" y="17780"/>
                  </a:lnTo>
                  <a:lnTo>
                    <a:pt x="5668556" y="13970"/>
                  </a:lnTo>
                  <a:lnTo>
                    <a:pt x="5613158" y="13970"/>
                  </a:lnTo>
                  <a:lnTo>
                    <a:pt x="5549290" y="15240"/>
                  </a:lnTo>
                  <a:lnTo>
                    <a:pt x="5488940" y="17780"/>
                  </a:lnTo>
                  <a:lnTo>
                    <a:pt x="5444096" y="19050"/>
                  </a:lnTo>
                  <a:lnTo>
                    <a:pt x="5435435" y="16510"/>
                  </a:lnTo>
                  <a:lnTo>
                    <a:pt x="5426773" y="13970"/>
                  </a:lnTo>
                  <a:lnTo>
                    <a:pt x="5289410" y="16510"/>
                  </a:lnTo>
                  <a:lnTo>
                    <a:pt x="5292979" y="15240"/>
                  </a:lnTo>
                  <a:lnTo>
                    <a:pt x="5196776" y="17780"/>
                  </a:lnTo>
                  <a:lnTo>
                    <a:pt x="5167363" y="20320"/>
                  </a:lnTo>
                  <a:lnTo>
                    <a:pt x="5143335" y="22860"/>
                  </a:lnTo>
                  <a:lnTo>
                    <a:pt x="5133924" y="22860"/>
                  </a:lnTo>
                  <a:lnTo>
                    <a:pt x="5133175" y="21590"/>
                  </a:lnTo>
                  <a:lnTo>
                    <a:pt x="5136527" y="20320"/>
                  </a:lnTo>
                  <a:lnTo>
                    <a:pt x="5139499" y="20320"/>
                  </a:lnTo>
                  <a:lnTo>
                    <a:pt x="5074678" y="19050"/>
                  </a:lnTo>
                  <a:lnTo>
                    <a:pt x="4987887" y="21590"/>
                  </a:lnTo>
                  <a:lnTo>
                    <a:pt x="4890935" y="27940"/>
                  </a:lnTo>
                  <a:lnTo>
                    <a:pt x="4888115" y="26670"/>
                  </a:lnTo>
                  <a:lnTo>
                    <a:pt x="4882489" y="24130"/>
                  </a:lnTo>
                  <a:lnTo>
                    <a:pt x="4879683" y="22860"/>
                  </a:lnTo>
                  <a:lnTo>
                    <a:pt x="4855235" y="24130"/>
                  </a:lnTo>
                  <a:lnTo>
                    <a:pt x="4813960" y="24130"/>
                  </a:lnTo>
                  <a:lnTo>
                    <a:pt x="4760239" y="22860"/>
                  </a:lnTo>
                  <a:lnTo>
                    <a:pt x="4698466" y="22860"/>
                  </a:lnTo>
                  <a:lnTo>
                    <a:pt x="4633036" y="24130"/>
                  </a:lnTo>
                  <a:lnTo>
                    <a:pt x="4569676" y="26606"/>
                  </a:lnTo>
                  <a:lnTo>
                    <a:pt x="4572165" y="25400"/>
                  </a:lnTo>
                  <a:lnTo>
                    <a:pt x="4582147" y="24130"/>
                  </a:lnTo>
                  <a:lnTo>
                    <a:pt x="4526851" y="26670"/>
                  </a:lnTo>
                  <a:lnTo>
                    <a:pt x="4468660" y="27940"/>
                  </a:lnTo>
                  <a:lnTo>
                    <a:pt x="4409948" y="26670"/>
                  </a:lnTo>
                  <a:lnTo>
                    <a:pt x="4300398" y="26670"/>
                  </a:lnTo>
                  <a:lnTo>
                    <a:pt x="4254335" y="27940"/>
                  </a:lnTo>
                  <a:lnTo>
                    <a:pt x="4217213" y="30480"/>
                  </a:lnTo>
                  <a:lnTo>
                    <a:pt x="4191444" y="36830"/>
                  </a:lnTo>
                  <a:lnTo>
                    <a:pt x="4098112" y="41910"/>
                  </a:lnTo>
                  <a:lnTo>
                    <a:pt x="4138993" y="43180"/>
                  </a:lnTo>
                  <a:lnTo>
                    <a:pt x="4149064" y="44450"/>
                  </a:lnTo>
                  <a:lnTo>
                    <a:pt x="4140746" y="45720"/>
                  </a:lnTo>
                  <a:lnTo>
                    <a:pt x="4126522" y="48260"/>
                  </a:lnTo>
                  <a:lnTo>
                    <a:pt x="4118800" y="50800"/>
                  </a:lnTo>
                  <a:lnTo>
                    <a:pt x="4130065" y="52070"/>
                  </a:lnTo>
                  <a:lnTo>
                    <a:pt x="4091724" y="52070"/>
                  </a:lnTo>
                  <a:lnTo>
                    <a:pt x="4058056" y="50800"/>
                  </a:lnTo>
                  <a:lnTo>
                    <a:pt x="4044238" y="49530"/>
                  </a:lnTo>
                  <a:lnTo>
                    <a:pt x="4065460" y="46990"/>
                  </a:lnTo>
                  <a:lnTo>
                    <a:pt x="4074617" y="48260"/>
                  </a:lnTo>
                  <a:lnTo>
                    <a:pt x="4060152" y="44450"/>
                  </a:lnTo>
                  <a:lnTo>
                    <a:pt x="4007853" y="43180"/>
                  </a:lnTo>
                  <a:lnTo>
                    <a:pt x="3952151" y="44450"/>
                  </a:lnTo>
                  <a:lnTo>
                    <a:pt x="3927487" y="41910"/>
                  </a:lnTo>
                  <a:lnTo>
                    <a:pt x="3725202" y="46990"/>
                  </a:lnTo>
                  <a:lnTo>
                    <a:pt x="3675126" y="46990"/>
                  </a:lnTo>
                  <a:lnTo>
                    <a:pt x="3428174" y="52070"/>
                  </a:lnTo>
                  <a:lnTo>
                    <a:pt x="3379508" y="52070"/>
                  </a:lnTo>
                  <a:lnTo>
                    <a:pt x="3235083" y="55880"/>
                  </a:lnTo>
                  <a:lnTo>
                    <a:pt x="3260941" y="62230"/>
                  </a:lnTo>
                  <a:lnTo>
                    <a:pt x="3183242" y="63500"/>
                  </a:lnTo>
                  <a:lnTo>
                    <a:pt x="3171177" y="62230"/>
                  </a:lnTo>
                  <a:lnTo>
                    <a:pt x="3168739" y="60960"/>
                  </a:lnTo>
                  <a:lnTo>
                    <a:pt x="3180524" y="59690"/>
                  </a:lnTo>
                  <a:lnTo>
                    <a:pt x="3211144" y="58420"/>
                  </a:lnTo>
                  <a:lnTo>
                    <a:pt x="3184258" y="57150"/>
                  </a:lnTo>
                  <a:lnTo>
                    <a:pt x="3153549" y="59690"/>
                  </a:lnTo>
                  <a:lnTo>
                    <a:pt x="3128035" y="63500"/>
                  </a:lnTo>
                  <a:lnTo>
                    <a:pt x="3116757" y="64770"/>
                  </a:lnTo>
                  <a:lnTo>
                    <a:pt x="3082010" y="64770"/>
                  </a:lnTo>
                  <a:lnTo>
                    <a:pt x="3078175" y="63500"/>
                  </a:lnTo>
                  <a:lnTo>
                    <a:pt x="3092932" y="60960"/>
                  </a:lnTo>
                  <a:lnTo>
                    <a:pt x="3128962" y="57150"/>
                  </a:lnTo>
                  <a:lnTo>
                    <a:pt x="3125609" y="57150"/>
                  </a:lnTo>
                  <a:lnTo>
                    <a:pt x="3080423" y="58420"/>
                  </a:lnTo>
                  <a:lnTo>
                    <a:pt x="3090646" y="59690"/>
                  </a:lnTo>
                  <a:lnTo>
                    <a:pt x="3067977" y="62230"/>
                  </a:lnTo>
                  <a:lnTo>
                    <a:pt x="3048762" y="64770"/>
                  </a:lnTo>
                  <a:lnTo>
                    <a:pt x="3023908" y="66040"/>
                  </a:lnTo>
                  <a:lnTo>
                    <a:pt x="2984335" y="68580"/>
                  </a:lnTo>
                  <a:lnTo>
                    <a:pt x="2962872" y="67310"/>
                  </a:lnTo>
                  <a:lnTo>
                    <a:pt x="2955556" y="66040"/>
                  </a:lnTo>
                  <a:lnTo>
                    <a:pt x="2953042" y="66040"/>
                  </a:lnTo>
                  <a:lnTo>
                    <a:pt x="2952673" y="65976"/>
                  </a:lnTo>
                  <a:lnTo>
                    <a:pt x="2952673" y="67310"/>
                  </a:lnTo>
                  <a:lnTo>
                    <a:pt x="2934309" y="68580"/>
                  </a:lnTo>
                  <a:lnTo>
                    <a:pt x="2930779" y="68580"/>
                  </a:lnTo>
                  <a:lnTo>
                    <a:pt x="2937281" y="67310"/>
                  </a:lnTo>
                  <a:lnTo>
                    <a:pt x="2952673" y="67310"/>
                  </a:lnTo>
                  <a:lnTo>
                    <a:pt x="2952673" y="65976"/>
                  </a:lnTo>
                  <a:lnTo>
                    <a:pt x="2945981" y="64770"/>
                  </a:lnTo>
                  <a:lnTo>
                    <a:pt x="2930487" y="64770"/>
                  </a:lnTo>
                  <a:lnTo>
                    <a:pt x="2920530" y="66040"/>
                  </a:lnTo>
                  <a:lnTo>
                    <a:pt x="2822651" y="68580"/>
                  </a:lnTo>
                  <a:lnTo>
                    <a:pt x="2861970" y="72390"/>
                  </a:lnTo>
                  <a:lnTo>
                    <a:pt x="2830030" y="74930"/>
                  </a:lnTo>
                  <a:lnTo>
                    <a:pt x="2805379" y="76200"/>
                  </a:lnTo>
                  <a:lnTo>
                    <a:pt x="2797365" y="77470"/>
                  </a:lnTo>
                  <a:lnTo>
                    <a:pt x="2815298" y="80010"/>
                  </a:lnTo>
                  <a:lnTo>
                    <a:pt x="2780411" y="78740"/>
                  </a:lnTo>
                  <a:lnTo>
                    <a:pt x="2729509" y="78740"/>
                  </a:lnTo>
                  <a:lnTo>
                    <a:pt x="2668346" y="80010"/>
                  </a:lnTo>
                  <a:lnTo>
                    <a:pt x="2602649" y="82550"/>
                  </a:lnTo>
                  <a:lnTo>
                    <a:pt x="2538171" y="83820"/>
                  </a:lnTo>
                  <a:lnTo>
                    <a:pt x="2480627" y="86360"/>
                  </a:lnTo>
                  <a:lnTo>
                    <a:pt x="2435783" y="87630"/>
                  </a:lnTo>
                  <a:lnTo>
                    <a:pt x="2409355" y="87630"/>
                  </a:lnTo>
                  <a:lnTo>
                    <a:pt x="2363787" y="92710"/>
                  </a:lnTo>
                  <a:lnTo>
                    <a:pt x="2317064" y="95250"/>
                  </a:lnTo>
                  <a:lnTo>
                    <a:pt x="2267762" y="96520"/>
                  </a:lnTo>
                  <a:lnTo>
                    <a:pt x="2214499" y="99060"/>
                  </a:lnTo>
                  <a:lnTo>
                    <a:pt x="2225967" y="100330"/>
                  </a:lnTo>
                  <a:lnTo>
                    <a:pt x="2228329" y="101600"/>
                  </a:lnTo>
                  <a:lnTo>
                    <a:pt x="2215210" y="104140"/>
                  </a:lnTo>
                  <a:lnTo>
                    <a:pt x="2180221" y="106680"/>
                  </a:lnTo>
                  <a:lnTo>
                    <a:pt x="2172614" y="101600"/>
                  </a:lnTo>
                  <a:lnTo>
                    <a:pt x="2170709" y="100330"/>
                  </a:lnTo>
                  <a:lnTo>
                    <a:pt x="2123541" y="100330"/>
                  </a:lnTo>
                  <a:lnTo>
                    <a:pt x="2062302" y="101600"/>
                  </a:lnTo>
                  <a:lnTo>
                    <a:pt x="2010587" y="99060"/>
                  </a:lnTo>
                  <a:lnTo>
                    <a:pt x="2015363" y="100330"/>
                  </a:lnTo>
                  <a:lnTo>
                    <a:pt x="1996541" y="102870"/>
                  </a:lnTo>
                  <a:lnTo>
                    <a:pt x="1964207" y="105410"/>
                  </a:lnTo>
                  <a:lnTo>
                    <a:pt x="1928456" y="106680"/>
                  </a:lnTo>
                  <a:lnTo>
                    <a:pt x="1899361" y="109220"/>
                  </a:lnTo>
                  <a:lnTo>
                    <a:pt x="1887016" y="111760"/>
                  </a:lnTo>
                  <a:lnTo>
                    <a:pt x="1901507" y="114300"/>
                  </a:lnTo>
                  <a:lnTo>
                    <a:pt x="1877771" y="114300"/>
                  </a:lnTo>
                  <a:lnTo>
                    <a:pt x="1874647" y="111760"/>
                  </a:lnTo>
                  <a:lnTo>
                    <a:pt x="1873923" y="109220"/>
                  </a:lnTo>
                  <a:lnTo>
                    <a:pt x="1857387" y="107950"/>
                  </a:lnTo>
                  <a:lnTo>
                    <a:pt x="1722412" y="115570"/>
                  </a:lnTo>
                  <a:lnTo>
                    <a:pt x="1523733" y="120650"/>
                  </a:lnTo>
                  <a:lnTo>
                    <a:pt x="1419758" y="125730"/>
                  </a:lnTo>
                  <a:lnTo>
                    <a:pt x="1421993" y="127000"/>
                  </a:lnTo>
                  <a:lnTo>
                    <a:pt x="1426705" y="128270"/>
                  </a:lnTo>
                  <a:lnTo>
                    <a:pt x="1425562" y="129540"/>
                  </a:lnTo>
                  <a:lnTo>
                    <a:pt x="1410220" y="132080"/>
                  </a:lnTo>
                  <a:lnTo>
                    <a:pt x="1326819" y="128270"/>
                  </a:lnTo>
                  <a:lnTo>
                    <a:pt x="1308455" y="130810"/>
                  </a:lnTo>
                  <a:lnTo>
                    <a:pt x="1294015" y="133350"/>
                  </a:lnTo>
                  <a:lnTo>
                    <a:pt x="1274699" y="135890"/>
                  </a:lnTo>
                  <a:lnTo>
                    <a:pt x="1241717" y="135890"/>
                  </a:lnTo>
                  <a:lnTo>
                    <a:pt x="1247940" y="137160"/>
                  </a:lnTo>
                  <a:lnTo>
                    <a:pt x="1252207" y="138430"/>
                  </a:lnTo>
                  <a:lnTo>
                    <a:pt x="1251064" y="138430"/>
                  </a:lnTo>
                  <a:lnTo>
                    <a:pt x="1241056" y="139700"/>
                  </a:lnTo>
                  <a:lnTo>
                    <a:pt x="1189558" y="142240"/>
                  </a:lnTo>
                  <a:lnTo>
                    <a:pt x="1137869" y="143510"/>
                  </a:lnTo>
                  <a:lnTo>
                    <a:pt x="876947" y="156210"/>
                  </a:lnTo>
                  <a:lnTo>
                    <a:pt x="771842" y="162560"/>
                  </a:lnTo>
                  <a:lnTo>
                    <a:pt x="508571" y="175260"/>
                  </a:lnTo>
                  <a:lnTo>
                    <a:pt x="456006" y="176530"/>
                  </a:lnTo>
                  <a:lnTo>
                    <a:pt x="403504" y="179070"/>
                  </a:lnTo>
                  <a:lnTo>
                    <a:pt x="351091" y="180340"/>
                  </a:lnTo>
                  <a:lnTo>
                    <a:pt x="298792" y="180340"/>
                  </a:lnTo>
                  <a:lnTo>
                    <a:pt x="318465" y="181610"/>
                  </a:lnTo>
                  <a:lnTo>
                    <a:pt x="317855" y="182880"/>
                  </a:lnTo>
                  <a:lnTo>
                    <a:pt x="303212" y="184150"/>
                  </a:lnTo>
                  <a:lnTo>
                    <a:pt x="280784" y="185420"/>
                  </a:lnTo>
                  <a:lnTo>
                    <a:pt x="289699" y="185420"/>
                  </a:lnTo>
                  <a:lnTo>
                    <a:pt x="289090" y="187960"/>
                  </a:lnTo>
                  <a:lnTo>
                    <a:pt x="285343" y="189230"/>
                  </a:lnTo>
                  <a:lnTo>
                    <a:pt x="284810" y="191770"/>
                  </a:lnTo>
                  <a:lnTo>
                    <a:pt x="153581" y="193040"/>
                  </a:lnTo>
                  <a:lnTo>
                    <a:pt x="121539" y="196850"/>
                  </a:lnTo>
                  <a:lnTo>
                    <a:pt x="72974" y="200660"/>
                  </a:lnTo>
                  <a:lnTo>
                    <a:pt x="26301" y="203200"/>
                  </a:lnTo>
                  <a:lnTo>
                    <a:pt x="0" y="208280"/>
                  </a:lnTo>
                  <a:lnTo>
                    <a:pt x="41376" y="204470"/>
                  </a:lnTo>
                  <a:lnTo>
                    <a:pt x="30378" y="210820"/>
                  </a:lnTo>
                  <a:lnTo>
                    <a:pt x="96342" y="219710"/>
                  </a:lnTo>
                  <a:lnTo>
                    <a:pt x="111874" y="224790"/>
                  </a:lnTo>
                  <a:lnTo>
                    <a:pt x="153174" y="220980"/>
                  </a:lnTo>
                  <a:lnTo>
                    <a:pt x="202260" y="219710"/>
                  </a:lnTo>
                  <a:lnTo>
                    <a:pt x="257073" y="219710"/>
                  </a:lnTo>
                  <a:lnTo>
                    <a:pt x="315595" y="217170"/>
                  </a:lnTo>
                  <a:lnTo>
                    <a:pt x="375793" y="210820"/>
                  </a:lnTo>
                  <a:lnTo>
                    <a:pt x="382498" y="212090"/>
                  </a:lnTo>
                  <a:lnTo>
                    <a:pt x="376262" y="213360"/>
                  </a:lnTo>
                  <a:lnTo>
                    <a:pt x="368096" y="214630"/>
                  </a:lnTo>
                  <a:lnTo>
                    <a:pt x="368960" y="215900"/>
                  </a:lnTo>
                  <a:lnTo>
                    <a:pt x="389394" y="212090"/>
                  </a:lnTo>
                  <a:lnTo>
                    <a:pt x="401637" y="210820"/>
                  </a:lnTo>
                  <a:lnTo>
                    <a:pt x="413880" y="209550"/>
                  </a:lnTo>
                  <a:lnTo>
                    <a:pt x="482854" y="207010"/>
                  </a:lnTo>
                  <a:lnTo>
                    <a:pt x="476415" y="208280"/>
                  </a:lnTo>
                  <a:lnTo>
                    <a:pt x="495274" y="207010"/>
                  </a:lnTo>
                  <a:lnTo>
                    <a:pt x="532993" y="204470"/>
                  </a:lnTo>
                  <a:lnTo>
                    <a:pt x="583349" y="203200"/>
                  </a:lnTo>
                  <a:lnTo>
                    <a:pt x="629869" y="200660"/>
                  </a:lnTo>
                  <a:lnTo>
                    <a:pt x="770293" y="196850"/>
                  </a:lnTo>
                  <a:lnTo>
                    <a:pt x="825347" y="194310"/>
                  </a:lnTo>
                  <a:lnTo>
                    <a:pt x="888530" y="193040"/>
                  </a:lnTo>
                  <a:lnTo>
                    <a:pt x="874877" y="189230"/>
                  </a:lnTo>
                  <a:lnTo>
                    <a:pt x="898994" y="187960"/>
                  </a:lnTo>
                  <a:lnTo>
                    <a:pt x="940435" y="187960"/>
                  </a:lnTo>
                  <a:lnTo>
                    <a:pt x="946404" y="185420"/>
                  </a:lnTo>
                  <a:lnTo>
                    <a:pt x="923645" y="185420"/>
                  </a:lnTo>
                  <a:lnTo>
                    <a:pt x="891006" y="186690"/>
                  </a:lnTo>
                  <a:lnTo>
                    <a:pt x="867295" y="187960"/>
                  </a:lnTo>
                  <a:lnTo>
                    <a:pt x="871347" y="184150"/>
                  </a:lnTo>
                  <a:lnTo>
                    <a:pt x="909967" y="185420"/>
                  </a:lnTo>
                  <a:lnTo>
                    <a:pt x="967054" y="184150"/>
                  </a:lnTo>
                  <a:lnTo>
                    <a:pt x="1032687" y="180340"/>
                  </a:lnTo>
                  <a:lnTo>
                    <a:pt x="1096937" y="177800"/>
                  </a:lnTo>
                  <a:lnTo>
                    <a:pt x="1149845" y="176530"/>
                  </a:lnTo>
                  <a:lnTo>
                    <a:pt x="1181506" y="179070"/>
                  </a:lnTo>
                  <a:lnTo>
                    <a:pt x="1204937" y="176530"/>
                  </a:lnTo>
                  <a:lnTo>
                    <a:pt x="1200175" y="173990"/>
                  </a:lnTo>
                  <a:lnTo>
                    <a:pt x="1223594" y="171450"/>
                  </a:lnTo>
                  <a:lnTo>
                    <a:pt x="1239608" y="173990"/>
                  </a:lnTo>
                  <a:lnTo>
                    <a:pt x="1247089" y="171450"/>
                  </a:lnTo>
                  <a:lnTo>
                    <a:pt x="1254582" y="168910"/>
                  </a:lnTo>
                  <a:lnTo>
                    <a:pt x="1299171" y="168910"/>
                  </a:lnTo>
                  <a:lnTo>
                    <a:pt x="1310805" y="171450"/>
                  </a:lnTo>
                  <a:lnTo>
                    <a:pt x="1315466" y="172720"/>
                  </a:lnTo>
                  <a:lnTo>
                    <a:pt x="1307045" y="172720"/>
                  </a:lnTo>
                  <a:lnTo>
                    <a:pt x="1289558" y="174929"/>
                  </a:lnTo>
                  <a:lnTo>
                    <a:pt x="1322463" y="173990"/>
                  </a:lnTo>
                  <a:lnTo>
                    <a:pt x="1439367" y="167640"/>
                  </a:lnTo>
                  <a:lnTo>
                    <a:pt x="1381696" y="168910"/>
                  </a:lnTo>
                  <a:lnTo>
                    <a:pt x="1803781" y="148590"/>
                  </a:lnTo>
                  <a:lnTo>
                    <a:pt x="1902904" y="140970"/>
                  </a:lnTo>
                  <a:lnTo>
                    <a:pt x="1890814" y="139700"/>
                  </a:lnTo>
                  <a:lnTo>
                    <a:pt x="1948230" y="135890"/>
                  </a:lnTo>
                  <a:lnTo>
                    <a:pt x="1985429" y="134620"/>
                  </a:lnTo>
                  <a:lnTo>
                    <a:pt x="2016848" y="134620"/>
                  </a:lnTo>
                  <a:lnTo>
                    <a:pt x="2088476" y="132080"/>
                  </a:lnTo>
                  <a:lnTo>
                    <a:pt x="2120049" y="130810"/>
                  </a:lnTo>
                  <a:lnTo>
                    <a:pt x="2115248" y="130810"/>
                  </a:lnTo>
                  <a:lnTo>
                    <a:pt x="2136622" y="128270"/>
                  </a:lnTo>
                  <a:lnTo>
                    <a:pt x="2213343" y="124460"/>
                  </a:lnTo>
                  <a:lnTo>
                    <a:pt x="2208441" y="125730"/>
                  </a:lnTo>
                  <a:lnTo>
                    <a:pt x="2243467" y="128270"/>
                  </a:lnTo>
                  <a:lnTo>
                    <a:pt x="2232710" y="130810"/>
                  </a:lnTo>
                  <a:lnTo>
                    <a:pt x="2283295" y="127000"/>
                  </a:lnTo>
                  <a:lnTo>
                    <a:pt x="2310777" y="125730"/>
                  </a:lnTo>
                  <a:lnTo>
                    <a:pt x="2317800" y="124460"/>
                  </a:lnTo>
                  <a:lnTo>
                    <a:pt x="2324836" y="123190"/>
                  </a:lnTo>
                  <a:lnTo>
                    <a:pt x="2335174" y="121920"/>
                  </a:lnTo>
                  <a:lnTo>
                    <a:pt x="2383523" y="114300"/>
                  </a:lnTo>
                  <a:lnTo>
                    <a:pt x="2403602" y="116840"/>
                  </a:lnTo>
                  <a:lnTo>
                    <a:pt x="2421979" y="114300"/>
                  </a:lnTo>
                  <a:lnTo>
                    <a:pt x="2438755" y="111760"/>
                  </a:lnTo>
                  <a:lnTo>
                    <a:pt x="2462441" y="110490"/>
                  </a:lnTo>
                  <a:lnTo>
                    <a:pt x="2501531" y="107950"/>
                  </a:lnTo>
                  <a:lnTo>
                    <a:pt x="2484348" y="110490"/>
                  </a:lnTo>
                  <a:lnTo>
                    <a:pt x="2494851" y="113030"/>
                  </a:lnTo>
                  <a:lnTo>
                    <a:pt x="2504122" y="114300"/>
                  </a:lnTo>
                  <a:lnTo>
                    <a:pt x="2483294" y="118110"/>
                  </a:lnTo>
                  <a:lnTo>
                    <a:pt x="2558681" y="118110"/>
                  </a:lnTo>
                  <a:lnTo>
                    <a:pt x="2620048" y="114300"/>
                  </a:lnTo>
                  <a:lnTo>
                    <a:pt x="2670733" y="110490"/>
                  </a:lnTo>
                  <a:lnTo>
                    <a:pt x="2714091" y="109220"/>
                  </a:lnTo>
                  <a:lnTo>
                    <a:pt x="2753449" y="111760"/>
                  </a:lnTo>
                  <a:lnTo>
                    <a:pt x="2762300" y="109220"/>
                  </a:lnTo>
                  <a:lnTo>
                    <a:pt x="2766733" y="107950"/>
                  </a:lnTo>
                  <a:lnTo>
                    <a:pt x="2751759" y="106680"/>
                  </a:lnTo>
                  <a:lnTo>
                    <a:pt x="2721495" y="106680"/>
                  </a:lnTo>
                  <a:lnTo>
                    <a:pt x="2668625" y="107911"/>
                  </a:lnTo>
                  <a:lnTo>
                    <a:pt x="2666784" y="106680"/>
                  </a:lnTo>
                  <a:lnTo>
                    <a:pt x="2664891" y="105410"/>
                  </a:lnTo>
                  <a:lnTo>
                    <a:pt x="2689085" y="101600"/>
                  </a:lnTo>
                  <a:lnTo>
                    <a:pt x="2727096" y="99060"/>
                  </a:lnTo>
                  <a:lnTo>
                    <a:pt x="2764739" y="97790"/>
                  </a:lnTo>
                  <a:lnTo>
                    <a:pt x="2797073" y="99060"/>
                  </a:lnTo>
                  <a:lnTo>
                    <a:pt x="2833293" y="101600"/>
                  </a:lnTo>
                  <a:lnTo>
                    <a:pt x="2882112" y="104140"/>
                  </a:lnTo>
                  <a:lnTo>
                    <a:pt x="2952267" y="102870"/>
                  </a:lnTo>
                  <a:lnTo>
                    <a:pt x="2941155" y="104140"/>
                  </a:lnTo>
                  <a:lnTo>
                    <a:pt x="2940431" y="104140"/>
                  </a:lnTo>
                  <a:lnTo>
                    <a:pt x="2929344" y="105410"/>
                  </a:lnTo>
                  <a:lnTo>
                    <a:pt x="2992336" y="102870"/>
                  </a:lnTo>
                  <a:lnTo>
                    <a:pt x="3025889" y="100330"/>
                  </a:lnTo>
                  <a:lnTo>
                    <a:pt x="3062478" y="100330"/>
                  </a:lnTo>
                  <a:lnTo>
                    <a:pt x="3085046" y="97790"/>
                  </a:lnTo>
                  <a:lnTo>
                    <a:pt x="3107461" y="96520"/>
                  </a:lnTo>
                  <a:lnTo>
                    <a:pt x="3126041" y="95250"/>
                  </a:lnTo>
                  <a:lnTo>
                    <a:pt x="3137090" y="91440"/>
                  </a:lnTo>
                  <a:lnTo>
                    <a:pt x="3034715" y="96520"/>
                  </a:lnTo>
                  <a:lnTo>
                    <a:pt x="3078200" y="92710"/>
                  </a:lnTo>
                  <a:lnTo>
                    <a:pt x="3124517" y="87630"/>
                  </a:lnTo>
                  <a:lnTo>
                    <a:pt x="3177933" y="85090"/>
                  </a:lnTo>
                  <a:lnTo>
                    <a:pt x="3242703" y="83820"/>
                  </a:lnTo>
                  <a:lnTo>
                    <a:pt x="3233674" y="85090"/>
                  </a:lnTo>
                  <a:lnTo>
                    <a:pt x="3219577" y="86360"/>
                  </a:lnTo>
                  <a:lnTo>
                    <a:pt x="3203206" y="88900"/>
                  </a:lnTo>
                  <a:lnTo>
                    <a:pt x="3187357" y="90170"/>
                  </a:lnTo>
                  <a:lnTo>
                    <a:pt x="3208058" y="90170"/>
                  </a:lnTo>
                  <a:lnTo>
                    <a:pt x="3248977" y="88900"/>
                  </a:lnTo>
                  <a:lnTo>
                    <a:pt x="3270250" y="88900"/>
                  </a:lnTo>
                  <a:lnTo>
                    <a:pt x="3246437" y="92710"/>
                  </a:lnTo>
                  <a:lnTo>
                    <a:pt x="3197263" y="95250"/>
                  </a:lnTo>
                  <a:lnTo>
                    <a:pt x="3137954" y="96520"/>
                  </a:lnTo>
                  <a:lnTo>
                    <a:pt x="3083776" y="101600"/>
                  </a:lnTo>
                  <a:lnTo>
                    <a:pt x="3149955" y="99060"/>
                  </a:lnTo>
                  <a:lnTo>
                    <a:pt x="3174085" y="97790"/>
                  </a:lnTo>
                  <a:lnTo>
                    <a:pt x="3170275" y="101600"/>
                  </a:lnTo>
                  <a:lnTo>
                    <a:pt x="3198177" y="97790"/>
                  </a:lnTo>
                  <a:lnTo>
                    <a:pt x="3207474" y="96520"/>
                  </a:lnTo>
                  <a:lnTo>
                    <a:pt x="3301225" y="93980"/>
                  </a:lnTo>
                  <a:lnTo>
                    <a:pt x="3355733" y="90170"/>
                  </a:lnTo>
                  <a:lnTo>
                    <a:pt x="3350869" y="93980"/>
                  </a:lnTo>
                  <a:lnTo>
                    <a:pt x="3361982" y="92710"/>
                  </a:lnTo>
                  <a:lnTo>
                    <a:pt x="3376447" y="91440"/>
                  </a:lnTo>
                  <a:lnTo>
                    <a:pt x="3392792" y="90170"/>
                  </a:lnTo>
                  <a:lnTo>
                    <a:pt x="3409581" y="90170"/>
                  </a:lnTo>
                  <a:lnTo>
                    <a:pt x="3369881" y="96520"/>
                  </a:lnTo>
                  <a:lnTo>
                    <a:pt x="3415017" y="93980"/>
                  </a:lnTo>
                  <a:lnTo>
                    <a:pt x="3459175" y="93980"/>
                  </a:lnTo>
                  <a:lnTo>
                    <a:pt x="3502888" y="95250"/>
                  </a:lnTo>
                  <a:lnTo>
                    <a:pt x="3546665" y="93980"/>
                  </a:lnTo>
                  <a:lnTo>
                    <a:pt x="3480447" y="93980"/>
                  </a:lnTo>
                  <a:lnTo>
                    <a:pt x="3482022" y="91440"/>
                  </a:lnTo>
                  <a:lnTo>
                    <a:pt x="3482670" y="90170"/>
                  </a:lnTo>
                  <a:lnTo>
                    <a:pt x="3483330" y="88900"/>
                  </a:lnTo>
                  <a:lnTo>
                    <a:pt x="3466833" y="87630"/>
                  </a:lnTo>
                  <a:lnTo>
                    <a:pt x="3514420" y="85090"/>
                  </a:lnTo>
                  <a:lnTo>
                    <a:pt x="3547072" y="83820"/>
                  </a:lnTo>
                  <a:lnTo>
                    <a:pt x="3570046" y="85090"/>
                  </a:lnTo>
                  <a:lnTo>
                    <a:pt x="3588626" y="87630"/>
                  </a:lnTo>
                  <a:lnTo>
                    <a:pt x="3608044" y="88900"/>
                  </a:lnTo>
                  <a:lnTo>
                    <a:pt x="3633584" y="91440"/>
                  </a:lnTo>
                  <a:lnTo>
                    <a:pt x="3670516" y="91440"/>
                  </a:lnTo>
                  <a:lnTo>
                    <a:pt x="3724084" y="90170"/>
                  </a:lnTo>
                  <a:lnTo>
                    <a:pt x="3676777" y="90170"/>
                  </a:lnTo>
                  <a:lnTo>
                    <a:pt x="3663124" y="88900"/>
                  </a:lnTo>
                  <a:lnTo>
                    <a:pt x="3673614" y="86360"/>
                  </a:lnTo>
                  <a:lnTo>
                    <a:pt x="3725761" y="86360"/>
                  </a:lnTo>
                  <a:lnTo>
                    <a:pt x="3749891" y="87630"/>
                  </a:lnTo>
                  <a:lnTo>
                    <a:pt x="3768585" y="88900"/>
                  </a:lnTo>
                  <a:lnTo>
                    <a:pt x="3806558" y="87630"/>
                  </a:lnTo>
                  <a:lnTo>
                    <a:pt x="3815829" y="86360"/>
                  </a:lnTo>
                  <a:lnTo>
                    <a:pt x="3808031" y="85090"/>
                  </a:lnTo>
                  <a:lnTo>
                    <a:pt x="3794849" y="83820"/>
                  </a:lnTo>
                  <a:lnTo>
                    <a:pt x="3787952" y="82550"/>
                  </a:lnTo>
                  <a:lnTo>
                    <a:pt x="3799001" y="80010"/>
                  </a:lnTo>
                  <a:lnTo>
                    <a:pt x="3824605" y="81280"/>
                  </a:lnTo>
                  <a:lnTo>
                    <a:pt x="3847160" y="80010"/>
                  </a:lnTo>
                  <a:lnTo>
                    <a:pt x="3871747" y="76200"/>
                  </a:lnTo>
                  <a:lnTo>
                    <a:pt x="3903459" y="73660"/>
                  </a:lnTo>
                  <a:lnTo>
                    <a:pt x="3903916" y="78740"/>
                  </a:lnTo>
                  <a:lnTo>
                    <a:pt x="3946499" y="77470"/>
                  </a:lnTo>
                  <a:lnTo>
                    <a:pt x="3969385" y="76200"/>
                  </a:lnTo>
                  <a:lnTo>
                    <a:pt x="3980142" y="73660"/>
                  </a:lnTo>
                  <a:lnTo>
                    <a:pt x="3986326" y="72390"/>
                  </a:lnTo>
                  <a:lnTo>
                    <a:pt x="3995509" y="69850"/>
                  </a:lnTo>
                  <a:lnTo>
                    <a:pt x="4015282" y="68580"/>
                  </a:lnTo>
                  <a:lnTo>
                    <a:pt x="4053192" y="68580"/>
                  </a:lnTo>
                  <a:lnTo>
                    <a:pt x="4004551" y="76200"/>
                  </a:lnTo>
                  <a:lnTo>
                    <a:pt x="4064685" y="73660"/>
                  </a:lnTo>
                  <a:lnTo>
                    <a:pt x="4052392" y="78740"/>
                  </a:lnTo>
                  <a:lnTo>
                    <a:pt x="4094365" y="76200"/>
                  </a:lnTo>
                  <a:lnTo>
                    <a:pt x="4127817" y="74930"/>
                  </a:lnTo>
                  <a:lnTo>
                    <a:pt x="4202341" y="74930"/>
                  </a:lnTo>
                  <a:lnTo>
                    <a:pt x="4200271" y="73660"/>
                  </a:lnTo>
                  <a:lnTo>
                    <a:pt x="4198188" y="72390"/>
                  </a:lnTo>
                  <a:lnTo>
                    <a:pt x="4207929" y="68580"/>
                  </a:lnTo>
                  <a:lnTo>
                    <a:pt x="4231119" y="66040"/>
                  </a:lnTo>
                  <a:lnTo>
                    <a:pt x="4267339" y="64770"/>
                  </a:lnTo>
                  <a:lnTo>
                    <a:pt x="4281576" y="66040"/>
                  </a:lnTo>
                  <a:lnTo>
                    <a:pt x="4281144" y="67310"/>
                  </a:lnTo>
                  <a:lnTo>
                    <a:pt x="4288510" y="68580"/>
                  </a:lnTo>
                  <a:lnTo>
                    <a:pt x="4326217" y="67310"/>
                  </a:lnTo>
                  <a:lnTo>
                    <a:pt x="4312094" y="69850"/>
                  </a:lnTo>
                  <a:lnTo>
                    <a:pt x="4304068" y="71120"/>
                  </a:lnTo>
                  <a:lnTo>
                    <a:pt x="4367365" y="71120"/>
                  </a:lnTo>
                  <a:lnTo>
                    <a:pt x="4417326" y="67310"/>
                  </a:lnTo>
                  <a:lnTo>
                    <a:pt x="4450626" y="64770"/>
                  </a:lnTo>
                  <a:lnTo>
                    <a:pt x="4458767" y="66040"/>
                  </a:lnTo>
                  <a:lnTo>
                    <a:pt x="4457649" y="67310"/>
                  </a:lnTo>
                  <a:lnTo>
                    <a:pt x="4450385" y="68580"/>
                  </a:lnTo>
                  <a:lnTo>
                    <a:pt x="4440072" y="69850"/>
                  </a:lnTo>
                  <a:lnTo>
                    <a:pt x="4491748" y="66040"/>
                  </a:lnTo>
                  <a:lnTo>
                    <a:pt x="4514761" y="64770"/>
                  </a:lnTo>
                  <a:lnTo>
                    <a:pt x="4509173" y="67310"/>
                  </a:lnTo>
                  <a:lnTo>
                    <a:pt x="4501908" y="71120"/>
                  </a:lnTo>
                  <a:lnTo>
                    <a:pt x="4490097" y="73139"/>
                  </a:lnTo>
                  <a:lnTo>
                    <a:pt x="4570006" y="68580"/>
                  </a:lnTo>
                  <a:lnTo>
                    <a:pt x="4581855" y="69850"/>
                  </a:lnTo>
                  <a:lnTo>
                    <a:pt x="4599559" y="71120"/>
                  </a:lnTo>
                  <a:lnTo>
                    <a:pt x="4613173" y="72390"/>
                  </a:lnTo>
                  <a:lnTo>
                    <a:pt x="4612729" y="73660"/>
                  </a:lnTo>
                  <a:lnTo>
                    <a:pt x="4652772" y="73660"/>
                  </a:lnTo>
                  <a:lnTo>
                    <a:pt x="4746028" y="68580"/>
                  </a:lnTo>
                  <a:lnTo>
                    <a:pt x="4795850" y="66040"/>
                  </a:lnTo>
                  <a:lnTo>
                    <a:pt x="4840770" y="66040"/>
                  </a:lnTo>
                  <a:lnTo>
                    <a:pt x="4813922" y="70269"/>
                  </a:lnTo>
                  <a:lnTo>
                    <a:pt x="4837087" y="69608"/>
                  </a:lnTo>
                  <a:lnTo>
                    <a:pt x="4844085" y="68567"/>
                  </a:lnTo>
                  <a:lnTo>
                    <a:pt x="4843221" y="67233"/>
                  </a:lnTo>
                  <a:lnTo>
                    <a:pt x="4842942" y="66040"/>
                  </a:lnTo>
                  <a:lnTo>
                    <a:pt x="4845545" y="66040"/>
                  </a:lnTo>
                  <a:lnTo>
                    <a:pt x="4849596" y="64770"/>
                  </a:lnTo>
                  <a:lnTo>
                    <a:pt x="4855680" y="64770"/>
                  </a:lnTo>
                  <a:lnTo>
                    <a:pt x="4864227" y="63500"/>
                  </a:lnTo>
                  <a:lnTo>
                    <a:pt x="4965674" y="63500"/>
                  </a:lnTo>
                  <a:lnTo>
                    <a:pt x="5011344" y="64770"/>
                  </a:lnTo>
                  <a:lnTo>
                    <a:pt x="5059464" y="63500"/>
                  </a:lnTo>
                  <a:lnTo>
                    <a:pt x="5111559" y="60960"/>
                  </a:lnTo>
                  <a:lnTo>
                    <a:pt x="5163286" y="67310"/>
                  </a:lnTo>
                  <a:lnTo>
                    <a:pt x="5182197" y="66040"/>
                  </a:lnTo>
                  <a:lnTo>
                    <a:pt x="5183340" y="63500"/>
                  </a:lnTo>
                  <a:lnTo>
                    <a:pt x="5174983" y="62230"/>
                  </a:lnTo>
                  <a:lnTo>
                    <a:pt x="5165407" y="60960"/>
                  </a:lnTo>
                  <a:lnTo>
                    <a:pt x="5162855" y="58420"/>
                  </a:lnTo>
                  <a:lnTo>
                    <a:pt x="5175618" y="57150"/>
                  </a:lnTo>
                  <a:lnTo>
                    <a:pt x="5211940" y="54610"/>
                  </a:lnTo>
                  <a:lnTo>
                    <a:pt x="5252758" y="54610"/>
                  </a:lnTo>
                  <a:lnTo>
                    <a:pt x="5262854" y="57150"/>
                  </a:lnTo>
                  <a:lnTo>
                    <a:pt x="5262727" y="59690"/>
                  </a:lnTo>
                  <a:lnTo>
                    <a:pt x="5272887" y="62230"/>
                  </a:lnTo>
                  <a:lnTo>
                    <a:pt x="5309578" y="58420"/>
                  </a:lnTo>
                  <a:lnTo>
                    <a:pt x="5381612" y="54610"/>
                  </a:lnTo>
                  <a:lnTo>
                    <a:pt x="5407850" y="53340"/>
                  </a:lnTo>
                  <a:lnTo>
                    <a:pt x="5464518" y="54610"/>
                  </a:lnTo>
                  <a:lnTo>
                    <a:pt x="5446242" y="55880"/>
                  </a:lnTo>
                  <a:lnTo>
                    <a:pt x="5412384" y="55880"/>
                  </a:lnTo>
                  <a:lnTo>
                    <a:pt x="5395049" y="57150"/>
                  </a:lnTo>
                  <a:lnTo>
                    <a:pt x="5453926" y="59690"/>
                  </a:lnTo>
                  <a:lnTo>
                    <a:pt x="5373052" y="66040"/>
                  </a:lnTo>
                  <a:lnTo>
                    <a:pt x="5364035" y="67310"/>
                  </a:lnTo>
                  <a:lnTo>
                    <a:pt x="5386857" y="69850"/>
                  </a:lnTo>
                  <a:lnTo>
                    <a:pt x="5413845" y="63500"/>
                  </a:lnTo>
                  <a:lnTo>
                    <a:pt x="5539130" y="60960"/>
                  </a:lnTo>
                  <a:lnTo>
                    <a:pt x="5596661" y="58420"/>
                  </a:lnTo>
                  <a:lnTo>
                    <a:pt x="5618213" y="53340"/>
                  </a:lnTo>
                  <a:lnTo>
                    <a:pt x="5623598" y="52070"/>
                  </a:lnTo>
                  <a:lnTo>
                    <a:pt x="5662409" y="54610"/>
                  </a:lnTo>
                  <a:lnTo>
                    <a:pt x="5651297" y="54610"/>
                  </a:lnTo>
                  <a:lnTo>
                    <a:pt x="5649519" y="55880"/>
                  </a:lnTo>
                  <a:lnTo>
                    <a:pt x="5680634" y="55880"/>
                  </a:lnTo>
                  <a:lnTo>
                    <a:pt x="5706973" y="53340"/>
                  </a:lnTo>
                  <a:lnTo>
                    <a:pt x="5737377" y="48260"/>
                  </a:lnTo>
                  <a:lnTo>
                    <a:pt x="5791720" y="46990"/>
                  </a:lnTo>
                  <a:lnTo>
                    <a:pt x="5814631" y="48260"/>
                  </a:lnTo>
                  <a:lnTo>
                    <a:pt x="5830303" y="49530"/>
                  </a:lnTo>
                  <a:lnTo>
                    <a:pt x="5834215" y="50520"/>
                  </a:lnTo>
                  <a:lnTo>
                    <a:pt x="5901626" y="48260"/>
                  </a:lnTo>
                  <a:lnTo>
                    <a:pt x="5913145" y="48260"/>
                  </a:lnTo>
                  <a:lnTo>
                    <a:pt x="5915431" y="49530"/>
                  </a:lnTo>
                  <a:lnTo>
                    <a:pt x="5909500" y="49530"/>
                  </a:lnTo>
                  <a:lnTo>
                    <a:pt x="5896368" y="50800"/>
                  </a:lnTo>
                  <a:lnTo>
                    <a:pt x="6011481" y="48260"/>
                  </a:lnTo>
                  <a:lnTo>
                    <a:pt x="6010630" y="49530"/>
                  </a:lnTo>
                  <a:lnTo>
                    <a:pt x="6018428" y="48260"/>
                  </a:lnTo>
                  <a:lnTo>
                    <a:pt x="6026213" y="46990"/>
                  </a:lnTo>
                  <a:lnTo>
                    <a:pt x="6045873" y="45720"/>
                  </a:lnTo>
                  <a:lnTo>
                    <a:pt x="6065850" y="43180"/>
                  </a:lnTo>
                  <a:lnTo>
                    <a:pt x="6082423" y="41910"/>
                  </a:lnTo>
                  <a:lnTo>
                    <a:pt x="6092596" y="43180"/>
                  </a:lnTo>
                  <a:lnTo>
                    <a:pt x="6086995" y="43180"/>
                  </a:lnTo>
                  <a:lnTo>
                    <a:pt x="6077318" y="44450"/>
                  </a:lnTo>
                  <a:lnTo>
                    <a:pt x="6075248" y="45720"/>
                  </a:lnTo>
                  <a:lnTo>
                    <a:pt x="6138989" y="41910"/>
                  </a:lnTo>
                  <a:lnTo>
                    <a:pt x="6145060" y="44450"/>
                  </a:lnTo>
                  <a:lnTo>
                    <a:pt x="6129807" y="46990"/>
                  </a:lnTo>
                  <a:lnTo>
                    <a:pt x="6101410" y="48260"/>
                  </a:lnTo>
                  <a:lnTo>
                    <a:pt x="6068111" y="48260"/>
                  </a:lnTo>
                  <a:lnTo>
                    <a:pt x="6103518" y="53340"/>
                  </a:lnTo>
                  <a:lnTo>
                    <a:pt x="6132957" y="52070"/>
                  </a:lnTo>
                  <a:lnTo>
                    <a:pt x="6175324" y="49530"/>
                  </a:lnTo>
                  <a:lnTo>
                    <a:pt x="6249492" y="52070"/>
                  </a:lnTo>
                  <a:lnTo>
                    <a:pt x="6189319" y="53340"/>
                  </a:lnTo>
                  <a:lnTo>
                    <a:pt x="6220168" y="57150"/>
                  </a:lnTo>
                  <a:lnTo>
                    <a:pt x="6295872" y="59690"/>
                  </a:lnTo>
                  <a:lnTo>
                    <a:pt x="6343155" y="62230"/>
                  </a:lnTo>
                  <a:lnTo>
                    <a:pt x="6277622" y="55880"/>
                  </a:lnTo>
                  <a:lnTo>
                    <a:pt x="6255093" y="50800"/>
                  </a:lnTo>
                  <a:lnTo>
                    <a:pt x="6276073" y="48260"/>
                  </a:lnTo>
                  <a:lnTo>
                    <a:pt x="6332690" y="48260"/>
                  </a:lnTo>
                  <a:lnTo>
                    <a:pt x="6358585" y="45720"/>
                  </a:lnTo>
                  <a:lnTo>
                    <a:pt x="6365189" y="48260"/>
                  </a:lnTo>
                  <a:lnTo>
                    <a:pt x="6382817" y="49530"/>
                  </a:lnTo>
                  <a:lnTo>
                    <a:pt x="6440970" y="49530"/>
                  </a:lnTo>
                  <a:lnTo>
                    <a:pt x="6437871" y="54610"/>
                  </a:lnTo>
                  <a:lnTo>
                    <a:pt x="6466205" y="53340"/>
                  </a:lnTo>
                  <a:lnTo>
                    <a:pt x="6482677" y="52070"/>
                  </a:lnTo>
                  <a:lnTo>
                    <a:pt x="6495339" y="49530"/>
                  </a:lnTo>
                  <a:lnTo>
                    <a:pt x="6512268" y="46990"/>
                  </a:lnTo>
                  <a:lnTo>
                    <a:pt x="6546012" y="48260"/>
                  </a:lnTo>
                  <a:lnTo>
                    <a:pt x="6567665" y="50800"/>
                  </a:lnTo>
                  <a:lnTo>
                    <a:pt x="6581432" y="53340"/>
                  </a:lnTo>
                  <a:lnTo>
                    <a:pt x="6591554" y="57150"/>
                  </a:lnTo>
                  <a:lnTo>
                    <a:pt x="6616192" y="57150"/>
                  </a:lnTo>
                  <a:lnTo>
                    <a:pt x="6620408" y="55880"/>
                  </a:lnTo>
                  <a:lnTo>
                    <a:pt x="6612776" y="54610"/>
                  </a:lnTo>
                  <a:lnTo>
                    <a:pt x="6596177" y="50800"/>
                  </a:lnTo>
                  <a:lnTo>
                    <a:pt x="6604355" y="49530"/>
                  </a:lnTo>
                  <a:lnTo>
                    <a:pt x="6634937" y="48260"/>
                  </a:lnTo>
                  <a:lnTo>
                    <a:pt x="6686639" y="49530"/>
                  </a:lnTo>
                  <a:lnTo>
                    <a:pt x="6735597" y="49530"/>
                  </a:lnTo>
                  <a:lnTo>
                    <a:pt x="6761429" y="48260"/>
                  </a:lnTo>
                  <a:lnTo>
                    <a:pt x="6787261" y="46990"/>
                  </a:lnTo>
                  <a:lnTo>
                    <a:pt x="6847052" y="45720"/>
                  </a:lnTo>
                  <a:lnTo>
                    <a:pt x="6867550" y="46990"/>
                  </a:lnTo>
                  <a:lnTo>
                    <a:pt x="6864070" y="48260"/>
                  </a:lnTo>
                  <a:lnTo>
                    <a:pt x="6854444" y="49530"/>
                  </a:lnTo>
                  <a:lnTo>
                    <a:pt x="6856463" y="50800"/>
                  </a:lnTo>
                  <a:lnTo>
                    <a:pt x="6901878" y="45720"/>
                  </a:lnTo>
                  <a:lnTo>
                    <a:pt x="6912991" y="45720"/>
                  </a:lnTo>
                  <a:lnTo>
                    <a:pt x="6907581" y="48260"/>
                  </a:lnTo>
                  <a:lnTo>
                    <a:pt x="6925157" y="46990"/>
                  </a:lnTo>
                  <a:lnTo>
                    <a:pt x="6928091" y="45720"/>
                  </a:lnTo>
                  <a:lnTo>
                    <a:pt x="6931025" y="44450"/>
                  </a:lnTo>
                  <a:lnTo>
                    <a:pt x="6941007" y="41910"/>
                  </a:lnTo>
                  <a:lnTo>
                    <a:pt x="6998208" y="39370"/>
                  </a:lnTo>
                  <a:lnTo>
                    <a:pt x="7048030" y="41910"/>
                  </a:lnTo>
                  <a:lnTo>
                    <a:pt x="7108761" y="45720"/>
                  </a:lnTo>
                  <a:lnTo>
                    <a:pt x="7168832" y="43180"/>
                  </a:lnTo>
                  <a:lnTo>
                    <a:pt x="7175259" y="44450"/>
                  </a:lnTo>
                  <a:lnTo>
                    <a:pt x="7171957" y="46990"/>
                  </a:lnTo>
                  <a:lnTo>
                    <a:pt x="7166280" y="48260"/>
                  </a:lnTo>
                  <a:lnTo>
                    <a:pt x="7165543" y="49530"/>
                  </a:lnTo>
                  <a:lnTo>
                    <a:pt x="7258126" y="45720"/>
                  </a:lnTo>
                  <a:lnTo>
                    <a:pt x="7289203" y="43180"/>
                  </a:lnTo>
                  <a:lnTo>
                    <a:pt x="7337031" y="39370"/>
                  </a:lnTo>
                  <a:lnTo>
                    <a:pt x="7408443" y="44450"/>
                  </a:lnTo>
                  <a:lnTo>
                    <a:pt x="7389520" y="40640"/>
                  </a:lnTo>
                  <a:lnTo>
                    <a:pt x="7394156" y="39370"/>
                  </a:lnTo>
                  <a:lnTo>
                    <a:pt x="7403439" y="36830"/>
                  </a:lnTo>
                  <a:lnTo>
                    <a:pt x="7438225" y="34290"/>
                  </a:lnTo>
                  <a:lnTo>
                    <a:pt x="7481887" y="30480"/>
                  </a:lnTo>
                  <a:lnTo>
                    <a:pt x="7456322" y="27940"/>
                  </a:lnTo>
                  <a:lnTo>
                    <a:pt x="7445654" y="26670"/>
                  </a:lnTo>
                  <a:lnTo>
                    <a:pt x="7436713" y="25400"/>
                  </a:lnTo>
                  <a:lnTo>
                    <a:pt x="7530503" y="22860"/>
                  </a:lnTo>
                  <a:lnTo>
                    <a:pt x="7535329" y="24130"/>
                  </a:lnTo>
                  <a:lnTo>
                    <a:pt x="7533754" y="25400"/>
                  </a:lnTo>
                  <a:lnTo>
                    <a:pt x="7527163" y="26670"/>
                  </a:lnTo>
                  <a:lnTo>
                    <a:pt x="7516977" y="27940"/>
                  </a:lnTo>
                  <a:lnTo>
                    <a:pt x="7534173" y="26670"/>
                  </a:lnTo>
                  <a:lnTo>
                    <a:pt x="7550442" y="29210"/>
                  </a:lnTo>
                  <a:lnTo>
                    <a:pt x="7551775" y="31750"/>
                  </a:lnTo>
                  <a:lnTo>
                    <a:pt x="7542314" y="34290"/>
                  </a:lnTo>
                  <a:lnTo>
                    <a:pt x="7526223" y="36830"/>
                  </a:lnTo>
                  <a:lnTo>
                    <a:pt x="7492466" y="31750"/>
                  </a:lnTo>
                  <a:lnTo>
                    <a:pt x="7475753" y="34290"/>
                  </a:lnTo>
                  <a:lnTo>
                    <a:pt x="7461936" y="38100"/>
                  </a:lnTo>
                  <a:lnTo>
                    <a:pt x="7453363" y="40640"/>
                  </a:lnTo>
                  <a:lnTo>
                    <a:pt x="7452588" y="42633"/>
                  </a:lnTo>
                  <a:lnTo>
                    <a:pt x="7452385" y="42468"/>
                  </a:lnTo>
                  <a:lnTo>
                    <a:pt x="7445680" y="43167"/>
                  </a:lnTo>
                  <a:lnTo>
                    <a:pt x="7445527" y="44056"/>
                  </a:lnTo>
                  <a:lnTo>
                    <a:pt x="7459650" y="45046"/>
                  </a:lnTo>
                  <a:lnTo>
                    <a:pt x="7454836" y="44221"/>
                  </a:lnTo>
                  <a:lnTo>
                    <a:pt x="7453516" y="43345"/>
                  </a:lnTo>
                  <a:lnTo>
                    <a:pt x="7453300" y="43180"/>
                  </a:lnTo>
                  <a:lnTo>
                    <a:pt x="7457948" y="43180"/>
                  </a:lnTo>
                  <a:lnTo>
                    <a:pt x="7465200" y="41910"/>
                  </a:lnTo>
                  <a:lnTo>
                    <a:pt x="7483132" y="41910"/>
                  </a:lnTo>
                  <a:lnTo>
                    <a:pt x="7477061" y="43180"/>
                  </a:lnTo>
                  <a:lnTo>
                    <a:pt x="7473188" y="43180"/>
                  </a:lnTo>
                  <a:lnTo>
                    <a:pt x="7475995" y="44450"/>
                  </a:lnTo>
                  <a:lnTo>
                    <a:pt x="7485583" y="44450"/>
                  </a:lnTo>
                  <a:lnTo>
                    <a:pt x="7504303" y="41910"/>
                  </a:lnTo>
                  <a:lnTo>
                    <a:pt x="7525563" y="49530"/>
                  </a:lnTo>
                  <a:lnTo>
                    <a:pt x="7530757" y="46990"/>
                  </a:lnTo>
                  <a:lnTo>
                    <a:pt x="7653363" y="52070"/>
                  </a:lnTo>
                  <a:lnTo>
                    <a:pt x="7696670" y="49530"/>
                  </a:lnTo>
                  <a:lnTo>
                    <a:pt x="7785836" y="41910"/>
                  </a:lnTo>
                  <a:lnTo>
                    <a:pt x="7835836" y="39370"/>
                  </a:lnTo>
                  <a:lnTo>
                    <a:pt x="7892186" y="36830"/>
                  </a:lnTo>
                  <a:lnTo>
                    <a:pt x="7956969" y="35560"/>
                  </a:lnTo>
                  <a:lnTo>
                    <a:pt x="7941145" y="39370"/>
                  </a:lnTo>
                  <a:lnTo>
                    <a:pt x="7939964" y="41910"/>
                  </a:lnTo>
                  <a:lnTo>
                    <a:pt x="7944917" y="45720"/>
                  </a:lnTo>
                  <a:lnTo>
                    <a:pt x="7947482" y="49530"/>
                  </a:lnTo>
                  <a:lnTo>
                    <a:pt x="7913484" y="46990"/>
                  </a:lnTo>
                  <a:lnTo>
                    <a:pt x="7820647" y="49530"/>
                  </a:lnTo>
                  <a:lnTo>
                    <a:pt x="7767409" y="49530"/>
                  </a:lnTo>
                  <a:lnTo>
                    <a:pt x="7787729" y="50800"/>
                  </a:lnTo>
                  <a:lnTo>
                    <a:pt x="7795006" y="52070"/>
                  </a:lnTo>
                  <a:lnTo>
                    <a:pt x="7793660" y="53136"/>
                  </a:lnTo>
                  <a:lnTo>
                    <a:pt x="7915961" y="49530"/>
                  </a:lnTo>
                  <a:lnTo>
                    <a:pt x="7919504" y="52070"/>
                  </a:lnTo>
                  <a:lnTo>
                    <a:pt x="7932699" y="53340"/>
                  </a:lnTo>
                  <a:lnTo>
                    <a:pt x="7952753" y="54610"/>
                  </a:lnTo>
                  <a:lnTo>
                    <a:pt x="7976870" y="55880"/>
                  </a:lnTo>
                  <a:lnTo>
                    <a:pt x="7982026" y="50800"/>
                  </a:lnTo>
                  <a:lnTo>
                    <a:pt x="8021955" y="49530"/>
                  </a:lnTo>
                  <a:lnTo>
                    <a:pt x="8076463" y="49530"/>
                  </a:lnTo>
                  <a:lnTo>
                    <a:pt x="8125346" y="48260"/>
                  </a:lnTo>
                  <a:lnTo>
                    <a:pt x="8124228" y="50800"/>
                  </a:lnTo>
                  <a:lnTo>
                    <a:pt x="8113852" y="52070"/>
                  </a:lnTo>
                  <a:lnTo>
                    <a:pt x="8090903" y="53340"/>
                  </a:lnTo>
                  <a:lnTo>
                    <a:pt x="8052041" y="53340"/>
                  </a:lnTo>
                  <a:lnTo>
                    <a:pt x="8097088" y="54610"/>
                  </a:lnTo>
                  <a:lnTo>
                    <a:pt x="8132724" y="52070"/>
                  </a:lnTo>
                  <a:lnTo>
                    <a:pt x="8168119" y="48260"/>
                  </a:lnTo>
                  <a:lnTo>
                    <a:pt x="8212442" y="49530"/>
                  </a:lnTo>
                  <a:lnTo>
                    <a:pt x="8187372" y="49530"/>
                  </a:lnTo>
                  <a:lnTo>
                    <a:pt x="8182242" y="50800"/>
                  </a:lnTo>
                  <a:lnTo>
                    <a:pt x="8216925" y="49530"/>
                  </a:lnTo>
                  <a:lnTo>
                    <a:pt x="8256079" y="50800"/>
                  </a:lnTo>
                  <a:lnTo>
                    <a:pt x="8284451" y="52070"/>
                  </a:lnTo>
                  <a:lnTo>
                    <a:pt x="8286801" y="54610"/>
                  </a:lnTo>
                  <a:lnTo>
                    <a:pt x="8271230" y="54610"/>
                  </a:lnTo>
                  <a:lnTo>
                    <a:pt x="8379409" y="57150"/>
                  </a:lnTo>
                  <a:lnTo>
                    <a:pt x="8547862" y="57150"/>
                  </a:lnTo>
                  <a:lnTo>
                    <a:pt x="8584362" y="54610"/>
                  </a:lnTo>
                  <a:lnTo>
                    <a:pt x="8602180" y="52070"/>
                  </a:lnTo>
                  <a:lnTo>
                    <a:pt x="8603196" y="53340"/>
                  </a:lnTo>
                  <a:lnTo>
                    <a:pt x="8588426" y="62230"/>
                  </a:lnTo>
                  <a:lnTo>
                    <a:pt x="8582139" y="63500"/>
                  </a:lnTo>
                  <a:lnTo>
                    <a:pt x="8669934" y="52070"/>
                  </a:lnTo>
                  <a:lnTo>
                    <a:pt x="8699208" y="48260"/>
                  </a:lnTo>
                  <a:lnTo>
                    <a:pt x="8767496" y="39370"/>
                  </a:lnTo>
                  <a:lnTo>
                    <a:pt x="8766378" y="45720"/>
                  </a:lnTo>
                  <a:lnTo>
                    <a:pt x="8773477" y="54610"/>
                  </a:lnTo>
                  <a:lnTo>
                    <a:pt x="8767534" y="62230"/>
                  </a:lnTo>
                  <a:lnTo>
                    <a:pt x="8727288" y="66040"/>
                  </a:lnTo>
                  <a:lnTo>
                    <a:pt x="8747112" y="67310"/>
                  </a:lnTo>
                  <a:lnTo>
                    <a:pt x="8770595" y="68580"/>
                  </a:lnTo>
                  <a:lnTo>
                    <a:pt x="8799220" y="68580"/>
                  </a:lnTo>
                  <a:lnTo>
                    <a:pt x="8834463" y="67310"/>
                  </a:lnTo>
                  <a:lnTo>
                    <a:pt x="8821217" y="66040"/>
                  </a:lnTo>
                  <a:lnTo>
                    <a:pt x="8810168" y="62230"/>
                  </a:lnTo>
                  <a:lnTo>
                    <a:pt x="8806586" y="58420"/>
                  </a:lnTo>
                  <a:lnTo>
                    <a:pt x="8815730" y="57150"/>
                  </a:lnTo>
                  <a:lnTo>
                    <a:pt x="8850338" y="60960"/>
                  </a:lnTo>
                  <a:lnTo>
                    <a:pt x="8870912" y="63500"/>
                  </a:lnTo>
                  <a:lnTo>
                    <a:pt x="8894254" y="66040"/>
                  </a:lnTo>
                  <a:lnTo>
                    <a:pt x="8937130" y="69850"/>
                  </a:lnTo>
                  <a:lnTo>
                    <a:pt x="8927592" y="67310"/>
                  </a:lnTo>
                  <a:lnTo>
                    <a:pt x="8934196" y="63500"/>
                  </a:lnTo>
                  <a:lnTo>
                    <a:pt x="8952979" y="59690"/>
                  </a:lnTo>
                  <a:lnTo>
                    <a:pt x="8980043" y="58420"/>
                  </a:lnTo>
                  <a:lnTo>
                    <a:pt x="8977655" y="60960"/>
                  </a:lnTo>
                  <a:lnTo>
                    <a:pt x="8977414" y="64770"/>
                  </a:lnTo>
                  <a:lnTo>
                    <a:pt x="8975611" y="68580"/>
                  </a:lnTo>
                  <a:lnTo>
                    <a:pt x="8968537" y="69850"/>
                  </a:lnTo>
                  <a:lnTo>
                    <a:pt x="9067978" y="60960"/>
                  </a:lnTo>
                  <a:lnTo>
                    <a:pt x="9057145" y="63500"/>
                  </a:lnTo>
                  <a:lnTo>
                    <a:pt x="9059151" y="67310"/>
                  </a:lnTo>
                  <a:lnTo>
                    <a:pt x="9069959" y="71120"/>
                  </a:lnTo>
                  <a:lnTo>
                    <a:pt x="9085529" y="73660"/>
                  </a:lnTo>
                  <a:lnTo>
                    <a:pt x="9127871" y="73660"/>
                  </a:lnTo>
                  <a:lnTo>
                    <a:pt x="9167597" y="74930"/>
                  </a:lnTo>
                  <a:lnTo>
                    <a:pt x="9197734" y="76200"/>
                  </a:lnTo>
                  <a:lnTo>
                    <a:pt x="9155747" y="72390"/>
                  </a:lnTo>
                  <a:lnTo>
                    <a:pt x="9211170" y="72390"/>
                  </a:lnTo>
                  <a:lnTo>
                    <a:pt x="9250286" y="69850"/>
                  </a:lnTo>
                  <a:lnTo>
                    <a:pt x="9283903" y="66040"/>
                  </a:lnTo>
                  <a:lnTo>
                    <a:pt x="9322816" y="63500"/>
                  </a:lnTo>
                  <a:lnTo>
                    <a:pt x="9377832" y="63500"/>
                  </a:lnTo>
                  <a:lnTo>
                    <a:pt x="9367774" y="66040"/>
                  </a:lnTo>
                  <a:lnTo>
                    <a:pt x="9363050" y="71120"/>
                  </a:lnTo>
                  <a:lnTo>
                    <a:pt x="9371444" y="76200"/>
                  </a:lnTo>
                  <a:lnTo>
                    <a:pt x="9400743" y="78740"/>
                  </a:lnTo>
                  <a:lnTo>
                    <a:pt x="9431274" y="73660"/>
                  </a:lnTo>
                  <a:lnTo>
                    <a:pt x="9480474" y="66040"/>
                  </a:lnTo>
                  <a:lnTo>
                    <a:pt x="9501403" y="63500"/>
                  </a:lnTo>
                  <a:lnTo>
                    <a:pt x="9522320" y="60960"/>
                  </a:lnTo>
                  <a:lnTo>
                    <a:pt x="9543250" y="58420"/>
                  </a:lnTo>
                  <a:lnTo>
                    <a:pt x="9566999" y="57150"/>
                  </a:lnTo>
                  <a:lnTo>
                    <a:pt x="9614522" y="54610"/>
                  </a:lnTo>
                  <a:lnTo>
                    <a:pt x="9633293" y="58420"/>
                  </a:lnTo>
                  <a:lnTo>
                    <a:pt x="9708832" y="55880"/>
                  </a:lnTo>
                  <a:lnTo>
                    <a:pt x="9671456" y="60960"/>
                  </a:lnTo>
                  <a:lnTo>
                    <a:pt x="9620631" y="67310"/>
                  </a:lnTo>
                  <a:lnTo>
                    <a:pt x="9563341" y="72390"/>
                  </a:lnTo>
                  <a:lnTo>
                    <a:pt x="9506547" y="78740"/>
                  </a:lnTo>
                  <a:lnTo>
                    <a:pt x="9457207" y="82550"/>
                  </a:lnTo>
                  <a:lnTo>
                    <a:pt x="9477654" y="83820"/>
                  </a:lnTo>
                  <a:lnTo>
                    <a:pt x="9486532" y="85090"/>
                  </a:lnTo>
                  <a:lnTo>
                    <a:pt x="9499346" y="86360"/>
                  </a:lnTo>
                  <a:lnTo>
                    <a:pt x="9531553" y="87630"/>
                  </a:lnTo>
                  <a:lnTo>
                    <a:pt x="9535211" y="88900"/>
                  </a:lnTo>
                  <a:lnTo>
                    <a:pt x="9520364" y="90170"/>
                  </a:lnTo>
                  <a:lnTo>
                    <a:pt x="9502280" y="91186"/>
                  </a:lnTo>
                  <a:lnTo>
                    <a:pt x="9624822" y="96520"/>
                  </a:lnTo>
                  <a:lnTo>
                    <a:pt x="9639541" y="92710"/>
                  </a:lnTo>
                  <a:lnTo>
                    <a:pt x="9716059" y="90170"/>
                  </a:lnTo>
                  <a:lnTo>
                    <a:pt x="9731299" y="87630"/>
                  </a:lnTo>
                  <a:lnTo>
                    <a:pt x="9572422" y="90170"/>
                  </a:lnTo>
                  <a:lnTo>
                    <a:pt x="9585808" y="85090"/>
                  </a:lnTo>
                  <a:lnTo>
                    <a:pt x="9629140" y="80010"/>
                  </a:lnTo>
                  <a:lnTo>
                    <a:pt x="9693046" y="77470"/>
                  </a:lnTo>
                  <a:lnTo>
                    <a:pt x="9768192" y="77470"/>
                  </a:lnTo>
                  <a:lnTo>
                    <a:pt x="9776168" y="81280"/>
                  </a:lnTo>
                  <a:lnTo>
                    <a:pt x="9768294" y="85090"/>
                  </a:lnTo>
                  <a:lnTo>
                    <a:pt x="9755873" y="88900"/>
                  </a:lnTo>
                  <a:lnTo>
                    <a:pt x="9750273" y="91440"/>
                  </a:lnTo>
                  <a:lnTo>
                    <a:pt x="9771482" y="90170"/>
                  </a:lnTo>
                  <a:lnTo>
                    <a:pt x="9839173" y="90170"/>
                  </a:lnTo>
                  <a:lnTo>
                    <a:pt x="9858121" y="91440"/>
                  </a:lnTo>
                  <a:lnTo>
                    <a:pt x="9814103" y="93980"/>
                  </a:lnTo>
                  <a:lnTo>
                    <a:pt x="9854197" y="93980"/>
                  </a:lnTo>
                  <a:lnTo>
                    <a:pt x="9891471" y="92710"/>
                  </a:lnTo>
                  <a:lnTo>
                    <a:pt x="9930905" y="92710"/>
                  </a:lnTo>
                  <a:lnTo>
                    <a:pt x="9977476" y="95250"/>
                  </a:lnTo>
                  <a:lnTo>
                    <a:pt x="9998723" y="97790"/>
                  </a:lnTo>
                  <a:lnTo>
                    <a:pt x="10022522" y="101600"/>
                  </a:lnTo>
                  <a:lnTo>
                    <a:pt x="10042627" y="102870"/>
                  </a:lnTo>
                  <a:lnTo>
                    <a:pt x="10052837" y="102870"/>
                  </a:lnTo>
                  <a:lnTo>
                    <a:pt x="10029761" y="93980"/>
                  </a:lnTo>
                  <a:lnTo>
                    <a:pt x="10028377" y="92710"/>
                  </a:lnTo>
                  <a:lnTo>
                    <a:pt x="10025621" y="90170"/>
                  </a:lnTo>
                  <a:lnTo>
                    <a:pt x="10018738" y="83820"/>
                  </a:lnTo>
                  <a:lnTo>
                    <a:pt x="10019449" y="77470"/>
                  </a:lnTo>
                  <a:lnTo>
                    <a:pt x="10019868" y="73660"/>
                  </a:lnTo>
                  <a:lnTo>
                    <a:pt x="10033305" y="67310"/>
                  </a:lnTo>
                  <a:lnTo>
                    <a:pt x="10056838" y="68580"/>
                  </a:lnTo>
                  <a:lnTo>
                    <a:pt x="10185794" y="82550"/>
                  </a:lnTo>
                  <a:lnTo>
                    <a:pt x="10193541" y="87630"/>
                  </a:lnTo>
                  <a:lnTo>
                    <a:pt x="10174884" y="91440"/>
                  </a:lnTo>
                  <a:lnTo>
                    <a:pt x="10155149" y="95250"/>
                  </a:lnTo>
                  <a:lnTo>
                    <a:pt x="10159619" y="100330"/>
                  </a:lnTo>
                  <a:lnTo>
                    <a:pt x="10160330" y="100126"/>
                  </a:lnTo>
                  <a:lnTo>
                    <a:pt x="10160622" y="100355"/>
                  </a:lnTo>
                  <a:lnTo>
                    <a:pt x="10165588" y="101206"/>
                  </a:lnTo>
                  <a:lnTo>
                    <a:pt x="10175380" y="102082"/>
                  </a:lnTo>
                  <a:lnTo>
                    <a:pt x="10190861" y="102933"/>
                  </a:lnTo>
                  <a:lnTo>
                    <a:pt x="10179977" y="102044"/>
                  </a:lnTo>
                  <a:lnTo>
                    <a:pt x="10171405" y="101168"/>
                  </a:lnTo>
                  <a:lnTo>
                    <a:pt x="10164750" y="100330"/>
                  </a:lnTo>
                  <a:lnTo>
                    <a:pt x="10161435" y="99809"/>
                  </a:lnTo>
                  <a:lnTo>
                    <a:pt x="10164026" y="99060"/>
                  </a:lnTo>
                  <a:lnTo>
                    <a:pt x="10172967" y="97790"/>
                  </a:lnTo>
                  <a:lnTo>
                    <a:pt x="10183330" y="96520"/>
                  </a:lnTo>
                  <a:lnTo>
                    <a:pt x="10192017" y="96520"/>
                  </a:lnTo>
                  <a:lnTo>
                    <a:pt x="10201783" y="99060"/>
                  </a:lnTo>
                  <a:lnTo>
                    <a:pt x="10202939" y="100330"/>
                  </a:lnTo>
                  <a:lnTo>
                    <a:pt x="10209632" y="101600"/>
                  </a:lnTo>
                  <a:lnTo>
                    <a:pt x="10236009" y="102870"/>
                  </a:lnTo>
                  <a:lnTo>
                    <a:pt x="10255948" y="100330"/>
                  </a:lnTo>
                  <a:lnTo>
                    <a:pt x="10284346" y="101600"/>
                  </a:lnTo>
                  <a:lnTo>
                    <a:pt x="10295064" y="101600"/>
                  </a:lnTo>
                  <a:lnTo>
                    <a:pt x="10284041" y="100330"/>
                  </a:lnTo>
                  <a:lnTo>
                    <a:pt x="10261981" y="97790"/>
                  </a:lnTo>
                  <a:lnTo>
                    <a:pt x="10294341" y="99060"/>
                  </a:lnTo>
                  <a:lnTo>
                    <a:pt x="10343731" y="101600"/>
                  </a:lnTo>
                  <a:lnTo>
                    <a:pt x="10381297" y="102870"/>
                  </a:lnTo>
                  <a:lnTo>
                    <a:pt x="10382644" y="99060"/>
                  </a:lnTo>
                  <a:lnTo>
                    <a:pt x="10391407" y="97790"/>
                  </a:lnTo>
                  <a:lnTo>
                    <a:pt x="10400170" y="96520"/>
                  </a:lnTo>
                  <a:lnTo>
                    <a:pt x="10408933" y="95250"/>
                  </a:lnTo>
                  <a:lnTo>
                    <a:pt x="10448976" y="91440"/>
                  </a:lnTo>
                  <a:lnTo>
                    <a:pt x="10491572" y="90170"/>
                  </a:lnTo>
                  <a:lnTo>
                    <a:pt x="10488358" y="92710"/>
                  </a:lnTo>
                  <a:lnTo>
                    <a:pt x="10506075" y="96520"/>
                  </a:lnTo>
                  <a:lnTo>
                    <a:pt x="10776014" y="109220"/>
                  </a:lnTo>
                  <a:lnTo>
                    <a:pt x="10788764" y="110490"/>
                  </a:lnTo>
                  <a:lnTo>
                    <a:pt x="10806125" y="113030"/>
                  </a:lnTo>
                  <a:lnTo>
                    <a:pt x="10817771" y="114300"/>
                  </a:lnTo>
                  <a:lnTo>
                    <a:pt x="10813428" y="116840"/>
                  </a:lnTo>
                  <a:lnTo>
                    <a:pt x="10836999" y="115570"/>
                  </a:lnTo>
                  <a:lnTo>
                    <a:pt x="10873143" y="115570"/>
                  </a:lnTo>
                  <a:lnTo>
                    <a:pt x="10889501" y="118110"/>
                  </a:lnTo>
                  <a:lnTo>
                    <a:pt x="10877601" y="119380"/>
                  </a:lnTo>
                  <a:lnTo>
                    <a:pt x="10855122" y="118110"/>
                  </a:lnTo>
                  <a:lnTo>
                    <a:pt x="10839729" y="119380"/>
                  </a:lnTo>
                  <a:lnTo>
                    <a:pt x="10849127" y="121920"/>
                  </a:lnTo>
                  <a:lnTo>
                    <a:pt x="10864304" y="120650"/>
                  </a:lnTo>
                  <a:lnTo>
                    <a:pt x="10897045" y="119380"/>
                  </a:lnTo>
                  <a:lnTo>
                    <a:pt x="10975543" y="119380"/>
                  </a:lnTo>
                  <a:lnTo>
                    <a:pt x="10952963" y="116840"/>
                  </a:lnTo>
                  <a:lnTo>
                    <a:pt x="10933036" y="115570"/>
                  </a:lnTo>
                  <a:lnTo>
                    <a:pt x="10913110" y="114300"/>
                  </a:lnTo>
                  <a:lnTo>
                    <a:pt x="10827156" y="114300"/>
                  </a:lnTo>
                  <a:lnTo>
                    <a:pt x="10841126" y="109220"/>
                  </a:lnTo>
                  <a:lnTo>
                    <a:pt x="10879773" y="105410"/>
                  </a:lnTo>
                  <a:lnTo>
                    <a:pt x="10938421" y="102870"/>
                  </a:lnTo>
                  <a:lnTo>
                    <a:pt x="11012386" y="102870"/>
                  </a:lnTo>
                  <a:lnTo>
                    <a:pt x="11054093" y="104140"/>
                  </a:lnTo>
                  <a:lnTo>
                    <a:pt x="11064291" y="106680"/>
                  </a:lnTo>
                  <a:lnTo>
                    <a:pt x="11061344" y="107950"/>
                  </a:lnTo>
                  <a:lnTo>
                    <a:pt x="11063656" y="107950"/>
                  </a:lnTo>
                  <a:lnTo>
                    <a:pt x="11129569" y="110490"/>
                  </a:lnTo>
                  <a:lnTo>
                    <a:pt x="11174527" y="110490"/>
                  </a:lnTo>
                  <a:lnTo>
                    <a:pt x="11207852" y="109220"/>
                  </a:lnTo>
                  <a:lnTo>
                    <a:pt x="11238916" y="106680"/>
                  </a:lnTo>
                  <a:lnTo>
                    <a:pt x="11277067" y="107950"/>
                  </a:lnTo>
                  <a:lnTo>
                    <a:pt x="11331677" y="111760"/>
                  </a:lnTo>
                  <a:lnTo>
                    <a:pt x="11354181" y="115570"/>
                  </a:lnTo>
                  <a:lnTo>
                    <a:pt x="11353648" y="119380"/>
                  </a:lnTo>
                  <a:lnTo>
                    <a:pt x="11345482" y="123190"/>
                  </a:lnTo>
                  <a:lnTo>
                    <a:pt x="11345075" y="125730"/>
                  </a:lnTo>
                  <a:lnTo>
                    <a:pt x="11298669" y="124460"/>
                  </a:lnTo>
                  <a:lnTo>
                    <a:pt x="11260417" y="121920"/>
                  </a:lnTo>
                  <a:lnTo>
                    <a:pt x="11249393" y="120675"/>
                  </a:lnTo>
                  <a:lnTo>
                    <a:pt x="11229658" y="121920"/>
                  </a:lnTo>
                  <a:lnTo>
                    <a:pt x="11204524" y="120650"/>
                  </a:lnTo>
                  <a:lnTo>
                    <a:pt x="11181156" y="120650"/>
                  </a:lnTo>
                  <a:lnTo>
                    <a:pt x="11219167" y="123190"/>
                  </a:lnTo>
                  <a:lnTo>
                    <a:pt x="11441417" y="133350"/>
                  </a:lnTo>
                  <a:lnTo>
                    <a:pt x="11497907" y="137160"/>
                  </a:lnTo>
                  <a:lnTo>
                    <a:pt x="11548123" y="139700"/>
                  </a:lnTo>
                  <a:lnTo>
                    <a:pt x="11566385" y="139700"/>
                  </a:lnTo>
                  <a:lnTo>
                    <a:pt x="11583911" y="138430"/>
                  </a:lnTo>
                  <a:lnTo>
                    <a:pt x="11594008" y="138430"/>
                  </a:lnTo>
                  <a:lnTo>
                    <a:pt x="11590007" y="135890"/>
                  </a:lnTo>
                  <a:lnTo>
                    <a:pt x="11551133" y="135890"/>
                  </a:lnTo>
                  <a:lnTo>
                    <a:pt x="11546840" y="132080"/>
                  </a:lnTo>
                  <a:lnTo>
                    <a:pt x="11568354" y="130810"/>
                  </a:lnTo>
                  <a:lnTo>
                    <a:pt x="11587328" y="130810"/>
                  </a:lnTo>
                  <a:lnTo>
                    <a:pt x="11575415" y="128270"/>
                  </a:lnTo>
                  <a:lnTo>
                    <a:pt x="11659553" y="128270"/>
                  </a:lnTo>
                  <a:lnTo>
                    <a:pt x="11707139" y="129540"/>
                  </a:lnTo>
                  <a:lnTo>
                    <a:pt x="11759451" y="132080"/>
                  </a:lnTo>
                  <a:lnTo>
                    <a:pt x="11772964" y="138430"/>
                  </a:lnTo>
                  <a:lnTo>
                    <a:pt x="11764543" y="137160"/>
                  </a:lnTo>
                  <a:lnTo>
                    <a:pt x="11745938" y="134620"/>
                  </a:lnTo>
                  <a:lnTo>
                    <a:pt x="11723726" y="133350"/>
                  </a:lnTo>
                  <a:lnTo>
                    <a:pt x="11704511" y="133350"/>
                  </a:lnTo>
                  <a:lnTo>
                    <a:pt x="11735486" y="134620"/>
                  </a:lnTo>
                  <a:lnTo>
                    <a:pt x="11776278" y="139700"/>
                  </a:lnTo>
                  <a:lnTo>
                    <a:pt x="11817655" y="142240"/>
                  </a:lnTo>
                  <a:lnTo>
                    <a:pt x="11850421" y="140970"/>
                  </a:lnTo>
                  <a:lnTo>
                    <a:pt x="11829936" y="138430"/>
                  </a:lnTo>
                  <a:lnTo>
                    <a:pt x="11799202" y="134620"/>
                  </a:lnTo>
                  <a:lnTo>
                    <a:pt x="11840680" y="133350"/>
                  </a:lnTo>
                  <a:lnTo>
                    <a:pt x="11932996" y="133350"/>
                  </a:lnTo>
                  <a:lnTo>
                    <a:pt x="11981485" y="135890"/>
                  </a:lnTo>
                  <a:close/>
                </a:path>
                <a:path w="14131290" h="255269">
                  <a:moveTo>
                    <a:pt x="11990654" y="145402"/>
                  </a:moveTo>
                  <a:lnTo>
                    <a:pt x="11990070" y="144399"/>
                  </a:lnTo>
                  <a:lnTo>
                    <a:pt x="11983187" y="144081"/>
                  </a:lnTo>
                  <a:lnTo>
                    <a:pt x="11971858" y="144043"/>
                  </a:lnTo>
                  <a:lnTo>
                    <a:pt x="11957939" y="143916"/>
                  </a:lnTo>
                  <a:lnTo>
                    <a:pt x="11974386" y="144526"/>
                  </a:lnTo>
                  <a:lnTo>
                    <a:pt x="11982577" y="144932"/>
                  </a:lnTo>
                  <a:lnTo>
                    <a:pt x="11990654" y="145402"/>
                  </a:lnTo>
                  <a:close/>
                </a:path>
                <a:path w="14131290" h="255269">
                  <a:moveTo>
                    <a:pt x="12037708" y="130898"/>
                  </a:moveTo>
                  <a:lnTo>
                    <a:pt x="12008587" y="131762"/>
                  </a:lnTo>
                  <a:lnTo>
                    <a:pt x="12033466" y="134467"/>
                  </a:lnTo>
                  <a:lnTo>
                    <a:pt x="12037708" y="130898"/>
                  </a:lnTo>
                  <a:close/>
                </a:path>
                <a:path w="14131290" h="255269">
                  <a:moveTo>
                    <a:pt x="12154840" y="135496"/>
                  </a:moveTo>
                  <a:lnTo>
                    <a:pt x="12105678" y="139242"/>
                  </a:lnTo>
                  <a:lnTo>
                    <a:pt x="12143410" y="139280"/>
                  </a:lnTo>
                  <a:lnTo>
                    <a:pt x="12154840" y="135496"/>
                  </a:lnTo>
                  <a:close/>
                </a:path>
                <a:path w="14131290" h="255269">
                  <a:moveTo>
                    <a:pt x="12158447" y="142087"/>
                  </a:moveTo>
                  <a:lnTo>
                    <a:pt x="12152973" y="141782"/>
                  </a:lnTo>
                  <a:lnTo>
                    <a:pt x="12157380" y="142735"/>
                  </a:lnTo>
                  <a:lnTo>
                    <a:pt x="12157735" y="142519"/>
                  </a:lnTo>
                  <a:lnTo>
                    <a:pt x="12157989" y="142303"/>
                  </a:lnTo>
                  <a:lnTo>
                    <a:pt x="12158447" y="142087"/>
                  </a:lnTo>
                  <a:close/>
                </a:path>
                <a:path w="14131290" h="255269">
                  <a:moveTo>
                    <a:pt x="12206465" y="163639"/>
                  </a:moveTo>
                  <a:lnTo>
                    <a:pt x="12205576" y="157734"/>
                  </a:lnTo>
                  <a:lnTo>
                    <a:pt x="12186971" y="150177"/>
                  </a:lnTo>
                  <a:lnTo>
                    <a:pt x="12157380" y="142735"/>
                  </a:lnTo>
                  <a:lnTo>
                    <a:pt x="12155602" y="143878"/>
                  </a:lnTo>
                  <a:lnTo>
                    <a:pt x="12149379" y="144843"/>
                  </a:lnTo>
                  <a:lnTo>
                    <a:pt x="12133694" y="145440"/>
                  </a:lnTo>
                  <a:lnTo>
                    <a:pt x="12103519" y="145529"/>
                  </a:lnTo>
                  <a:lnTo>
                    <a:pt x="12128475" y="148424"/>
                  </a:lnTo>
                  <a:lnTo>
                    <a:pt x="12162409" y="152006"/>
                  </a:lnTo>
                  <a:lnTo>
                    <a:pt x="12184672" y="155270"/>
                  </a:lnTo>
                  <a:lnTo>
                    <a:pt x="12174652" y="157213"/>
                  </a:lnTo>
                  <a:lnTo>
                    <a:pt x="12136209" y="155943"/>
                  </a:lnTo>
                  <a:lnTo>
                    <a:pt x="12116397" y="154216"/>
                  </a:lnTo>
                  <a:lnTo>
                    <a:pt x="12103265" y="152069"/>
                  </a:lnTo>
                  <a:lnTo>
                    <a:pt x="12084850" y="149529"/>
                  </a:lnTo>
                  <a:lnTo>
                    <a:pt x="12083250" y="152628"/>
                  </a:lnTo>
                  <a:lnTo>
                    <a:pt x="12020753" y="155790"/>
                  </a:lnTo>
                  <a:lnTo>
                    <a:pt x="12011520" y="159740"/>
                  </a:lnTo>
                  <a:lnTo>
                    <a:pt x="12072061" y="160248"/>
                  </a:lnTo>
                  <a:lnTo>
                    <a:pt x="12069509" y="161036"/>
                  </a:lnTo>
                  <a:lnTo>
                    <a:pt x="12064098" y="161785"/>
                  </a:lnTo>
                  <a:lnTo>
                    <a:pt x="12061622" y="162661"/>
                  </a:lnTo>
                  <a:lnTo>
                    <a:pt x="12067883" y="163817"/>
                  </a:lnTo>
                  <a:lnTo>
                    <a:pt x="12080431" y="161772"/>
                  </a:lnTo>
                  <a:lnTo>
                    <a:pt x="12107774" y="161213"/>
                  </a:lnTo>
                  <a:lnTo>
                    <a:pt x="12143943" y="162560"/>
                  </a:lnTo>
                  <a:lnTo>
                    <a:pt x="12182907" y="166179"/>
                  </a:lnTo>
                  <a:lnTo>
                    <a:pt x="12206465" y="163639"/>
                  </a:lnTo>
                  <a:close/>
                </a:path>
                <a:path w="14131290" h="255269">
                  <a:moveTo>
                    <a:pt x="12277941" y="148501"/>
                  </a:moveTo>
                  <a:lnTo>
                    <a:pt x="12260618" y="147002"/>
                  </a:lnTo>
                  <a:lnTo>
                    <a:pt x="12243905" y="145161"/>
                  </a:lnTo>
                  <a:lnTo>
                    <a:pt x="12204141" y="139801"/>
                  </a:lnTo>
                  <a:lnTo>
                    <a:pt x="12182285" y="140055"/>
                  </a:lnTo>
                  <a:lnTo>
                    <a:pt x="12168848" y="140563"/>
                  </a:lnTo>
                  <a:lnTo>
                    <a:pt x="12161622" y="141274"/>
                  </a:lnTo>
                  <a:lnTo>
                    <a:pt x="12158447" y="142087"/>
                  </a:lnTo>
                  <a:lnTo>
                    <a:pt x="12263857" y="147726"/>
                  </a:lnTo>
                  <a:lnTo>
                    <a:pt x="12256503" y="147929"/>
                  </a:lnTo>
                  <a:lnTo>
                    <a:pt x="12277941" y="148501"/>
                  </a:lnTo>
                  <a:close/>
                </a:path>
                <a:path w="14131290" h="255269">
                  <a:moveTo>
                    <a:pt x="12292724" y="170992"/>
                  </a:moveTo>
                  <a:lnTo>
                    <a:pt x="12290819" y="168757"/>
                  </a:lnTo>
                  <a:lnTo>
                    <a:pt x="12269699" y="168109"/>
                  </a:lnTo>
                  <a:lnTo>
                    <a:pt x="12256326" y="168186"/>
                  </a:lnTo>
                  <a:lnTo>
                    <a:pt x="12254929" y="168998"/>
                  </a:lnTo>
                  <a:lnTo>
                    <a:pt x="12269762" y="170510"/>
                  </a:lnTo>
                  <a:lnTo>
                    <a:pt x="12277166" y="170307"/>
                  </a:lnTo>
                  <a:lnTo>
                    <a:pt x="12285421" y="171208"/>
                  </a:lnTo>
                  <a:lnTo>
                    <a:pt x="12292724" y="170992"/>
                  </a:lnTo>
                  <a:close/>
                </a:path>
                <a:path w="14131290" h="255269">
                  <a:moveTo>
                    <a:pt x="12377306" y="150825"/>
                  </a:moveTo>
                  <a:lnTo>
                    <a:pt x="12366955" y="149275"/>
                  </a:lnTo>
                  <a:lnTo>
                    <a:pt x="12355043" y="147739"/>
                  </a:lnTo>
                  <a:lnTo>
                    <a:pt x="12344489" y="146710"/>
                  </a:lnTo>
                  <a:lnTo>
                    <a:pt x="12338215" y="146685"/>
                  </a:lnTo>
                  <a:lnTo>
                    <a:pt x="12356910" y="148780"/>
                  </a:lnTo>
                  <a:lnTo>
                    <a:pt x="12377306" y="150825"/>
                  </a:lnTo>
                  <a:close/>
                </a:path>
                <a:path w="14131290" h="255269">
                  <a:moveTo>
                    <a:pt x="12429642" y="155232"/>
                  </a:moveTo>
                  <a:lnTo>
                    <a:pt x="12410999" y="153657"/>
                  </a:lnTo>
                  <a:lnTo>
                    <a:pt x="12404674" y="153123"/>
                  </a:lnTo>
                  <a:lnTo>
                    <a:pt x="12395657" y="152361"/>
                  </a:lnTo>
                  <a:lnTo>
                    <a:pt x="12377306" y="150825"/>
                  </a:lnTo>
                  <a:lnTo>
                    <a:pt x="12379617" y="151180"/>
                  </a:lnTo>
                  <a:lnTo>
                    <a:pt x="12380087" y="151193"/>
                  </a:lnTo>
                  <a:lnTo>
                    <a:pt x="12384329" y="151980"/>
                  </a:lnTo>
                  <a:lnTo>
                    <a:pt x="12385764" y="152361"/>
                  </a:lnTo>
                  <a:lnTo>
                    <a:pt x="12380849" y="151815"/>
                  </a:lnTo>
                  <a:lnTo>
                    <a:pt x="12379274" y="151803"/>
                  </a:lnTo>
                  <a:lnTo>
                    <a:pt x="12378728" y="151803"/>
                  </a:lnTo>
                  <a:lnTo>
                    <a:pt x="12378017" y="152336"/>
                  </a:lnTo>
                  <a:lnTo>
                    <a:pt x="12376112" y="152742"/>
                  </a:lnTo>
                  <a:lnTo>
                    <a:pt x="12374067" y="153123"/>
                  </a:lnTo>
                  <a:lnTo>
                    <a:pt x="12361126" y="151968"/>
                  </a:lnTo>
                  <a:lnTo>
                    <a:pt x="12361939" y="151625"/>
                  </a:lnTo>
                  <a:lnTo>
                    <a:pt x="12378728" y="151803"/>
                  </a:lnTo>
                  <a:lnTo>
                    <a:pt x="12379046" y="151625"/>
                  </a:lnTo>
                  <a:lnTo>
                    <a:pt x="12379884" y="151460"/>
                  </a:lnTo>
                  <a:lnTo>
                    <a:pt x="12379985" y="151257"/>
                  </a:lnTo>
                  <a:lnTo>
                    <a:pt x="12379617" y="151180"/>
                  </a:lnTo>
                  <a:lnTo>
                    <a:pt x="12277941" y="148501"/>
                  </a:lnTo>
                  <a:lnTo>
                    <a:pt x="12295302" y="149656"/>
                  </a:lnTo>
                  <a:lnTo>
                    <a:pt x="12316143" y="150749"/>
                  </a:lnTo>
                  <a:lnTo>
                    <a:pt x="12374067" y="153149"/>
                  </a:lnTo>
                  <a:lnTo>
                    <a:pt x="12356719" y="155028"/>
                  </a:lnTo>
                  <a:lnTo>
                    <a:pt x="12337402" y="156400"/>
                  </a:lnTo>
                  <a:lnTo>
                    <a:pt x="12327128" y="158267"/>
                  </a:lnTo>
                  <a:lnTo>
                    <a:pt x="12336894" y="161645"/>
                  </a:lnTo>
                  <a:lnTo>
                    <a:pt x="12370892" y="162623"/>
                  </a:lnTo>
                  <a:lnTo>
                    <a:pt x="12387263" y="162052"/>
                  </a:lnTo>
                  <a:lnTo>
                    <a:pt x="12398896" y="160972"/>
                  </a:lnTo>
                  <a:lnTo>
                    <a:pt x="12418720" y="160401"/>
                  </a:lnTo>
                  <a:lnTo>
                    <a:pt x="12385332" y="158965"/>
                  </a:lnTo>
                  <a:lnTo>
                    <a:pt x="12378512" y="158229"/>
                  </a:lnTo>
                  <a:lnTo>
                    <a:pt x="12396178" y="157162"/>
                  </a:lnTo>
                  <a:lnTo>
                    <a:pt x="12396432" y="155930"/>
                  </a:lnTo>
                  <a:lnTo>
                    <a:pt x="12374829" y="153657"/>
                  </a:lnTo>
                  <a:lnTo>
                    <a:pt x="12389434" y="153924"/>
                  </a:lnTo>
                  <a:lnTo>
                    <a:pt x="12429642" y="155232"/>
                  </a:lnTo>
                  <a:close/>
                </a:path>
                <a:path w="14131290" h="255269">
                  <a:moveTo>
                    <a:pt x="12459691" y="147586"/>
                  </a:moveTo>
                  <a:lnTo>
                    <a:pt x="12448604" y="147548"/>
                  </a:lnTo>
                  <a:lnTo>
                    <a:pt x="12437567" y="147688"/>
                  </a:lnTo>
                  <a:lnTo>
                    <a:pt x="12426544" y="148005"/>
                  </a:lnTo>
                  <a:lnTo>
                    <a:pt x="12415495" y="148526"/>
                  </a:lnTo>
                  <a:lnTo>
                    <a:pt x="12426074" y="148450"/>
                  </a:lnTo>
                  <a:lnTo>
                    <a:pt x="12459691" y="147586"/>
                  </a:lnTo>
                  <a:close/>
                </a:path>
                <a:path w="14131290" h="255269">
                  <a:moveTo>
                    <a:pt x="12526632" y="159461"/>
                  </a:moveTo>
                  <a:lnTo>
                    <a:pt x="12522010" y="158305"/>
                  </a:lnTo>
                  <a:lnTo>
                    <a:pt x="12505474" y="157086"/>
                  </a:lnTo>
                  <a:lnTo>
                    <a:pt x="12487948" y="157162"/>
                  </a:lnTo>
                  <a:lnTo>
                    <a:pt x="12469546" y="156743"/>
                  </a:lnTo>
                  <a:lnTo>
                    <a:pt x="12429655" y="155232"/>
                  </a:lnTo>
                  <a:lnTo>
                    <a:pt x="12497968" y="160032"/>
                  </a:lnTo>
                  <a:lnTo>
                    <a:pt x="12520397" y="161353"/>
                  </a:lnTo>
                  <a:lnTo>
                    <a:pt x="12524397" y="160489"/>
                  </a:lnTo>
                  <a:lnTo>
                    <a:pt x="12526632" y="159461"/>
                  </a:lnTo>
                  <a:close/>
                </a:path>
                <a:path w="14131290" h="255269">
                  <a:moveTo>
                    <a:pt x="12560351" y="152666"/>
                  </a:moveTo>
                  <a:lnTo>
                    <a:pt x="12543993" y="148602"/>
                  </a:lnTo>
                  <a:lnTo>
                    <a:pt x="12549403" y="147574"/>
                  </a:lnTo>
                  <a:lnTo>
                    <a:pt x="12524689" y="146888"/>
                  </a:lnTo>
                  <a:lnTo>
                    <a:pt x="12501626" y="146799"/>
                  </a:lnTo>
                  <a:lnTo>
                    <a:pt x="12480023" y="147104"/>
                  </a:lnTo>
                  <a:lnTo>
                    <a:pt x="12459703" y="147586"/>
                  </a:lnTo>
                  <a:lnTo>
                    <a:pt x="12481077" y="148170"/>
                  </a:lnTo>
                  <a:lnTo>
                    <a:pt x="12503747" y="149440"/>
                  </a:lnTo>
                  <a:lnTo>
                    <a:pt x="12528372" y="151460"/>
                  </a:lnTo>
                  <a:lnTo>
                    <a:pt x="12555588" y="154330"/>
                  </a:lnTo>
                  <a:lnTo>
                    <a:pt x="12560351" y="152666"/>
                  </a:lnTo>
                  <a:close/>
                </a:path>
                <a:path w="14131290" h="255269">
                  <a:moveTo>
                    <a:pt x="12574537" y="163677"/>
                  </a:moveTo>
                  <a:lnTo>
                    <a:pt x="12548324" y="162699"/>
                  </a:lnTo>
                  <a:lnTo>
                    <a:pt x="12520397" y="161353"/>
                  </a:lnTo>
                  <a:lnTo>
                    <a:pt x="12518492" y="161823"/>
                  </a:lnTo>
                  <a:lnTo>
                    <a:pt x="12518123" y="162191"/>
                  </a:lnTo>
                  <a:lnTo>
                    <a:pt x="12525413" y="162394"/>
                  </a:lnTo>
                  <a:lnTo>
                    <a:pt x="12540793" y="163537"/>
                  </a:lnTo>
                  <a:lnTo>
                    <a:pt x="12553582" y="164007"/>
                  </a:lnTo>
                  <a:lnTo>
                    <a:pt x="12564567" y="163995"/>
                  </a:lnTo>
                  <a:lnTo>
                    <a:pt x="12574537" y="163677"/>
                  </a:lnTo>
                  <a:close/>
                </a:path>
                <a:path w="14131290" h="255269">
                  <a:moveTo>
                    <a:pt x="12604509" y="175564"/>
                  </a:moveTo>
                  <a:lnTo>
                    <a:pt x="12519863" y="172847"/>
                  </a:lnTo>
                  <a:lnTo>
                    <a:pt x="12562726" y="178803"/>
                  </a:lnTo>
                  <a:lnTo>
                    <a:pt x="12560656" y="176555"/>
                  </a:lnTo>
                  <a:lnTo>
                    <a:pt x="12586907" y="178066"/>
                  </a:lnTo>
                  <a:lnTo>
                    <a:pt x="12598311" y="177863"/>
                  </a:lnTo>
                  <a:lnTo>
                    <a:pt x="12601842" y="176771"/>
                  </a:lnTo>
                  <a:lnTo>
                    <a:pt x="12604509" y="175564"/>
                  </a:lnTo>
                  <a:close/>
                </a:path>
                <a:path w="14131290" h="255269">
                  <a:moveTo>
                    <a:pt x="12608065" y="162890"/>
                  </a:moveTo>
                  <a:lnTo>
                    <a:pt x="12600686" y="161594"/>
                  </a:lnTo>
                  <a:lnTo>
                    <a:pt x="12601588" y="162077"/>
                  </a:lnTo>
                  <a:lnTo>
                    <a:pt x="12604661" y="162877"/>
                  </a:lnTo>
                  <a:lnTo>
                    <a:pt x="12606820" y="162877"/>
                  </a:lnTo>
                  <a:lnTo>
                    <a:pt x="12608065" y="162890"/>
                  </a:lnTo>
                  <a:close/>
                </a:path>
                <a:path w="14131290" h="255269">
                  <a:moveTo>
                    <a:pt x="12612230" y="164426"/>
                  </a:moveTo>
                  <a:lnTo>
                    <a:pt x="12609449" y="163982"/>
                  </a:lnTo>
                  <a:lnTo>
                    <a:pt x="12606655" y="163385"/>
                  </a:lnTo>
                  <a:lnTo>
                    <a:pt x="12604661" y="162877"/>
                  </a:lnTo>
                  <a:lnTo>
                    <a:pt x="12596330" y="162915"/>
                  </a:lnTo>
                  <a:lnTo>
                    <a:pt x="12588685" y="163106"/>
                  </a:lnTo>
                  <a:lnTo>
                    <a:pt x="12574537" y="163677"/>
                  </a:lnTo>
                  <a:lnTo>
                    <a:pt x="12594400" y="164211"/>
                  </a:lnTo>
                  <a:lnTo>
                    <a:pt x="12603594" y="164363"/>
                  </a:lnTo>
                  <a:lnTo>
                    <a:pt x="12612230" y="164426"/>
                  </a:lnTo>
                  <a:close/>
                </a:path>
                <a:path w="14131290" h="255269">
                  <a:moveTo>
                    <a:pt x="12617806" y="165188"/>
                  </a:moveTo>
                  <a:lnTo>
                    <a:pt x="12617298" y="164477"/>
                  </a:lnTo>
                  <a:lnTo>
                    <a:pt x="12612230" y="164426"/>
                  </a:lnTo>
                  <a:lnTo>
                    <a:pt x="12615316" y="164947"/>
                  </a:lnTo>
                  <a:lnTo>
                    <a:pt x="12617806" y="165188"/>
                  </a:lnTo>
                  <a:close/>
                </a:path>
                <a:path w="14131290" h="255269">
                  <a:moveTo>
                    <a:pt x="12709436" y="158991"/>
                  </a:moveTo>
                  <a:lnTo>
                    <a:pt x="12659106" y="161251"/>
                  </a:lnTo>
                  <a:lnTo>
                    <a:pt x="12681153" y="160769"/>
                  </a:lnTo>
                  <a:lnTo>
                    <a:pt x="12709436" y="158991"/>
                  </a:lnTo>
                  <a:close/>
                </a:path>
                <a:path w="14131290" h="255269">
                  <a:moveTo>
                    <a:pt x="12735624" y="171551"/>
                  </a:moveTo>
                  <a:lnTo>
                    <a:pt x="12734951" y="171386"/>
                  </a:lnTo>
                  <a:lnTo>
                    <a:pt x="12692850" y="168795"/>
                  </a:lnTo>
                  <a:lnTo>
                    <a:pt x="12735624" y="171551"/>
                  </a:lnTo>
                  <a:close/>
                </a:path>
                <a:path w="14131290" h="255269">
                  <a:moveTo>
                    <a:pt x="12754445" y="172529"/>
                  </a:moveTo>
                  <a:lnTo>
                    <a:pt x="12750699" y="171437"/>
                  </a:lnTo>
                  <a:lnTo>
                    <a:pt x="12744044" y="169913"/>
                  </a:lnTo>
                  <a:lnTo>
                    <a:pt x="12732906" y="168122"/>
                  </a:lnTo>
                  <a:lnTo>
                    <a:pt x="12715685" y="166230"/>
                  </a:lnTo>
                  <a:lnTo>
                    <a:pt x="12734951" y="171373"/>
                  </a:lnTo>
                  <a:lnTo>
                    <a:pt x="12754445" y="172529"/>
                  </a:lnTo>
                  <a:close/>
                </a:path>
                <a:path w="14131290" h="255269">
                  <a:moveTo>
                    <a:pt x="12759360" y="172821"/>
                  </a:moveTo>
                  <a:lnTo>
                    <a:pt x="12757557" y="172720"/>
                  </a:lnTo>
                  <a:lnTo>
                    <a:pt x="12756223" y="172631"/>
                  </a:lnTo>
                  <a:lnTo>
                    <a:pt x="12754445" y="172529"/>
                  </a:lnTo>
                  <a:lnTo>
                    <a:pt x="12756299" y="173037"/>
                  </a:lnTo>
                  <a:lnTo>
                    <a:pt x="12757430" y="173228"/>
                  </a:lnTo>
                  <a:lnTo>
                    <a:pt x="12759360" y="172821"/>
                  </a:lnTo>
                  <a:close/>
                </a:path>
                <a:path w="14131290" h="255269">
                  <a:moveTo>
                    <a:pt x="12783287" y="179260"/>
                  </a:moveTo>
                  <a:lnTo>
                    <a:pt x="12763805" y="177825"/>
                  </a:lnTo>
                  <a:lnTo>
                    <a:pt x="12757455" y="179108"/>
                  </a:lnTo>
                  <a:lnTo>
                    <a:pt x="12783287" y="179260"/>
                  </a:lnTo>
                  <a:close/>
                </a:path>
                <a:path w="14131290" h="255269">
                  <a:moveTo>
                    <a:pt x="12839967" y="179578"/>
                  </a:moveTo>
                  <a:lnTo>
                    <a:pt x="12783287" y="179260"/>
                  </a:lnTo>
                  <a:lnTo>
                    <a:pt x="12835865" y="183134"/>
                  </a:lnTo>
                  <a:lnTo>
                    <a:pt x="12834887" y="182003"/>
                  </a:lnTo>
                  <a:lnTo>
                    <a:pt x="12825489" y="179908"/>
                  </a:lnTo>
                  <a:lnTo>
                    <a:pt x="12839967" y="179578"/>
                  </a:lnTo>
                  <a:close/>
                </a:path>
                <a:path w="14131290" h="255269">
                  <a:moveTo>
                    <a:pt x="12882436" y="201612"/>
                  </a:moveTo>
                  <a:lnTo>
                    <a:pt x="12879311" y="201079"/>
                  </a:lnTo>
                  <a:lnTo>
                    <a:pt x="12879464" y="200787"/>
                  </a:lnTo>
                  <a:lnTo>
                    <a:pt x="12879248" y="200482"/>
                  </a:lnTo>
                  <a:lnTo>
                    <a:pt x="12872657" y="200609"/>
                  </a:lnTo>
                  <a:lnTo>
                    <a:pt x="12870142" y="200812"/>
                  </a:lnTo>
                  <a:lnTo>
                    <a:pt x="12882436" y="201612"/>
                  </a:lnTo>
                  <a:close/>
                </a:path>
                <a:path w="14131290" h="255269">
                  <a:moveTo>
                    <a:pt x="12888506" y="178257"/>
                  </a:moveTo>
                  <a:lnTo>
                    <a:pt x="12838811" y="177965"/>
                  </a:lnTo>
                  <a:lnTo>
                    <a:pt x="12865634" y="179425"/>
                  </a:lnTo>
                  <a:lnTo>
                    <a:pt x="12881267" y="179806"/>
                  </a:lnTo>
                  <a:lnTo>
                    <a:pt x="12888113" y="179336"/>
                  </a:lnTo>
                  <a:lnTo>
                    <a:pt x="12888506" y="178257"/>
                  </a:lnTo>
                  <a:close/>
                </a:path>
                <a:path w="14131290" h="255269">
                  <a:moveTo>
                    <a:pt x="12905042" y="198437"/>
                  </a:moveTo>
                  <a:lnTo>
                    <a:pt x="12884785" y="195834"/>
                  </a:lnTo>
                  <a:lnTo>
                    <a:pt x="12877572" y="195999"/>
                  </a:lnTo>
                  <a:lnTo>
                    <a:pt x="12845949" y="192608"/>
                  </a:lnTo>
                  <a:lnTo>
                    <a:pt x="12816662" y="188722"/>
                  </a:lnTo>
                  <a:lnTo>
                    <a:pt x="12796380" y="185496"/>
                  </a:lnTo>
                  <a:lnTo>
                    <a:pt x="12791720" y="184086"/>
                  </a:lnTo>
                  <a:lnTo>
                    <a:pt x="12800546" y="187185"/>
                  </a:lnTo>
                  <a:lnTo>
                    <a:pt x="12810541" y="190144"/>
                  </a:lnTo>
                  <a:lnTo>
                    <a:pt x="12823406" y="193255"/>
                  </a:lnTo>
                  <a:lnTo>
                    <a:pt x="12840818" y="196799"/>
                  </a:lnTo>
                  <a:lnTo>
                    <a:pt x="12853416" y="196227"/>
                  </a:lnTo>
                  <a:lnTo>
                    <a:pt x="12863487" y="196291"/>
                  </a:lnTo>
                  <a:lnTo>
                    <a:pt x="12878435" y="197104"/>
                  </a:lnTo>
                  <a:lnTo>
                    <a:pt x="12887173" y="198450"/>
                  </a:lnTo>
                  <a:lnTo>
                    <a:pt x="12886246" y="199161"/>
                  </a:lnTo>
                  <a:lnTo>
                    <a:pt x="12881610" y="199694"/>
                  </a:lnTo>
                  <a:lnTo>
                    <a:pt x="12879248" y="200469"/>
                  </a:lnTo>
                  <a:lnTo>
                    <a:pt x="12892596" y="200266"/>
                  </a:lnTo>
                  <a:lnTo>
                    <a:pt x="12904419" y="199758"/>
                  </a:lnTo>
                  <a:lnTo>
                    <a:pt x="12905042" y="198437"/>
                  </a:lnTo>
                  <a:close/>
                </a:path>
                <a:path w="14131290" h="255269">
                  <a:moveTo>
                    <a:pt x="12921729" y="178447"/>
                  </a:moveTo>
                  <a:lnTo>
                    <a:pt x="12890500" y="175107"/>
                  </a:lnTo>
                  <a:lnTo>
                    <a:pt x="12876937" y="173291"/>
                  </a:lnTo>
                  <a:lnTo>
                    <a:pt x="12870409" y="171526"/>
                  </a:lnTo>
                  <a:lnTo>
                    <a:pt x="12867526" y="172808"/>
                  </a:lnTo>
                  <a:lnTo>
                    <a:pt x="12885268" y="176212"/>
                  </a:lnTo>
                  <a:lnTo>
                    <a:pt x="12888506" y="178257"/>
                  </a:lnTo>
                  <a:lnTo>
                    <a:pt x="12921729" y="178447"/>
                  </a:lnTo>
                  <a:close/>
                </a:path>
                <a:path w="14131290" h="255269">
                  <a:moveTo>
                    <a:pt x="12968618" y="189395"/>
                  </a:moveTo>
                  <a:lnTo>
                    <a:pt x="12943116" y="189725"/>
                  </a:lnTo>
                  <a:lnTo>
                    <a:pt x="12919939" y="190322"/>
                  </a:lnTo>
                  <a:lnTo>
                    <a:pt x="12913208" y="192062"/>
                  </a:lnTo>
                  <a:lnTo>
                    <a:pt x="12937084" y="195834"/>
                  </a:lnTo>
                  <a:lnTo>
                    <a:pt x="12944704" y="194271"/>
                  </a:lnTo>
                  <a:lnTo>
                    <a:pt x="12944247" y="192366"/>
                  </a:lnTo>
                  <a:lnTo>
                    <a:pt x="12948082" y="190576"/>
                  </a:lnTo>
                  <a:lnTo>
                    <a:pt x="12968618" y="189395"/>
                  </a:lnTo>
                  <a:close/>
                </a:path>
                <a:path w="14131290" h="255269">
                  <a:moveTo>
                    <a:pt x="13130022" y="193548"/>
                  </a:moveTo>
                  <a:lnTo>
                    <a:pt x="13125984" y="192659"/>
                  </a:lnTo>
                  <a:lnTo>
                    <a:pt x="13119862" y="192087"/>
                  </a:lnTo>
                  <a:lnTo>
                    <a:pt x="13106730" y="193243"/>
                  </a:lnTo>
                  <a:lnTo>
                    <a:pt x="13130022" y="193548"/>
                  </a:lnTo>
                  <a:close/>
                </a:path>
                <a:path w="14131290" h="255269">
                  <a:moveTo>
                    <a:pt x="13179412" y="194183"/>
                  </a:moveTo>
                  <a:lnTo>
                    <a:pt x="13130022" y="193548"/>
                  </a:lnTo>
                  <a:lnTo>
                    <a:pt x="13136448" y="194995"/>
                  </a:lnTo>
                  <a:lnTo>
                    <a:pt x="13137007" y="197231"/>
                  </a:lnTo>
                  <a:lnTo>
                    <a:pt x="13152679" y="194043"/>
                  </a:lnTo>
                  <a:lnTo>
                    <a:pt x="13152158" y="194856"/>
                  </a:lnTo>
                  <a:lnTo>
                    <a:pt x="13156616" y="194881"/>
                  </a:lnTo>
                  <a:lnTo>
                    <a:pt x="13165785" y="194525"/>
                  </a:lnTo>
                  <a:lnTo>
                    <a:pt x="13179412" y="194183"/>
                  </a:lnTo>
                  <a:close/>
                </a:path>
                <a:path w="14131290" h="255269">
                  <a:moveTo>
                    <a:pt x="13179997" y="199669"/>
                  </a:moveTo>
                  <a:lnTo>
                    <a:pt x="13082600" y="199517"/>
                  </a:lnTo>
                  <a:lnTo>
                    <a:pt x="13098298" y="200329"/>
                  </a:lnTo>
                  <a:lnTo>
                    <a:pt x="13179997" y="199669"/>
                  </a:lnTo>
                  <a:close/>
                </a:path>
                <a:path w="14131290" h="255269">
                  <a:moveTo>
                    <a:pt x="13194500" y="190817"/>
                  </a:moveTo>
                  <a:lnTo>
                    <a:pt x="13183134" y="189204"/>
                  </a:lnTo>
                  <a:lnTo>
                    <a:pt x="13168300" y="187655"/>
                  </a:lnTo>
                  <a:lnTo>
                    <a:pt x="13158000" y="186448"/>
                  </a:lnTo>
                  <a:lnTo>
                    <a:pt x="13160235" y="185839"/>
                  </a:lnTo>
                  <a:lnTo>
                    <a:pt x="13135470" y="185483"/>
                  </a:lnTo>
                  <a:lnTo>
                    <a:pt x="13127850" y="186258"/>
                  </a:lnTo>
                  <a:lnTo>
                    <a:pt x="13133756" y="188036"/>
                  </a:lnTo>
                  <a:lnTo>
                    <a:pt x="13149529" y="190665"/>
                  </a:lnTo>
                  <a:lnTo>
                    <a:pt x="13194500" y="190817"/>
                  </a:lnTo>
                  <a:close/>
                </a:path>
                <a:path w="14131290" h="255269">
                  <a:moveTo>
                    <a:pt x="13277812" y="202399"/>
                  </a:moveTo>
                  <a:lnTo>
                    <a:pt x="13257467" y="199809"/>
                  </a:lnTo>
                  <a:lnTo>
                    <a:pt x="13207251" y="196786"/>
                  </a:lnTo>
                  <a:lnTo>
                    <a:pt x="13226110" y="198882"/>
                  </a:lnTo>
                  <a:lnTo>
                    <a:pt x="13239763" y="200660"/>
                  </a:lnTo>
                  <a:lnTo>
                    <a:pt x="13240258" y="201866"/>
                  </a:lnTo>
                  <a:lnTo>
                    <a:pt x="13219608" y="202247"/>
                  </a:lnTo>
                  <a:lnTo>
                    <a:pt x="13265963" y="203555"/>
                  </a:lnTo>
                  <a:lnTo>
                    <a:pt x="13277812" y="202399"/>
                  </a:lnTo>
                  <a:close/>
                </a:path>
                <a:path w="14131290" h="255269">
                  <a:moveTo>
                    <a:pt x="13314045" y="199161"/>
                  </a:moveTo>
                  <a:lnTo>
                    <a:pt x="13306806" y="198031"/>
                  </a:lnTo>
                  <a:lnTo>
                    <a:pt x="13273913" y="195935"/>
                  </a:lnTo>
                  <a:lnTo>
                    <a:pt x="13273710" y="197396"/>
                  </a:lnTo>
                  <a:lnTo>
                    <a:pt x="13268833" y="197599"/>
                  </a:lnTo>
                  <a:lnTo>
                    <a:pt x="13276542" y="197777"/>
                  </a:lnTo>
                  <a:lnTo>
                    <a:pt x="13314045" y="199161"/>
                  </a:lnTo>
                  <a:close/>
                </a:path>
                <a:path w="14131290" h="255269">
                  <a:moveTo>
                    <a:pt x="13318058" y="198361"/>
                  </a:moveTo>
                  <a:lnTo>
                    <a:pt x="13311277" y="197408"/>
                  </a:lnTo>
                  <a:lnTo>
                    <a:pt x="13302260" y="196786"/>
                  </a:lnTo>
                  <a:lnTo>
                    <a:pt x="13306806" y="198031"/>
                  </a:lnTo>
                  <a:lnTo>
                    <a:pt x="13318058" y="198361"/>
                  </a:lnTo>
                  <a:close/>
                </a:path>
                <a:path w="14131290" h="255269">
                  <a:moveTo>
                    <a:pt x="13491070" y="231038"/>
                  </a:moveTo>
                  <a:lnTo>
                    <a:pt x="13474840" y="230238"/>
                  </a:lnTo>
                  <a:lnTo>
                    <a:pt x="13453517" y="228422"/>
                  </a:lnTo>
                  <a:lnTo>
                    <a:pt x="13435305" y="227012"/>
                  </a:lnTo>
                  <a:lnTo>
                    <a:pt x="13428383" y="227355"/>
                  </a:lnTo>
                  <a:lnTo>
                    <a:pt x="13461860" y="231470"/>
                  </a:lnTo>
                  <a:lnTo>
                    <a:pt x="13491070" y="231038"/>
                  </a:lnTo>
                  <a:close/>
                </a:path>
                <a:path w="14131290" h="255269">
                  <a:moveTo>
                    <a:pt x="13655523" y="232092"/>
                  </a:moveTo>
                  <a:lnTo>
                    <a:pt x="13542594" y="227279"/>
                  </a:lnTo>
                  <a:lnTo>
                    <a:pt x="13489038" y="224663"/>
                  </a:lnTo>
                  <a:lnTo>
                    <a:pt x="13445300" y="221386"/>
                  </a:lnTo>
                  <a:lnTo>
                    <a:pt x="13477202" y="226148"/>
                  </a:lnTo>
                  <a:lnTo>
                    <a:pt x="13522338" y="228561"/>
                  </a:lnTo>
                  <a:lnTo>
                    <a:pt x="13572579" y="230492"/>
                  </a:lnTo>
                  <a:lnTo>
                    <a:pt x="13619836" y="233756"/>
                  </a:lnTo>
                  <a:lnTo>
                    <a:pt x="13629221" y="235902"/>
                  </a:lnTo>
                  <a:lnTo>
                    <a:pt x="13655523" y="232092"/>
                  </a:lnTo>
                  <a:close/>
                </a:path>
                <a:path w="14131290" h="255269">
                  <a:moveTo>
                    <a:pt x="13774573" y="240677"/>
                  </a:moveTo>
                  <a:lnTo>
                    <a:pt x="13723392" y="241427"/>
                  </a:lnTo>
                  <a:lnTo>
                    <a:pt x="13768350" y="241909"/>
                  </a:lnTo>
                  <a:lnTo>
                    <a:pt x="13774573" y="240677"/>
                  </a:lnTo>
                  <a:close/>
                </a:path>
                <a:path w="14131290" h="255269">
                  <a:moveTo>
                    <a:pt x="14131277" y="251434"/>
                  </a:moveTo>
                  <a:lnTo>
                    <a:pt x="14113955" y="251536"/>
                  </a:lnTo>
                  <a:lnTo>
                    <a:pt x="14109992" y="252996"/>
                  </a:lnTo>
                  <a:lnTo>
                    <a:pt x="14112469" y="254495"/>
                  </a:lnTo>
                  <a:lnTo>
                    <a:pt x="14114425" y="254736"/>
                  </a:lnTo>
                  <a:lnTo>
                    <a:pt x="14125423" y="255003"/>
                  </a:lnTo>
                  <a:lnTo>
                    <a:pt x="14129487" y="253911"/>
                  </a:lnTo>
                  <a:lnTo>
                    <a:pt x="14130236" y="252399"/>
                  </a:lnTo>
                  <a:lnTo>
                    <a:pt x="14131277" y="25143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kern="800">
                <a:latin typeface="GoodDog New" panose="02000000000000000000" pitchFamily="50" charset="0"/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535762" y="1923173"/>
              <a:ext cx="11269345" cy="154940"/>
            </a:xfrm>
            <a:custGeom>
              <a:avLst/>
              <a:gdLst/>
              <a:ahLst/>
              <a:cxnLst/>
              <a:rect l="l" t="t" r="r" b="b"/>
              <a:pathLst>
                <a:path w="11269345" h="154939">
                  <a:moveTo>
                    <a:pt x="39331" y="152755"/>
                  </a:moveTo>
                  <a:lnTo>
                    <a:pt x="27889" y="147218"/>
                  </a:lnTo>
                  <a:lnTo>
                    <a:pt x="0" y="154419"/>
                  </a:lnTo>
                  <a:lnTo>
                    <a:pt x="9474" y="153657"/>
                  </a:lnTo>
                  <a:lnTo>
                    <a:pt x="20586" y="152908"/>
                  </a:lnTo>
                  <a:lnTo>
                    <a:pt x="31242" y="152501"/>
                  </a:lnTo>
                  <a:lnTo>
                    <a:pt x="39331" y="152755"/>
                  </a:lnTo>
                  <a:close/>
                </a:path>
                <a:path w="11269345" h="154939">
                  <a:moveTo>
                    <a:pt x="129146" y="140398"/>
                  </a:moveTo>
                  <a:lnTo>
                    <a:pt x="82016" y="141071"/>
                  </a:lnTo>
                  <a:lnTo>
                    <a:pt x="112547" y="142582"/>
                  </a:lnTo>
                  <a:lnTo>
                    <a:pt x="129146" y="140398"/>
                  </a:lnTo>
                  <a:close/>
                </a:path>
                <a:path w="11269345" h="154939">
                  <a:moveTo>
                    <a:pt x="5364315" y="16548"/>
                  </a:moveTo>
                  <a:lnTo>
                    <a:pt x="5332514" y="16510"/>
                  </a:lnTo>
                  <a:lnTo>
                    <a:pt x="5309451" y="15367"/>
                  </a:lnTo>
                  <a:lnTo>
                    <a:pt x="5296446" y="15227"/>
                  </a:lnTo>
                  <a:lnTo>
                    <a:pt x="5294820" y="18161"/>
                  </a:lnTo>
                  <a:lnTo>
                    <a:pt x="5311813" y="17907"/>
                  </a:lnTo>
                  <a:lnTo>
                    <a:pt x="5347259" y="16814"/>
                  </a:lnTo>
                  <a:lnTo>
                    <a:pt x="5364315" y="16548"/>
                  </a:lnTo>
                  <a:close/>
                </a:path>
                <a:path w="11269345" h="154939">
                  <a:moveTo>
                    <a:pt x="5841339" y="5499"/>
                  </a:moveTo>
                  <a:lnTo>
                    <a:pt x="5820765" y="0"/>
                  </a:lnTo>
                  <a:lnTo>
                    <a:pt x="5830354" y="5422"/>
                  </a:lnTo>
                  <a:lnTo>
                    <a:pt x="5841339" y="5499"/>
                  </a:lnTo>
                  <a:close/>
                </a:path>
                <a:path w="11269345" h="154939">
                  <a:moveTo>
                    <a:pt x="6472161" y="5778"/>
                  </a:moveTo>
                  <a:lnTo>
                    <a:pt x="6465875" y="4851"/>
                  </a:lnTo>
                  <a:lnTo>
                    <a:pt x="6457518" y="4343"/>
                  </a:lnTo>
                  <a:lnTo>
                    <a:pt x="6446380" y="4102"/>
                  </a:lnTo>
                  <a:lnTo>
                    <a:pt x="6431788" y="3962"/>
                  </a:lnTo>
                  <a:lnTo>
                    <a:pt x="6468580" y="7277"/>
                  </a:lnTo>
                  <a:lnTo>
                    <a:pt x="6472161" y="5778"/>
                  </a:lnTo>
                  <a:close/>
                </a:path>
                <a:path w="11269345" h="154939">
                  <a:moveTo>
                    <a:pt x="9408604" y="25273"/>
                  </a:moveTo>
                  <a:lnTo>
                    <a:pt x="9395790" y="25552"/>
                  </a:lnTo>
                  <a:lnTo>
                    <a:pt x="9389758" y="25857"/>
                  </a:lnTo>
                  <a:lnTo>
                    <a:pt x="9386024" y="26162"/>
                  </a:lnTo>
                  <a:lnTo>
                    <a:pt x="9408604" y="25273"/>
                  </a:lnTo>
                  <a:close/>
                </a:path>
                <a:path w="11269345" h="154939">
                  <a:moveTo>
                    <a:pt x="9422346" y="31457"/>
                  </a:moveTo>
                  <a:lnTo>
                    <a:pt x="9421457" y="30060"/>
                  </a:lnTo>
                  <a:lnTo>
                    <a:pt x="9386672" y="27368"/>
                  </a:lnTo>
                  <a:lnTo>
                    <a:pt x="9386024" y="26162"/>
                  </a:lnTo>
                  <a:lnTo>
                    <a:pt x="9338285" y="27152"/>
                  </a:lnTo>
                  <a:lnTo>
                    <a:pt x="9331465" y="28663"/>
                  </a:lnTo>
                  <a:lnTo>
                    <a:pt x="9338793" y="32372"/>
                  </a:lnTo>
                  <a:lnTo>
                    <a:pt x="9373400" y="33362"/>
                  </a:lnTo>
                  <a:lnTo>
                    <a:pt x="9391713" y="30238"/>
                  </a:lnTo>
                  <a:lnTo>
                    <a:pt x="9422346" y="31457"/>
                  </a:lnTo>
                  <a:close/>
                </a:path>
                <a:path w="11269345" h="154939">
                  <a:moveTo>
                    <a:pt x="10175075" y="32296"/>
                  </a:moveTo>
                  <a:lnTo>
                    <a:pt x="10173119" y="22517"/>
                  </a:lnTo>
                  <a:lnTo>
                    <a:pt x="10159365" y="31838"/>
                  </a:lnTo>
                  <a:lnTo>
                    <a:pt x="10175075" y="32296"/>
                  </a:lnTo>
                  <a:close/>
                </a:path>
                <a:path w="11269345" h="154939">
                  <a:moveTo>
                    <a:pt x="11084751" y="58864"/>
                  </a:moveTo>
                  <a:lnTo>
                    <a:pt x="11083125" y="57759"/>
                  </a:lnTo>
                  <a:lnTo>
                    <a:pt x="11021352" y="56591"/>
                  </a:lnTo>
                  <a:lnTo>
                    <a:pt x="11020654" y="57658"/>
                  </a:lnTo>
                  <a:lnTo>
                    <a:pt x="11027054" y="58686"/>
                  </a:lnTo>
                  <a:lnTo>
                    <a:pt x="11038967" y="59499"/>
                  </a:lnTo>
                  <a:lnTo>
                    <a:pt x="11054791" y="59956"/>
                  </a:lnTo>
                  <a:lnTo>
                    <a:pt x="11078045" y="59397"/>
                  </a:lnTo>
                  <a:lnTo>
                    <a:pt x="11084751" y="58864"/>
                  </a:lnTo>
                  <a:close/>
                </a:path>
                <a:path w="11269345" h="154939">
                  <a:moveTo>
                    <a:pt x="11112221" y="74434"/>
                  </a:moveTo>
                  <a:lnTo>
                    <a:pt x="11089221" y="72478"/>
                  </a:lnTo>
                  <a:lnTo>
                    <a:pt x="11073790" y="73266"/>
                  </a:lnTo>
                  <a:lnTo>
                    <a:pt x="11051794" y="73863"/>
                  </a:lnTo>
                  <a:lnTo>
                    <a:pt x="11045622" y="74739"/>
                  </a:lnTo>
                  <a:lnTo>
                    <a:pt x="11077702" y="76352"/>
                  </a:lnTo>
                  <a:lnTo>
                    <a:pt x="11090135" y="75679"/>
                  </a:lnTo>
                  <a:lnTo>
                    <a:pt x="11107077" y="75272"/>
                  </a:lnTo>
                  <a:lnTo>
                    <a:pt x="11112221" y="74434"/>
                  </a:lnTo>
                  <a:close/>
                </a:path>
                <a:path w="11269345" h="154939">
                  <a:moveTo>
                    <a:pt x="11269243" y="78486"/>
                  </a:moveTo>
                  <a:lnTo>
                    <a:pt x="11259299" y="77304"/>
                  </a:lnTo>
                  <a:lnTo>
                    <a:pt x="11252975" y="76212"/>
                  </a:lnTo>
                  <a:lnTo>
                    <a:pt x="11242167" y="73748"/>
                  </a:lnTo>
                  <a:lnTo>
                    <a:pt x="11240046" y="79578"/>
                  </a:lnTo>
                  <a:lnTo>
                    <a:pt x="11269243" y="7848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kern="800">
                <a:latin typeface="GoodDog New" panose="02000000000000000000" pitchFamily="50" charset="0"/>
              </a:endParaRPr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130443" y="6761344"/>
              <a:ext cx="1505789" cy="857982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185633" y="7003713"/>
              <a:ext cx="1656828" cy="645274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192578" y="6831158"/>
              <a:ext cx="1632870" cy="86856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438085" y="6783919"/>
              <a:ext cx="696882" cy="89936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4779"/>
            <a:ext cx="15226182" cy="797622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03580" y="195548"/>
            <a:ext cx="13832840" cy="2078389"/>
          </a:xfrm>
          <a:prstGeom prst="rect">
            <a:avLst/>
          </a:prstGeom>
        </p:spPr>
        <p:txBody>
          <a:bodyPr vert="horz" wrap="square" lIns="0" tIns="177800" rIns="0" bIns="0" rtlCol="0">
            <a:spAutoFit/>
          </a:bodyPr>
          <a:lstStyle/>
          <a:p>
            <a:pPr marR="5080" algn="ctr">
              <a:lnSpc>
                <a:spcPts val="7500"/>
              </a:lnSpc>
              <a:spcBef>
                <a:spcPts val="1400"/>
              </a:spcBef>
            </a:pPr>
            <a:r>
              <a:rPr lang="vi-VN" sz="5500" dirty="0">
                <a:solidFill>
                  <a:srgbClr val="FFFFFF"/>
                </a:solidFill>
                <a:latin typeface="Arial" panose="02000000000000000000" pitchFamily="50" charset="0"/>
              </a:rPr>
              <a:t>Khám sức khỏe cho ngày tựu trường là thời điểm hoàn hảo để đi làm sạch răng!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87388" y="2476500"/>
            <a:ext cx="13865225" cy="3469476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700" marR="5080" algn="ctr">
              <a:lnSpc>
                <a:spcPct val="103400"/>
              </a:lnSpc>
              <a:spcBef>
                <a:spcPts val="310"/>
              </a:spcBef>
            </a:pPr>
            <a:r>
              <a:rPr lang="vi-VN" sz="5500" dirty="0">
                <a:solidFill>
                  <a:srgbClr val="FFFFFF"/>
                </a:solidFill>
                <a:latin typeface="Arial" panose="02000000000000000000" pitchFamily="50" charset="0"/>
                <a:cs typeface="Calibri"/>
              </a:rPr>
              <a:t>Và</a:t>
            </a:r>
            <a:r>
              <a:rPr lang="vi-VN" sz="5500" dirty="0">
                <a:latin typeface="Arial" panose="02000000000000000000" pitchFamily="50" charset="0"/>
                <a:cs typeface="Calibri"/>
              </a:rPr>
              <a:t> </a:t>
            </a:r>
            <a:r>
              <a:rPr lang="vi-VN" sz="5500" dirty="0" err="1">
                <a:solidFill>
                  <a:srgbClr val="00ACED"/>
                </a:solidFill>
                <a:latin typeface="Arial" panose="02000000000000000000" pitchFamily="50" charset="0"/>
                <a:cs typeface="Calibri"/>
              </a:rPr>
              <a:t>Medicaid</a:t>
            </a:r>
            <a:r>
              <a:rPr lang="vi-VN" sz="5500" dirty="0">
                <a:solidFill>
                  <a:srgbClr val="00ACED"/>
                </a:solidFill>
                <a:latin typeface="Arial" panose="02000000000000000000" pitchFamily="50" charset="0"/>
                <a:cs typeface="Calibri"/>
              </a:rPr>
              <a:t> </a:t>
            </a:r>
            <a:r>
              <a:rPr lang="vi-VN" sz="5500" dirty="0">
                <a:solidFill>
                  <a:srgbClr val="FFFFFF"/>
                </a:solidFill>
                <a:latin typeface="Arial" panose="02000000000000000000" pitchFamily="50" charset="0"/>
                <a:cs typeface="Calibri"/>
              </a:rPr>
              <a:t>hiện bao gồm bảo hiểm nha khoa cho người trưởng thành! Gọi</a:t>
            </a:r>
            <a:r>
              <a:rPr lang="vi-VN" sz="5500" dirty="0">
                <a:latin typeface="Arial" panose="02000000000000000000" pitchFamily="50" charset="0"/>
                <a:cs typeface="Calibri"/>
              </a:rPr>
              <a:t> </a:t>
            </a:r>
            <a:r>
              <a:rPr lang="vi-VN" sz="5500" dirty="0" err="1">
                <a:solidFill>
                  <a:srgbClr val="FFF000"/>
                </a:solidFill>
                <a:latin typeface="Arial" panose="02000000000000000000" pitchFamily="50" charset="0"/>
                <a:cs typeface="Calibri"/>
              </a:rPr>
              <a:t>DentaQuest</a:t>
            </a:r>
            <a:r>
              <a:rPr lang="vi-VN" sz="5500" dirty="0">
                <a:solidFill>
                  <a:srgbClr val="FFF000"/>
                </a:solidFill>
                <a:latin typeface="Arial" panose="02000000000000000000" pitchFamily="50" charset="0"/>
                <a:cs typeface="Calibri"/>
              </a:rPr>
              <a:t> theo số: 888-912-3456 </a:t>
            </a:r>
            <a:r>
              <a:rPr lang="vi-VN" sz="5500" dirty="0">
                <a:solidFill>
                  <a:srgbClr val="FFFFFF"/>
                </a:solidFill>
                <a:latin typeface="Arial" panose="02000000000000000000" pitchFamily="50" charset="0"/>
                <a:cs typeface="Calibri"/>
              </a:rPr>
              <a:t>để đăng ký hoặc biết thêm thông tin.</a:t>
            </a:r>
          </a:p>
        </p:txBody>
      </p:sp>
      <p:grpSp>
        <p:nvGrpSpPr>
          <p:cNvPr id="5" name="object 5"/>
          <p:cNvGrpSpPr/>
          <p:nvPr/>
        </p:nvGrpSpPr>
        <p:grpSpPr>
          <a:xfrm>
            <a:off x="887378" y="5417647"/>
            <a:ext cx="13675360" cy="2237740"/>
            <a:chOff x="887378" y="5417647"/>
            <a:chExt cx="13675360" cy="2237740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51829" y="6205538"/>
              <a:ext cx="1877282" cy="106965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114058" y="6508480"/>
              <a:ext cx="2065574" cy="802919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7122719" y="6295059"/>
              <a:ext cx="111125" cy="103505"/>
            </a:xfrm>
            <a:custGeom>
              <a:avLst/>
              <a:gdLst/>
              <a:ahLst/>
              <a:cxnLst/>
              <a:rect l="l" t="t" r="r" b="b"/>
              <a:pathLst>
                <a:path w="111125" h="103504">
                  <a:moveTo>
                    <a:pt x="73558" y="12"/>
                  </a:moveTo>
                  <a:lnTo>
                    <a:pt x="52133" y="12"/>
                  </a:lnTo>
                  <a:lnTo>
                    <a:pt x="40843" y="66268"/>
                  </a:lnTo>
                  <a:lnTo>
                    <a:pt x="39712" y="72059"/>
                  </a:lnTo>
                  <a:lnTo>
                    <a:pt x="38138" y="86664"/>
                  </a:lnTo>
                  <a:lnTo>
                    <a:pt x="37566" y="89560"/>
                  </a:lnTo>
                  <a:lnTo>
                    <a:pt x="37566" y="92443"/>
                  </a:lnTo>
                  <a:lnTo>
                    <a:pt x="37274" y="92443"/>
                  </a:lnTo>
                  <a:lnTo>
                    <a:pt x="37274" y="89560"/>
                  </a:lnTo>
                  <a:lnTo>
                    <a:pt x="36703" y="86664"/>
                  </a:lnTo>
                  <a:lnTo>
                    <a:pt x="35140" y="72059"/>
                  </a:lnTo>
                  <a:lnTo>
                    <a:pt x="21424" y="12"/>
                  </a:lnTo>
                  <a:lnTo>
                    <a:pt x="0" y="12"/>
                  </a:lnTo>
                  <a:lnTo>
                    <a:pt x="23710" y="103327"/>
                  </a:lnTo>
                  <a:lnTo>
                    <a:pt x="50419" y="103327"/>
                  </a:lnTo>
                  <a:lnTo>
                    <a:pt x="73558" y="12"/>
                  </a:lnTo>
                  <a:close/>
                </a:path>
                <a:path w="111125" h="103504">
                  <a:moveTo>
                    <a:pt x="110553" y="0"/>
                  </a:moveTo>
                  <a:lnTo>
                    <a:pt x="90551" y="0"/>
                  </a:lnTo>
                  <a:lnTo>
                    <a:pt x="90551" y="103327"/>
                  </a:lnTo>
                  <a:lnTo>
                    <a:pt x="110553" y="103327"/>
                  </a:lnTo>
                  <a:lnTo>
                    <a:pt x="11055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256821" y="6292579"/>
              <a:ext cx="159545" cy="108280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7440358" y="6295059"/>
              <a:ext cx="20320" cy="103505"/>
            </a:xfrm>
            <a:custGeom>
              <a:avLst/>
              <a:gdLst/>
              <a:ahLst/>
              <a:cxnLst/>
              <a:rect l="l" t="t" r="r" b="b"/>
              <a:pathLst>
                <a:path w="20320" h="103504">
                  <a:moveTo>
                    <a:pt x="20002" y="0"/>
                  </a:moveTo>
                  <a:lnTo>
                    <a:pt x="0" y="0"/>
                  </a:lnTo>
                  <a:lnTo>
                    <a:pt x="0" y="103314"/>
                  </a:lnTo>
                  <a:lnTo>
                    <a:pt x="20002" y="103314"/>
                  </a:lnTo>
                  <a:lnTo>
                    <a:pt x="2000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484200" y="6295061"/>
              <a:ext cx="67856" cy="103314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575893" y="6295059"/>
              <a:ext cx="138836" cy="103314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736866" y="6292584"/>
              <a:ext cx="65557" cy="108267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863115" y="6295062"/>
              <a:ext cx="92138" cy="103314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7978091" y="6295062"/>
              <a:ext cx="56515" cy="103505"/>
            </a:xfrm>
            <a:custGeom>
              <a:avLst/>
              <a:gdLst/>
              <a:ahLst/>
              <a:cxnLst/>
              <a:rect l="l" t="t" r="r" b="b"/>
              <a:pathLst>
                <a:path w="56515" h="103504">
                  <a:moveTo>
                    <a:pt x="56286" y="0"/>
                  </a:moveTo>
                  <a:lnTo>
                    <a:pt x="0" y="0"/>
                  </a:lnTo>
                  <a:lnTo>
                    <a:pt x="0" y="103314"/>
                  </a:lnTo>
                  <a:lnTo>
                    <a:pt x="56286" y="103314"/>
                  </a:lnTo>
                  <a:lnTo>
                    <a:pt x="56286" y="88163"/>
                  </a:lnTo>
                  <a:lnTo>
                    <a:pt x="20002" y="88163"/>
                  </a:lnTo>
                  <a:lnTo>
                    <a:pt x="20002" y="56337"/>
                  </a:lnTo>
                  <a:lnTo>
                    <a:pt x="53428" y="56337"/>
                  </a:lnTo>
                  <a:lnTo>
                    <a:pt x="53428" y="41186"/>
                  </a:lnTo>
                  <a:lnTo>
                    <a:pt x="20002" y="41186"/>
                  </a:lnTo>
                  <a:lnTo>
                    <a:pt x="20002" y="15151"/>
                  </a:lnTo>
                  <a:lnTo>
                    <a:pt x="56286" y="15151"/>
                  </a:lnTo>
                  <a:lnTo>
                    <a:pt x="5628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054929" y="6295062"/>
              <a:ext cx="68287" cy="103314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8146059" y="6295059"/>
              <a:ext cx="20320" cy="103505"/>
            </a:xfrm>
            <a:custGeom>
              <a:avLst/>
              <a:gdLst/>
              <a:ahLst/>
              <a:cxnLst/>
              <a:rect l="l" t="t" r="r" b="b"/>
              <a:pathLst>
                <a:path w="20320" h="103504">
                  <a:moveTo>
                    <a:pt x="20002" y="0"/>
                  </a:moveTo>
                  <a:lnTo>
                    <a:pt x="0" y="0"/>
                  </a:lnTo>
                  <a:lnTo>
                    <a:pt x="0" y="103314"/>
                  </a:lnTo>
                  <a:lnTo>
                    <a:pt x="20002" y="103314"/>
                  </a:lnTo>
                  <a:lnTo>
                    <a:pt x="2000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188044" y="6292573"/>
              <a:ext cx="189383" cy="108280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401850" y="6295062"/>
              <a:ext cx="68275" cy="103314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8532825" y="6295058"/>
              <a:ext cx="154985" cy="103322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8707084" y="6292578"/>
              <a:ext cx="69989" cy="108280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8797771" y="6292579"/>
              <a:ext cx="69557" cy="108280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8890901" y="6295059"/>
              <a:ext cx="267522" cy="103320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9945273" y="6233683"/>
              <a:ext cx="845724" cy="893465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9922204" y="7205492"/>
              <a:ext cx="866583" cy="149435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3569045" y="5417647"/>
              <a:ext cx="993482" cy="2237345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887378" y="5954830"/>
              <a:ext cx="1897911" cy="158892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4927" y="1460"/>
            <a:ext cx="15205075" cy="7998459"/>
            <a:chOff x="34927" y="1460"/>
            <a:chExt cx="15205075" cy="7998459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4927" y="1460"/>
              <a:ext cx="15205060" cy="7998083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802783" y="6783947"/>
              <a:ext cx="1560098" cy="888917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932084" y="7035167"/>
              <a:ext cx="1716573" cy="66832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939284" y="6856267"/>
              <a:ext cx="1691754" cy="8999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4284944" y="6807331"/>
              <a:ext cx="702835" cy="74250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4265770" y="7614939"/>
              <a:ext cx="720440" cy="124188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685800" y="3314700"/>
            <a:ext cx="9026039" cy="4229363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51435" marR="43815" algn="ctr">
              <a:spcBef>
                <a:spcPts val="580"/>
              </a:spcBef>
            </a:pPr>
            <a:r>
              <a:rPr lang="vi-VN" sz="4500" dirty="0">
                <a:solidFill>
                  <a:srgbClr val="FFFFFF"/>
                </a:solidFill>
                <a:latin typeface="Arial" panose="02000000000000000000" pitchFamily="50" charset="0"/>
                <a:cs typeface="Calibri"/>
              </a:rPr>
              <a:t>Đăng kí tại commonhelp.gov hoặc gọi số miễn phí:</a:t>
            </a:r>
            <a:r>
              <a:rPr lang="vi-VN" sz="4500" dirty="0">
                <a:solidFill>
                  <a:srgbClr val="FFF000"/>
                </a:solidFill>
                <a:latin typeface="Arial" panose="02000000000000000000" pitchFamily="50" charset="0"/>
                <a:cs typeface="Calibri"/>
              </a:rPr>
              <a:t>1-855-242-8282 </a:t>
            </a:r>
            <a:br>
              <a:rPr lang="es-AR" sz="4500" dirty="0">
                <a:solidFill>
                  <a:srgbClr val="FFF000"/>
                </a:solidFill>
                <a:latin typeface="Arial" panose="02000000000000000000" pitchFamily="50" charset="0"/>
                <a:cs typeface="Calibri"/>
              </a:rPr>
            </a:br>
            <a:r>
              <a:rPr lang="vi-VN" sz="4500" dirty="0">
                <a:solidFill>
                  <a:srgbClr val="FFF000"/>
                </a:solidFill>
                <a:latin typeface="Arial" panose="02000000000000000000" pitchFamily="50" charset="0"/>
                <a:cs typeface="Calibri"/>
              </a:rPr>
              <a:t>(TTY: 1-888-221-1590).</a:t>
            </a:r>
          </a:p>
          <a:p>
            <a:pPr marR="5080" algn="ctr"/>
            <a:r>
              <a:rPr lang="vi-VN" sz="4500" dirty="0">
                <a:solidFill>
                  <a:srgbClr val="FFFFFF"/>
                </a:solidFill>
                <a:latin typeface="Arial" panose="02000000000000000000" pitchFamily="50" charset="0"/>
                <a:cs typeface="Calibri"/>
              </a:rPr>
              <a:t>Đội ngũ </a:t>
            </a:r>
            <a:r>
              <a:rPr lang="vi-VN" sz="4500" dirty="0" err="1">
                <a:solidFill>
                  <a:srgbClr val="FFFFFF"/>
                </a:solidFill>
                <a:latin typeface="Arial" panose="02000000000000000000" pitchFamily="50" charset="0"/>
                <a:cs typeface="Calibri"/>
              </a:rPr>
              <a:t>Cover</a:t>
            </a:r>
            <a:r>
              <a:rPr lang="vi-VN" sz="4500" dirty="0">
                <a:solidFill>
                  <a:srgbClr val="FFFFFF"/>
                </a:solidFill>
                <a:latin typeface="Arial" panose="02000000000000000000" pitchFamily="50" charset="0"/>
                <a:cs typeface="Calibri"/>
              </a:rPr>
              <a:t> </a:t>
            </a:r>
            <a:r>
              <a:rPr lang="vi-VN" sz="4500" dirty="0" err="1">
                <a:solidFill>
                  <a:srgbClr val="FFFFFF"/>
                </a:solidFill>
                <a:latin typeface="Arial" panose="02000000000000000000" pitchFamily="50" charset="0"/>
                <a:cs typeface="Calibri"/>
              </a:rPr>
              <a:t>Virginia</a:t>
            </a:r>
            <a:r>
              <a:rPr lang="vi-VN" sz="4500" dirty="0">
                <a:solidFill>
                  <a:srgbClr val="FFFFFF"/>
                </a:solidFill>
                <a:latin typeface="Arial" panose="02000000000000000000" pitchFamily="50" charset="0"/>
                <a:cs typeface="Calibri"/>
              </a:rPr>
              <a:t> của chúng tôi đang nóng lòng chờ đợi để giúp quý vị!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304800" y="456305"/>
            <a:ext cx="11776968" cy="232499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algn="ctr">
              <a:spcBef>
                <a:spcPts val="130"/>
              </a:spcBef>
            </a:pPr>
            <a:r>
              <a:rPr lang="vi-VN" sz="7500" dirty="0">
                <a:latin typeface="Arial" panose="02000000000000000000" pitchFamily="50" charset="0"/>
              </a:rPr>
              <a:t>ĐĂNG KÍ </a:t>
            </a:r>
            <a:r>
              <a:rPr lang="vi-VN" sz="7500" dirty="0" err="1">
                <a:latin typeface="Arial" panose="02000000000000000000" pitchFamily="50" charset="0"/>
              </a:rPr>
              <a:t>Medicaid</a:t>
            </a:r>
            <a:r>
              <a:rPr lang="vi-VN" sz="7500" dirty="0">
                <a:latin typeface="Arial" panose="02000000000000000000" pitchFamily="50" charset="0"/>
              </a:rPr>
              <a:t> </a:t>
            </a:r>
            <a:br>
              <a:rPr lang="es-AR" sz="7500" dirty="0">
                <a:latin typeface="Arial" panose="02000000000000000000" pitchFamily="50" charset="0"/>
              </a:rPr>
            </a:br>
            <a:r>
              <a:rPr lang="vi-VN" sz="7500" dirty="0">
                <a:solidFill>
                  <a:srgbClr val="FFFFFF"/>
                </a:solidFill>
                <a:latin typeface="Arial" panose="02000000000000000000" pitchFamily="50" charset="0"/>
              </a:rPr>
              <a:t>để dễ dàng như </a:t>
            </a:r>
            <a:r>
              <a:rPr lang="en-US" sz="7500" dirty="0" err="1">
                <a:solidFill>
                  <a:srgbClr val="FFFFFF"/>
                </a:solidFill>
                <a:latin typeface="Arial" panose="02000000000000000000" pitchFamily="50" charset="0"/>
              </a:rPr>
              <a:t>đếm</a:t>
            </a:r>
            <a:r>
              <a:rPr lang="en-US" sz="7500" dirty="0">
                <a:solidFill>
                  <a:srgbClr val="FFFFFF"/>
                </a:solidFill>
                <a:latin typeface="Arial" panose="02000000000000000000" pitchFamily="50" charset="0"/>
              </a:rPr>
              <a:t> </a:t>
            </a:r>
            <a:r>
              <a:rPr lang="vi-VN" sz="7500" dirty="0">
                <a:solidFill>
                  <a:srgbClr val="FFFFFF"/>
                </a:solidFill>
                <a:latin typeface="Arial" panose="02000000000000000000" pitchFamily="50" charset="0"/>
              </a:rPr>
              <a:t>1-2-3</a:t>
            </a:r>
          </a:p>
        </p:txBody>
      </p:sp>
      <p:pic>
        <p:nvPicPr>
          <p:cNvPr id="11" name="object 1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2081768" y="1782818"/>
            <a:ext cx="2381489" cy="372665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7214"/>
            <a:ext cx="15240000" cy="7963785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465321" y="1813892"/>
            <a:ext cx="14293850" cy="2085636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>
              <a:lnSpc>
                <a:spcPts val="5400"/>
              </a:lnSpc>
              <a:spcBef>
                <a:spcPts val="180"/>
              </a:spcBef>
              <a:tabLst>
                <a:tab pos="9842500" algn="l"/>
              </a:tabLst>
            </a:pPr>
            <a:r>
              <a:rPr lang="vi-VN" sz="3800" dirty="0">
                <a:solidFill>
                  <a:srgbClr val="FFFFFF"/>
                </a:solidFill>
                <a:latin typeface="Arial" panose="02000000000000000000" pitchFamily="50" charset="0"/>
                <a:cs typeface="Calibri"/>
              </a:rPr>
              <a:t>Hãy đảm bảo đọc tất cả thư, </a:t>
            </a:r>
            <a:r>
              <a:rPr lang="vi-VN" sz="3800" dirty="0" err="1">
                <a:solidFill>
                  <a:srgbClr val="FFFFFF"/>
                </a:solidFill>
                <a:latin typeface="Arial" panose="02000000000000000000" pitchFamily="50" charset="0"/>
                <a:cs typeface="Calibri"/>
              </a:rPr>
              <a:t>email</a:t>
            </a:r>
            <a:r>
              <a:rPr lang="vi-VN" sz="3800" dirty="0">
                <a:solidFill>
                  <a:srgbClr val="FFFFFF"/>
                </a:solidFill>
                <a:latin typeface="Arial" panose="02000000000000000000" pitchFamily="50" charset="0"/>
                <a:cs typeface="Calibri"/>
              </a:rPr>
              <a:t> hoặc</a:t>
            </a:r>
            <a:r>
              <a:rPr lang="es-AR" sz="3800" dirty="0">
                <a:solidFill>
                  <a:srgbClr val="FFFFFF"/>
                </a:solidFill>
                <a:latin typeface="Arial" panose="02000000000000000000" pitchFamily="50" charset="0"/>
                <a:cs typeface="Calibri"/>
              </a:rPr>
              <a:t> </a:t>
            </a:r>
            <a:r>
              <a:rPr lang="en-US" sz="3800" dirty="0" err="1">
                <a:solidFill>
                  <a:srgbClr val="FFFFFF"/>
                </a:solidFill>
                <a:latin typeface="Arial" panose="02000000000000000000" pitchFamily="50" charset="0"/>
                <a:cs typeface="Calibri"/>
              </a:rPr>
              <a:t>chính</a:t>
            </a:r>
            <a:r>
              <a:rPr lang="en-US" sz="3800" dirty="0">
                <a:solidFill>
                  <a:srgbClr val="FFFFFF"/>
                </a:solidFill>
                <a:latin typeface="Arial" panose="02000000000000000000" pitchFamily="50" charset="0"/>
                <a:cs typeface="Calibri"/>
              </a:rPr>
              <a:t> </a:t>
            </a:r>
            <a:r>
              <a:rPr lang="en-US" sz="3800" dirty="0" err="1">
                <a:solidFill>
                  <a:srgbClr val="FFFFFF"/>
                </a:solidFill>
                <a:latin typeface="Arial" panose="02000000000000000000" pitchFamily="50" charset="0"/>
                <a:cs typeface="Calibri"/>
              </a:rPr>
              <a:t>thức</a:t>
            </a:r>
            <a:r>
              <a:rPr lang="vi-VN" sz="3800" dirty="0">
                <a:solidFill>
                  <a:srgbClr val="FFFFFF"/>
                </a:solidFill>
                <a:latin typeface="Arial" panose="02000000000000000000" pitchFamily="50" charset="0"/>
                <a:cs typeface="Calibri"/>
              </a:rPr>
              <a:t> tin nhắn từ Sở Dịch vụ Hỗ trợ Y tế </a:t>
            </a:r>
            <a:r>
              <a:rPr lang="vi-VN" sz="3800" dirty="0" err="1">
                <a:solidFill>
                  <a:srgbClr val="FFFFFF"/>
                </a:solidFill>
                <a:latin typeface="Arial" panose="02000000000000000000" pitchFamily="50" charset="0"/>
                <a:cs typeface="Calibri"/>
              </a:rPr>
              <a:t>Virginia</a:t>
            </a:r>
            <a:r>
              <a:rPr lang="vi-VN" sz="3800" dirty="0">
                <a:solidFill>
                  <a:srgbClr val="FFFFFF"/>
                </a:solidFill>
                <a:latin typeface="Arial" panose="02000000000000000000" pitchFamily="50" charset="0"/>
                <a:cs typeface="Calibri"/>
              </a:rPr>
              <a:t> (</a:t>
            </a:r>
            <a:r>
              <a:rPr lang="vi-VN" sz="3800" dirty="0" err="1">
                <a:solidFill>
                  <a:srgbClr val="FFFFFF"/>
                </a:solidFill>
                <a:latin typeface="Arial" panose="02000000000000000000" pitchFamily="50" charset="0"/>
                <a:cs typeface="Calibri"/>
              </a:rPr>
              <a:t>Medicaid</a:t>
            </a:r>
            <a:r>
              <a:rPr lang="vi-VN" sz="3800" dirty="0">
                <a:solidFill>
                  <a:srgbClr val="FFFFFF"/>
                </a:solidFill>
                <a:latin typeface="Arial" panose="02000000000000000000" pitchFamily="50" charset="0"/>
                <a:cs typeface="Calibri"/>
              </a:rPr>
              <a:t>), văn phòng Sở Dịch vụ Xã hội (DSS) tại địa phương và chương trình sức khỏe của quý vị.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979570" y="1517796"/>
            <a:ext cx="13849985" cy="6176010"/>
            <a:chOff x="979570" y="1517796"/>
            <a:chExt cx="13849985" cy="617601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086144" y="6819901"/>
              <a:ext cx="1427201" cy="813203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034075" y="7049448"/>
              <a:ext cx="1570358" cy="61193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040663" y="6886064"/>
              <a:ext cx="1547648" cy="82326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4168986" y="6841298"/>
              <a:ext cx="660506" cy="852425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2466437" y="4440308"/>
              <a:ext cx="2234628" cy="2009330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039380" y="1517802"/>
              <a:ext cx="13291819" cy="311785"/>
            </a:xfrm>
            <a:custGeom>
              <a:avLst/>
              <a:gdLst/>
              <a:ahLst/>
              <a:cxnLst/>
              <a:rect l="l" t="t" r="r" b="b"/>
              <a:pathLst>
                <a:path w="13291819" h="311785">
                  <a:moveTo>
                    <a:pt x="263880" y="170459"/>
                  </a:moveTo>
                  <a:lnTo>
                    <a:pt x="257492" y="170662"/>
                  </a:lnTo>
                  <a:lnTo>
                    <a:pt x="248920" y="171183"/>
                  </a:lnTo>
                  <a:lnTo>
                    <a:pt x="237820" y="172072"/>
                  </a:lnTo>
                  <a:lnTo>
                    <a:pt x="223837" y="173393"/>
                  </a:lnTo>
                  <a:lnTo>
                    <a:pt x="232054" y="172681"/>
                  </a:lnTo>
                  <a:lnTo>
                    <a:pt x="263880" y="170459"/>
                  </a:lnTo>
                  <a:close/>
                </a:path>
                <a:path w="13291819" h="311785">
                  <a:moveTo>
                    <a:pt x="1202956" y="173621"/>
                  </a:moveTo>
                  <a:lnTo>
                    <a:pt x="1195349" y="173380"/>
                  </a:lnTo>
                  <a:lnTo>
                    <a:pt x="1194650" y="174155"/>
                  </a:lnTo>
                  <a:lnTo>
                    <a:pt x="1198016" y="174015"/>
                  </a:lnTo>
                  <a:lnTo>
                    <a:pt x="1202956" y="173621"/>
                  </a:lnTo>
                  <a:close/>
                </a:path>
                <a:path w="13291819" h="311785">
                  <a:moveTo>
                    <a:pt x="2056904" y="121920"/>
                  </a:moveTo>
                  <a:lnTo>
                    <a:pt x="1198778" y="121920"/>
                  </a:lnTo>
                  <a:lnTo>
                    <a:pt x="1173594" y="121920"/>
                  </a:lnTo>
                  <a:lnTo>
                    <a:pt x="1177645" y="124460"/>
                  </a:lnTo>
                  <a:lnTo>
                    <a:pt x="1176578" y="125730"/>
                  </a:lnTo>
                  <a:lnTo>
                    <a:pt x="1167180" y="127000"/>
                  </a:lnTo>
                  <a:lnTo>
                    <a:pt x="1070076" y="129540"/>
                  </a:lnTo>
                  <a:lnTo>
                    <a:pt x="1021270" y="132080"/>
                  </a:lnTo>
                  <a:lnTo>
                    <a:pt x="972299" y="133350"/>
                  </a:lnTo>
                  <a:lnTo>
                    <a:pt x="923201" y="135890"/>
                  </a:lnTo>
                  <a:lnTo>
                    <a:pt x="873988" y="139700"/>
                  </a:lnTo>
                  <a:lnTo>
                    <a:pt x="824674" y="142240"/>
                  </a:lnTo>
                  <a:lnTo>
                    <a:pt x="670115" y="152400"/>
                  </a:lnTo>
                  <a:lnTo>
                    <a:pt x="447243" y="162560"/>
                  </a:lnTo>
                  <a:lnTo>
                    <a:pt x="336118" y="165100"/>
                  </a:lnTo>
                  <a:lnTo>
                    <a:pt x="280695" y="165100"/>
                  </a:lnTo>
                  <a:lnTo>
                    <a:pt x="299262" y="166370"/>
                  </a:lnTo>
                  <a:lnTo>
                    <a:pt x="298716" y="167640"/>
                  </a:lnTo>
                  <a:lnTo>
                    <a:pt x="284962" y="168910"/>
                  </a:lnTo>
                  <a:lnTo>
                    <a:pt x="263880" y="171450"/>
                  </a:lnTo>
                  <a:lnTo>
                    <a:pt x="272288" y="171450"/>
                  </a:lnTo>
                  <a:lnTo>
                    <a:pt x="271767" y="173990"/>
                  </a:lnTo>
                  <a:lnTo>
                    <a:pt x="268300" y="176530"/>
                  </a:lnTo>
                  <a:lnTo>
                    <a:pt x="267843" y="179070"/>
                  </a:lnTo>
                  <a:lnTo>
                    <a:pt x="144246" y="179070"/>
                  </a:lnTo>
                  <a:lnTo>
                    <a:pt x="114211" y="184150"/>
                  </a:lnTo>
                  <a:lnTo>
                    <a:pt x="24663" y="191770"/>
                  </a:lnTo>
                  <a:lnTo>
                    <a:pt x="0" y="196850"/>
                  </a:lnTo>
                  <a:lnTo>
                    <a:pt x="38874" y="193040"/>
                  </a:lnTo>
                  <a:lnTo>
                    <a:pt x="28714" y="200660"/>
                  </a:lnTo>
                  <a:lnTo>
                    <a:pt x="55753" y="207010"/>
                  </a:lnTo>
                  <a:lnTo>
                    <a:pt x="91135" y="213360"/>
                  </a:lnTo>
                  <a:lnTo>
                    <a:pt x="105943" y="220980"/>
                  </a:lnTo>
                  <a:lnTo>
                    <a:pt x="144729" y="217170"/>
                  </a:lnTo>
                  <a:lnTo>
                    <a:pt x="190931" y="215900"/>
                  </a:lnTo>
                  <a:lnTo>
                    <a:pt x="242570" y="217170"/>
                  </a:lnTo>
                  <a:lnTo>
                    <a:pt x="270103" y="215900"/>
                  </a:lnTo>
                  <a:lnTo>
                    <a:pt x="297624" y="214630"/>
                  </a:lnTo>
                  <a:lnTo>
                    <a:pt x="354114" y="207010"/>
                  </a:lnTo>
                  <a:lnTo>
                    <a:pt x="360451" y="208280"/>
                  </a:lnTo>
                  <a:lnTo>
                    <a:pt x="354634" y="209550"/>
                  </a:lnTo>
                  <a:lnTo>
                    <a:pt x="346989" y="212090"/>
                  </a:lnTo>
                  <a:lnTo>
                    <a:pt x="347840" y="213360"/>
                  </a:lnTo>
                  <a:lnTo>
                    <a:pt x="366991" y="209550"/>
                  </a:lnTo>
                  <a:lnTo>
                    <a:pt x="382308" y="207010"/>
                  </a:lnTo>
                  <a:lnTo>
                    <a:pt x="389966" y="205740"/>
                  </a:lnTo>
                  <a:lnTo>
                    <a:pt x="454837" y="203200"/>
                  </a:lnTo>
                  <a:lnTo>
                    <a:pt x="448818" y="204470"/>
                  </a:lnTo>
                  <a:lnTo>
                    <a:pt x="475411" y="203200"/>
                  </a:lnTo>
                  <a:lnTo>
                    <a:pt x="593115" y="196850"/>
                  </a:lnTo>
                  <a:lnTo>
                    <a:pt x="635520" y="195580"/>
                  </a:lnTo>
                  <a:lnTo>
                    <a:pt x="678815" y="195580"/>
                  </a:lnTo>
                  <a:lnTo>
                    <a:pt x="777049" y="193040"/>
                  </a:lnTo>
                  <a:lnTo>
                    <a:pt x="836472" y="190500"/>
                  </a:lnTo>
                  <a:lnTo>
                    <a:pt x="823531" y="185420"/>
                  </a:lnTo>
                  <a:lnTo>
                    <a:pt x="861682" y="185420"/>
                  </a:lnTo>
                  <a:lnTo>
                    <a:pt x="885253" y="186690"/>
                  </a:lnTo>
                  <a:lnTo>
                    <a:pt x="885761" y="185420"/>
                  </a:lnTo>
                  <a:lnTo>
                    <a:pt x="886269" y="184150"/>
                  </a:lnTo>
                  <a:lnTo>
                    <a:pt x="887285" y="181610"/>
                  </a:lnTo>
                  <a:lnTo>
                    <a:pt x="820178" y="184150"/>
                  </a:lnTo>
                  <a:lnTo>
                    <a:pt x="820077" y="179070"/>
                  </a:lnTo>
                  <a:lnTo>
                    <a:pt x="856475" y="181610"/>
                  </a:lnTo>
                  <a:lnTo>
                    <a:pt x="910196" y="180340"/>
                  </a:lnTo>
                  <a:lnTo>
                    <a:pt x="971931" y="177800"/>
                  </a:lnTo>
                  <a:lnTo>
                    <a:pt x="1032344" y="173990"/>
                  </a:lnTo>
                  <a:lnTo>
                    <a:pt x="1082141" y="173990"/>
                  </a:lnTo>
                  <a:lnTo>
                    <a:pt x="1111999" y="177800"/>
                  </a:lnTo>
                  <a:lnTo>
                    <a:pt x="1134021" y="175260"/>
                  </a:lnTo>
                  <a:lnTo>
                    <a:pt x="1132878" y="173990"/>
                  </a:lnTo>
                  <a:lnTo>
                    <a:pt x="1129449" y="170180"/>
                  </a:lnTo>
                  <a:lnTo>
                    <a:pt x="1151458" y="167640"/>
                  </a:lnTo>
                  <a:lnTo>
                    <a:pt x="1166583" y="171450"/>
                  </a:lnTo>
                  <a:lnTo>
                    <a:pt x="1174978" y="167640"/>
                  </a:lnTo>
                  <a:lnTo>
                    <a:pt x="1180579" y="165100"/>
                  </a:lnTo>
                  <a:lnTo>
                    <a:pt x="1204937" y="165100"/>
                  </a:lnTo>
                  <a:lnTo>
                    <a:pt x="1222578" y="166370"/>
                  </a:lnTo>
                  <a:lnTo>
                    <a:pt x="1233563" y="168910"/>
                  </a:lnTo>
                  <a:lnTo>
                    <a:pt x="1237983" y="171450"/>
                  </a:lnTo>
                  <a:lnTo>
                    <a:pt x="1230071" y="171450"/>
                  </a:lnTo>
                  <a:lnTo>
                    <a:pt x="1211211" y="173990"/>
                  </a:lnTo>
                  <a:lnTo>
                    <a:pt x="1244612" y="173990"/>
                  </a:lnTo>
                  <a:lnTo>
                    <a:pt x="1290574" y="170180"/>
                  </a:lnTo>
                  <a:lnTo>
                    <a:pt x="1330629" y="167640"/>
                  </a:lnTo>
                  <a:lnTo>
                    <a:pt x="1354518" y="166370"/>
                  </a:lnTo>
                  <a:lnTo>
                    <a:pt x="1300238" y="166370"/>
                  </a:lnTo>
                  <a:lnTo>
                    <a:pt x="1697151" y="146050"/>
                  </a:lnTo>
                  <a:lnTo>
                    <a:pt x="1790319" y="138430"/>
                  </a:lnTo>
                  <a:lnTo>
                    <a:pt x="1778914" y="135890"/>
                  </a:lnTo>
                  <a:lnTo>
                    <a:pt x="1832889" y="132080"/>
                  </a:lnTo>
                  <a:lnTo>
                    <a:pt x="1867877" y="130810"/>
                  </a:lnTo>
                  <a:lnTo>
                    <a:pt x="1935137" y="130810"/>
                  </a:lnTo>
                  <a:lnTo>
                    <a:pt x="1994509" y="127000"/>
                  </a:lnTo>
                  <a:lnTo>
                    <a:pt x="1990001" y="128270"/>
                  </a:lnTo>
                  <a:lnTo>
                    <a:pt x="2000046" y="127000"/>
                  </a:lnTo>
                  <a:lnTo>
                    <a:pt x="2010079" y="125730"/>
                  </a:lnTo>
                  <a:lnTo>
                    <a:pt x="2032622" y="123190"/>
                  </a:lnTo>
                  <a:lnTo>
                    <a:pt x="2056904" y="121920"/>
                  </a:lnTo>
                  <a:close/>
                </a:path>
                <a:path w="13291819" h="311785">
                  <a:moveTo>
                    <a:pt x="2998368" y="87731"/>
                  </a:moveTo>
                  <a:lnTo>
                    <a:pt x="2993644" y="87337"/>
                  </a:lnTo>
                  <a:lnTo>
                    <a:pt x="2982671" y="88861"/>
                  </a:lnTo>
                  <a:lnTo>
                    <a:pt x="2981325" y="89293"/>
                  </a:lnTo>
                  <a:lnTo>
                    <a:pt x="2987319" y="88849"/>
                  </a:lnTo>
                  <a:lnTo>
                    <a:pt x="2998368" y="87731"/>
                  </a:lnTo>
                  <a:close/>
                </a:path>
                <a:path w="13291819" h="311785">
                  <a:moveTo>
                    <a:pt x="4104449" y="77470"/>
                  </a:moveTo>
                  <a:lnTo>
                    <a:pt x="4041279" y="77470"/>
                  </a:lnTo>
                  <a:lnTo>
                    <a:pt x="4023207" y="77470"/>
                  </a:lnTo>
                  <a:lnTo>
                    <a:pt x="3997579" y="77470"/>
                  </a:lnTo>
                  <a:lnTo>
                    <a:pt x="3984129" y="80010"/>
                  </a:lnTo>
                  <a:lnTo>
                    <a:pt x="3980688" y="82550"/>
                  </a:lnTo>
                  <a:lnTo>
                    <a:pt x="4013111" y="83820"/>
                  </a:lnTo>
                  <a:lnTo>
                    <a:pt x="4080980" y="81280"/>
                  </a:lnTo>
                  <a:lnTo>
                    <a:pt x="4090339" y="81280"/>
                  </a:lnTo>
                  <a:lnTo>
                    <a:pt x="4082923" y="80010"/>
                  </a:lnTo>
                  <a:lnTo>
                    <a:pt x="4077043" y="80010"/>
                  </a:lnTo>
                  <a:lnTo>
                    <a:pt x="4104449" y="77470"/>
                  </a:lnTo>
                  <a:close/>
                </a:path>
                <a:path w="13291819" h="311785">
                  <a:moveTo>
                    <a:pt x="4556760" y="79463"/>
                  </a:moveTo>
                  <a:lnTo>
                    <a:pt x="4555947" y="77685"/>
                  </a:lnTo>
                  <a:lnTo>
                    <a:pt x="4555617" y="75653"/>
                  </a:lnTo>
                  <a:lnTo>
                    <a:pt x="4528388" y="81470"/>
                  </a:lnTo>
                  <a:lnTo>
                    <a:pt x="4550181" y="80797"/>
                  </a:lnTo>
                  <a:lnTo>
                    <a:pt x="4556760" y="79463"/>
                  </a:lnTo>
                  <a:close/>
                </a:path>
                <a:path w="13291819" h="311785">
                  <a:moveTo>
                    <a:pt x="5315051" y="69291"/>
                  </a:moveTo>
                  <a:lnTo>
                    <a:pt x="5303977" y="68580"/>
                  </a:lnTo>
                  <a:lnTo>
                    <a:pt x="5314315" y="69850"/>
                  </a:lnTo>
                  <a:lnTo>
                    <a:pt x="5315051" y="69291"/>
                  </a:lnTo>
                  <a:close/>
                </a:path>
                <a:path w="13291819" h="311785">
                  <a:moveTo>
                    <a:pt x="5480469" y="64554"/>
                  </a:moveTo>
                  <a:lnTo>
                    <a:pt x="5457075" y="65951"/>
                  </a:lnTo>
                  <a:lnTo>
                    <a:pt x="5468150" y="65532"/>
                  </a:lnTo>
                  <a:lnTo>
                    <a:pt x="5475262" y="65062"/>
                  </a:lnTo>
                  <a:lnTo>
                    <a:pt x="5480469" y="64554"/>
                  </a:lnTo>
                  <a:close/>
                </a:path>
                <a:path w="13291819" h="311785">
                  <a:moveTo>
                    <a:pt x="5547334" y="7124"/>
                  </a:moveTo>
                  <a:lnTo>
                    <a:pt x="5547106" y="6159"/>
                  </a:lnTo>
                  <a:lnTo>
                    <a:pt x="5532780" y="7137"/>
                  </a:lnTo>
                  <a:lnTo>
                    <a:pt x="5526659" y="8255"/>
                  </a:lnTo>
                  <a:lnTo>
                    <a:pt x="5527078" y="9486"/>
                  </a:lnTo>
                  <a:lnTo>
                    <a:pt x="5536857" y="8775"/>
                  </a:lnTo>
                  <a:lnTo>
                    <a:pt x="5543766" y="7988"/>
                  </a:lnTo>
                  <a:lnTo>
                    <a:pt x="5547334" y="7124"/>
                  </a:lnTo>
                  <a:close/>
                </a:path>
                <a:path w="13291819" h="311785">
                  <a:moveTo>
                    <a:pt x="5559526" y="63347"/>
                  </a:moveTo>
                  <a:lnTo>
                    <a:pt x="5546509" y="63500"/>
                  </a:lnTo>
                  <a:lnTo>
                    <a:pt x="5558866" y="63500"/>
                  </a:lnTo>
                  <a:lnTo>
                    <a:pt x="5559526" y="63347"/>
                  </a:lnTo>
                  <a:close/>
                </a:path>
                <a:path w="13291819" h="311785">
                  <a:moveTo>
                    <a:pt x="5653976" y="62611"/>
                  </a:moveTo>
                  <a:lnTo>
                    <a:pt x="5646128" y="63969"/>
                  </a:lnTo>
                  <a:lnTo>
                    <a:pt x="5642927" y="64973"/>
                  </a:lnTo>
                  <a:lnTo>
                    <a:pt x="5649823" y="65087"/>
                  </a:lnTo>
                  <a:lnTo>
                    <a:pt x="5653976" y="62611"/>
                  </a:lnTo>
                  <a:close/>
                </a:path>
                <a:path w="13291819" h="311785">
                  <a:moveTo>
                    <a:pt x="7013588" y="69684"/>
                  </a:moveTo>
                  <a:lnTo>
                    <a:pt x="6968731" y="65303"/>
                  </a:lnTo>
                  <a:lnTo>
                    <a:pt x="6977126" y="66382"/>
                  </a:lnTo>
                  <a:lnTo>
                    <a:pt x="6987311" y="67462"/>
                  </a:lnTo>
                  <a:lnTo>
                    <a:pt x="6999414" y="68567"/>
                  </a:lnTo>
                  <a:lnTo>
                    <a:pt x="7013588" y="69684"/>
                  </a:lnTo>
                  <a:close/>
                </a:path>
                <a:path w="13291819" h="311785">
                  <a:moveTo>
                    <a:pt x="7071042" y="44335"/>
                  </a:moveTo>
                  <a:lnTo>
                    <a:pt x="7037997" y="47320"/>
                  </a:lnTo>
                  <a:lnTo>
                    <a:pt x="7047941" y="49174"/>
                  </a:lnTo>
                  <a:lnTo>
                    <a:pt x="7071042" y="44335"/>
                  </a:lnTo>
                  <a:close/>
                </a:path>
                <a:path w="13291819" h="311785">
                  <a:moveTo>
                    <a:pt x="7794803" y="82550"/>
                  </a:moveTo>
                  <a:lnTo>
                    <a:pt x="7794269" y="81927"/>
                  </a:lnTo>
                  <a:lnTo>
                    <a:pt x="7780147" y="81280"/>
                  </a:lnTo>
                  <a:lnTo>
                    <a:pt x="7794803" y="82550"/>
                  </a:lnTo>
                  <a:close/>
                </a:path>
                <a:path w="13291819" h="311785">
                  <a:moveTo>
                    <a:pt x="8205724" y="97129"/>
                  </a:moveTo>
                  <a:lnTo>
                    <a:pt x="8180108" y="80556"/>
                  </a:lnTo>
                  <a:lnTo>
                    <a:pt x="8127555" y="99606"/>
                  </a:lnTo>
                  <a:lnTo>
                    <a:pt x="8150428" y="96405"/>
                  </a:lnTo>
                  <a:lnTo>
                    <a:pt x="8169770" y="95338"/>
                  </a:lnTo>
                  <a:lnTo>
                    <a:pt x="8187550" y="95783"/>
                  </a:lnTo>
                  <a:lnTo>
                    <a:pt x="8205724" y="97129"/>
                  </a:lnTo>
                  <a:close/>
                </a:path>
                <a:path w="13291819" h="311785">
                  <a:moveTo>
                    <a:pt x="8208962" y="97409"/>
                  </a:moveTo>
                  <a:lnTo>
                    <a:pt x="8207934" y="97320"/>
                  </a:lnTo>
                  <a:lnTo>
                    <a:pt x="8206651" y="97218"/>
                  </a:lnTo>
                  <a:lnTo>
                    <a:pt x="8205724" y="97129"/>
                  </a:lnTo>
                  <a:lnTo>
                    <a:pt x="8206448" y="97612"/>
                  </a:lnTo>
                  <a:lnTo>
                    <a:pt x="8207476" y="97536"/>
                  </a:lnTo>
                  <a:lnTo>
                    <a:pt x="8208023" y="97485"/>
                  </a:lnTo>
                  <a:lnTo>
                    <a:pt x="8208962" y="97409"/>
                  </a:lnTo>
                  <a:close/>
                </a:path>
                <a:path w="13291819" h="311785">
                  <a:moveTo>
                    <a:pt x="8779218" y="58242"/>
                  </a:moveTo>
                  <a:lnTo>
                    <a:pt x="8731123" y="49517"/>
                  </a:lnTo>
                  <a:lnTo>
                    <a:pt x="8715578" y="47625"/>
                  </a:lnTo>
                  <a:lnTo>
                    <a:pt x="8711400" y="49542"/>
                  </a:lnTo>
                  <a:lnTo>
                    <a:pt x="8721687" y="55410"/>
                  </a:lnTo>
                  <a:lnTo>
                    <a:pt x="8738565" y="55549"/>
                  </a:lnTo>
                  <a:lnTo>
                    <a:pt x="8753602" y="56121"/>
                  </a:lnTo>
                  <a:lnTo>
                    <a:pt x="8767064" y="57048"/>
                  </a:lnTo>
                  <a:lnTo>
                    <a:pt x="8779218" y="58242"/>
                  </a:lnTo>
                  <a:close/>
                </a:path>
                <a:path w="13291819" h="311785">
                  <a:moveTo>
                    <a:pt x="10186949" y="113931"/>
                  </a:moveTo>
                  <a:lnTo>
                    <a:pt x="10166769" y="111366"/>
                  </a:lnTo>
                  <a:lnTo>
                    <a:pt x="10145611" y="109512"/>
                  </a:lnTo>
                  <a:lnTo>
                    <a:pt x="10123894" y="108775"/>
                  </a:lnTo>
                  <a:lnTo>
                    <a:pt x="10102075" y="109613"/>
                  </a:lnTo>
                  <a:lnTo>
                    <a:pt x="10117544" y="111696"/>
                  </a:lnTo>
                  <a:lnTo>
                    <a:pt x="10150488" y="112255"/>
                  </a:lnTo>
                  <a:lnTo>
                    <a:pt x="10168064" y="112903"/>
                  </a:lnTo>
                  <a:lnTo>
                    <a:pt x="10186949" y="113931"/>
                  </a:lnTo>
                  <a:close/>
                </a:path>
                <a:path w="13291819" h="311785">
                  <a:moveTo>
                    <a:pt x="10260101" y="120992"/>
                  </a:moveTo>
                  <a:lnTo>
                    <a:pt x="10239197" y="118541"/>
                  </a:lnTo>
                  <a:lnTo>
                    <a:pt x="10220236" y="116586"/>
                  </a:lnTo>
                  <a:lnTo>
                    <a:pt x="10202913" y="115074"/>
                  </a:lnTo>
                  <a:lnTo>
                    <a:pt x="10186949" y="113931"/>
                  </a:lnTo>
                  <a:lnTo>
                    <a:pt x="10233152" y="120865"/>
                  </a:lnTo>
                  <a:lnTo>
                    <a:pt x="10249586" y="122326"/>
                  </a:lnTo>
                  <a:lnTo>
                    <a:pt x="10260101" y="120992"/>
                  </a:lnTo>
                  <a:close/>
                </a:path>
                <a:path w="13291819" h="311785">
                  <a:moveTo>
                    <a:pt x="10323258" y="163830"/>
                  </a:moveTo>
                  <a:lnTo>
                    <a:pt x="10302100" y="160020"/>
                  </a:lnTo>
                  <a:lnTo>
                    <a:pt x="10264635" y="158750"/>
                  </a:lnTo>
                  <a:lnTo>
                    <a:pt x="10207663" y="158750"/>
                  </a:lnTo>
                  <a:lnTo>
                    <a:pt x="10226992" y="160020"/>
                  </a:lnTo>
                  <a:lnTo>
                    <a:pt x="10241343" y="163830"/>
                  </a:lnTo>
                  <a:lnTo>
                    <a:pt x="10197541" y="163830"/>
                  </a:lnTo>
                  <a:lnTo>
                    <a:pt x="10204196" y="168910"/>
                  </a:lnTo>
                  <a:lnTo>
                    <a:pt x="10218522" y="166370"/>
                  </a:lnTo>
                  <a:lnTo>
                    <a:pt x="10249370" y="165100"/>
                  </a:lnTo>
                  <a:lnTo>
                    <a:pt x="10287381" y="165100"/>
                  </a:lnTo>
                  <a:lnTo>
                    <a:pt x="10323258" y="163830"/>
                  </a:lnTo>
                  <a:close/>
                </a:path>
                <a:path w="13291819" h="311785">
                  <a:moveTo>
                    <a:pt x="10366591" y="152082"/>
                  </a:moveTo>
                  <a:lnTo>
                    <a:pt x="10365105" y="150634"/>
                  </a:lnTo>
                  <a:lnTo>
                    <a:pt x="10306977" y="149491"/>
                  </a:lnTo>
                  <a:lnTo>
                    <a:pt x="10306291" y="150914"/>
                  </a:lnTo>
                  <a:lnTo>
                    <a:pt x="10312286" y="152234"/>
                  </a:lnTo>
                  <a:lnTo>
                    <a:pt x="10323474" y="153238"/>
                  </a:lnTo>
                  <a:lnTo>
                    <a:pt x="10338359" y="153746"/>
                  </a:lnTo>
                  <a:lnTo>
                    <a:pt x="10360266" y="152844"/>
                  </a:lnTo>
                  <a:lnTo>
                    <a:pt x="10366591" y="152082"/>
                  </a:lnTo>
                  <a:close/>
                </a:path>
                <a:path w="13291819" h="311785">
                  <a:moveTo>
                    <a:pt x="10850016" y="146431"/>
                  </a:moveTo>
                  <a:lnTo>
                    <a:pt x="10846626" y="144538"/>
                  </a:lnTo>
                  <a:lnTo>
                    <a:pt x="10826128" y="144945"/>
                  </a:lnTo>
                  <a:lnTo>
                    <a:pt x="10805427" y="146659"/>
                  </a:lnTo>
                  <a:lnTo>
                    <a:pt x="10801401" y="148666"/>
                  </a:lnTo>
                  <a:lnTo>
                    <a:pt x="10830941" y="149948"/>
                  </a:lnTo>
                  <a:lnTo>
                    <a:pt x="10839310" y="149948"/>
                  </a:lnTo>
                  <a:lnTo>
                    <a:pt x="10843070" y="148043"/>
                  </a:lnTo>
                  <a:lnTo>
                    <a:pt x="10845521" y="146215"/>
                  </a:lnTo>
                  <a:lnTo>
                    <a:pt x="10850016" y="146431"/>
                  </a:lnTo>
                  <a:close/>
                </a:path>
                <a:path w="13291819" h="311785">
                  <a:moveTo>
                    <a:pt x="10908132" y="150749"/>
                  </a:moveTo>
                  <a:lnTo>
                    <a:pt x="10903839" y="150126"/>
                  </a:lnTo>
                  <a:lnTo>
                    <a:pt x="10902048" y="149707"/>
                  </a:lnTo>
                  <a:lnTo>
                    <a:pt x="10903229" y="149593"/>
                  </a:lnTo>
                  <a:lnTo>
                    <a:pt x="10872673" y="148145"/>
                  </a:lnTo>
                  <a:lnTo>
                    <a:pt x="10881932" y="148640"/>
                  </a:lnTo>
                  <a:lnTo>
                    <a:pt x="10890898" y="149263"/>
                  </a:lnTo>
                  <a:lnTo>
                    <a:pt x="10908132" y="150749"/>
                  </a:lnTo>
                  <a:close/>
                </a:path>
                <a:path w="13291819" h="311785">
                  <a:moveTo>
                    <a:pt x="10912983" y="149923"/>
                  </a:moveTo>
                  <a:lnTo>
                    <a:pt x="10912767" y="149796"/>
                  </a:lnTo>
                  <a:lnTo>
                    <a:pt x="10907789" y="149555"/>
                  </a:lnTo>
                  <a:lnTo>
                    <a:pt x="10903229" y="149593"/>
                  </a:lnTo>
                  <a:lnTo>
                    <a:pt x="10912983" y="149923"/>
                  </a:lnTo>
                  <a:close/>
                </a:path>
                <a:path w="13291819" h="311785">
                  <a:moveTo>
                    <a:pt x="10936072" y="154038"/>
                  </a:moveTo>
                  <a:lnTo>
                    <a:pt x="10929696" y="153174"/>
                  </a:lnTo>
                  <a:lnTo>
                    <a:pt x="10922889" y="152336"/>
                  </a:lnTo>
                  <a:lnTo>
                    <a:pt x="10915688" y="151523"/>
                  </a:lnTo>
                  <a:lnTo>
                    <a:pt x="10908132" y="150749"/>
                  </a:lnTo>
                  <a:lnTo>
                    <a:pt x="10912297" y="151345"/>
                  </a:lnTo>
                  <a:lnTo>
                    <a:pt x="10918190" y="152069"/>
                  </a:lnTo>
                  <a:lnTo>
                    <a:pt x="10926026" y="152971"/>
                  </a:lnTo>
                  <a:lnTo>
                    <a:pt x="10936072" y="154038"/>
                  </a:lnTo>
                  <a:close/>
                </a:path>
                <a:path w="13291819" h="311785">
                  <a:moveTo>
                    <a:pt x="10953725" y="152082"/>
                  </a:moveTo>
                  <a:lnTo>
                    <a:pt x="10951299" y="151371"/>
                  </a:lnTo>
                  <a:lnTo>
                    <a:pt x="10931779" y="151180"/>
                  </a:lnTo>
                  <a:lnTo>
                    <a:pt x="10950905" y="152844"/>
                  </a:lnTo>
                  <a:lnTo>
                    <a:pt x="10953725" y="152082"/>
                  </a:lnTo>
                  <a:close/>
                </a:path>
                <a:path w="13291819" h="311785">
                  <a:moveTo>
                    <a:pt x="11004042" y="185089"/>
                  </a:moveTo>
                  <a:lnTo>
                    <a:pt x="10957624" y="181762"/>
                  </a:lnTo>
                  <a:lnTo>
                    <a:pt x="10942079" y="180949"/>
                  </a:lnTo>
                  <a:lnTo>
                    <a:pt x="10936630" y="181521"/>
                  </a:lnTo>
                  <a:lnTo>
                    <a:pt x="10989678" y="186410"/>
                  </a:lnTo>
                  <a:lnTo>
                    <a:pt x="10988942" y="185293"/>
                  </a:lnTo>
                  <a:lnTo>
                    <a:pt x="10995724" y="185077"/>
                  </a:lnTo>
                  <a:lnTo>
                    <a:pt x="11004042" y="185089"/>
                  </a:lnTo>
                  <a:close/>
                </a:path>
                <a:path w="13291819" h="311785">
                  <a:moveTo>
                    <a:pt x="11004626" y="177927"/>
                  </a:moveTo>
                  <a:lnTo>
                    <a:pt x="11003902" y="177977"/>
                  </a:lnTo>
                  <a:lnTo>
                    <a:pt x="11000308" y="178574"/>
                  </a:lnTo>
                  <a:lnTo>
                    <a:pt x="10999699" y="179793"/>
                  </a:lnTo>
                  <a:lnTo>
                    <a:pt x="11001578" y="178574"/>
                  </a:lnTo>
                  <a:lnTo>
                    <a:pt x="11004626" y="177927"/>
                  </a:lnTo>
                  <a:close/>
                </a:path>
                <a:path w="13291819" h="311785">
                  <a:moveTo>
                    <a:pt x="11046892" y="186550"/>
                  </a:moveTo>
                  <a:lnTo>
                    <a:pt x="11027156" y="185648"/>
                  </a:lnTo>
                  <a:lnTo>
                    <a:pt x="11015231" y="185254"/>
                  </a:lnTo>
                  <a:lnTo>
                    <a:pt x="11004042" y="185089"/>
                  </a:lnTo>
                  <a:lnTo>
                    <a:pt x="11016590" y="185851"/>
                  </a:lnTo>
                  <a:lnTo>
                    <a:pt x="11028286" y="186423"/>
                  </a:lnTo>
                  <a:lnTo>
                    <a:pt x="11038561" y="186677"/>
                  </a:lnTo>
                  <a:lnTo>
                    <a:pt x="11046892" y="186550"/>
                  </a:lnTo>
                  <a:close/>
                </a:path>
                <a:path w="13291819" h="311785">
                  <a:moveTo>
                    <a:pt x="11125327" y="163512"/>
                  </a:moveTo>
                  <a:lnTo>
                    <a:pt x="11124349" y="162026"/>
                  </a:lnTo>
                  <a:lnTo>
                    <a:pt x="11116894" y="159867"/>
                  </a:lnTo>
                  <a:lnTo>
                    <a:pt x="11082655" y="158991"/>
                  </a:lnTo>
                  <a:lnTo>
                    <a:pt x="11097400" y="159918"/>
                  </a:lnTo>
                  <a:lnTo>
                    <a:pt x="11108284" y="161036"/>
                  </a:lnTo>
                  <a:lnTo>
                    <a:pt x="11117021" y="162267"/>
                  </a:lnTo>
                  <a:lnTo>
                    <a:pt x="11125327" y="163512"/>
                  </a:lnTo>
                  <a:close/>
                </a:path>
                <a:path w="13291819" h="311785">
                  <a:moveTo>
                    <a:pt x="11126241" y="199288"/>
                  </a:moveTo>
                  <a:lnTo>
                    <a:pt x="11110608" y="197040"/>
                  </a:lnTo>
                  <a:lnTo>
                    <a:pt x="11073105" y="194360"/>
                  </a:lnTo>
                  <a:lnTo>
                    <a:pt x="11126241" y="199288"/>
                  </a:lnTo>
                  <a:close/>
                </a:path>
                <a:path w="13291819" h="311785">
                  <a:moveTo>
                    <a:pt x="11130255" y="160197"/>
                  </a:moveTo>
                  <a:lnTo>
                    <a:pt x="11115396" y="159423"/>
                  </a:lnTo>
                  <a:lnTo>
                    <a:pt x="11116894" y="159867"/>
                  </a:lnTo>
                  <a:lnTo>
                    <a:pt x="11130255" y="160197"/>
                  </a:lnTo>
                  <a:close/>
                </a:path>
                <a:path w="13291819" h="311785">
                  <a:moveTo>
                    <a:pt x="11199012" y="201663"/>
                  </a:moveTo>
                  <a:lnTo>
                    <a:pt x="11187455" y="194602"/>
                  </a:lnTo>
                  <a:lnTo>
                    <a:pt x="11168520" y="198628"/>
                  </a:lnTo>
                  <a:lnTo>
                    <a:pt x="11199012" y="201663"/>
                  </a:lnTo>
                  <a:close/>
                </a:path>
                <a:path w="13291819" h="311785">
                  <a:moveTo>
                    <a:pt x="11239729" y="189509"/>
                  </a:moveTo>
                  <a:lnTo>
                    <a:pt x="11233849" y="189153"/>
                  </a:lnTo>
                  <a:lnTo>
                    <a:pt x="11233645" y="185381"/>
                  </a:lnTo>
                  <a:lnTo>
                    <a:pt x="11220577" y="183540"/>
                  </a:lnTo>
                  <a:lnTo>
                    <a:pt x="11198936" y="183007"/>
                  </a:lnTo>
                  <a:lnTo>
                    <a:pt x="11173054" y="183121"/>
                  </a:lnTo>
                  <a:lnTo>
                    <a:pt x="11180255" y="186232"/>
                  </a:lnTo>
                  <a:lnTo>
                    <a:pt x="11195202" y="187947"/>
                  </a:lnTo>
                  <a:lnTo>
                    <a:pt x="11215751" y="188836"/>
                  </a:lnTo>
                  <a:lnTo>
                    <a:pt x="11239729" y="189509"/>
                  </a:lnTo>
                  <a:close/>
                </a:path>
                <a:path w="13291819" h="311785">
                  <a:moveTo>
                    <a:pt x="11269917" y="179070"/>
                  </a:moveTo>
                  <a:lnTo>
                    <a:pt x="11260303" y="176530"/>
                  </a:lnTo>
                  <a:lnTo>
                    <a:pt x="11255502" y="175260"/>
                  </a:lnTo>
                  <a:lnTo>
                    <a:pt x="11247234" y="173990"/>
                  </a:lnTo>
                  <a:lnTo>
                    <a:pt x="11236046" y="172720"/>
                  </a:lnTo>
                  <a:lnTo>
                    <a:pt x="11230254" y="171450"/>
                  </a:lnTo>
                  <a:lnTo>
                    <a:pt x="11212881" y="167640"/>
                  </a:lnTo>
                  <a:lnTo>
                    <a:pt x="11214418" y="171450"/>
                  </a:lnTo>
                  <a:lnTo>
                    <a:pt x="11191011" y="171450"/>
                  </a:lnTo>
                  <a:lnTo>
                    <a:pt x="11156074" y="168910"/>
                  </a:lnTo>
                  <a:lnTo>
                    <a:pt x="11123041" y="167640"/>
                  </a:lnTo>
                  <a:lnTo>
                    <a:pt x="11105325" y="167640"/>
                  </a:lnTo>
                  <a:lnTo>
                    <a:pt x="11116374" y="172720"/>
                  </a:lnTo>
                  <a:lnTo>
                    <a:pt x="11110087" y="171450"/>
                  </a:lnTo>
                  <a:lnTo>
                    <a:pt x="11103788" y="170180"/>
                  </a:lnTo>
                  <a:lnTo>
                    <a:pt x="11084916" y="166370"/>
                  </a:lnTo>
                  <a:lnTo>
                    <a:pt x="11054245" y="162560"/>
                  </a:lnTo>
                  <a:lnTo>
                    <a:pt x="11020984" y="158750"/>
                  </a:lnTo>
                  <a:lnTo>
                    <a:pt x="10981779" y="151130"/>
                  </a:lnTo>
                  <a:lnTo>
                    <a:pt x="10984852" y="153670"/>
                  </a:lnTo>
                  <a:lnTo>
                    <a:pt x="10986173" y="154940"/>
                  </a:lnTo>
                  <a:lnTo>
                    <a:pt x="10977575" y="154940"/>
                  </a:lnTo>
                  <a:lnTo>
                    <a:pt x="10950905" y="153670"/>
                  </a:lnTo>
                  <a:lnTo>
                    <a:pt x="10948543" y="153670"/>
                  </a:lnTo>
                  <a:lnTo>
                    <a:pt x="10943031" y="154940"/>
                  </a:lnTo>
                  <a:lnTo>
                    <a:pt x="10939932" y="154940"/>
                  </a:lnTo>
                  <a:lnTo>
                    <a:pt x="10948556" y="156210"/>
                  </a:lnTo>
                  <a:lnTo>
                    <a:pt x="10955973" y="157480"/>
                  </a:lnTo>
                  <a:lnTo>
                    <a:pt x="10961853" y="160020"/>
                  </a:lnTo>
                  <a:lnTo>
                    <a:pt x="10965853" y="161290"/>
                  </a:lnTo>
                  <a:lnTo>
                    <a:pt x="10937761" y="162560"/>
                  </a:lnTo>
                  <a:lnTo>
                    <a:pt x="10899038" y="162560"/>
                  </a:lnTo>
                  <a:lnTo>
                    <a:pt x="10859935" y="161290"/>
                  </a:lnTo>
                  <a:lnTo>
                    <a:pt x="10830725" y="162560"/>
                  </a:lnTo>
                  <a:lnTo>
                    <a:pt x="10819663" y="160020"/>
                  </a:lnTo>
                  <a:lnTo>
                    <a:pt x="10823727" y="158750"/>
                  </a:lnTo>
                  <a:lnTo>
                    <a:pt x="10830395" y="157480"/>
                  </a:lnTo>
                  <a:lnTo>
                    <a:pt x="10827156" y="156210"/>
                  </a:lnTo>
                  <a:lnTo>
                    <a:pt x="10785691" y="158750"/>
                  </a:lnTo>
                  <a:lnTo>
                    <a:pt x="10772661" y="153670"/>
                  </a:lnTo>
                  <a:lnTo>
                    <a:pt x="10753065" y="149860"/>
                  </a:lnTo>
                  <a:lnTo>
                    <a:pt x="10751261" y="148590"/>
                  </a:lnTo>
                  <a:lnTo>
                    <a:pt x="10747667" y="146050"/>
                  </a:lnTo>
                  <a:lnTo>
                    <a:pt x="10777207" y="144780"/>
                  </a:lnTo>
                  <a:lnTo>
                    <a:pt x="10744937" y="143510"/>
                  </a:lnTo>
                  <a:lnTo>
                    <a:pt x="10712653" y="142240"/>
                  </a:lnTo>
                  <a:lnTo>
                    <a:pt x="10702468" y="140970"/>
                  </a:lnTo>
                  <a:lnTo>
                    <a:pt x="10682110" y="138430"/>
                  </a:lnTo>
                  <a:lnTo>
                    <a:pt x="10662615" y="136893"/>
                  </a:lnTo>
                  <a:lnTo>
                    <a:pt x="10662615" y="142240"/>
                  </a:lnTo>
                  <a:lnTo>
                    <a:pt x="10660888" y="143510"/>
                  </a:lnTo>
                  <a:lnTo>
                    <a:pt x="10642676" y="140970"/>
                  </a:lnTo>
                  <a:lnTo>
                    <a:pt x="10646918" y="140970"/>
                  </a:lnTo>
                  <a:lnTo>
                    <a:pt x="10662615" y="142240"/>
                  </a:lnTo>
                  <a:lnTo>
                    <a:pt x="10662615" y="136893"/>
                  </a:lnTo>
                  <a:lnTo>
                    <a:pt x="10617670" y="133350"/>
                  </a:lnTo>
                  <a:lnTo>
                    <a:pt x="10590200" y="133350"/>
                  </a:lnTo>
                  <a:lnTo>
                    <a:pt x="10565727" y="132080"/>
                  </a:lnTo>
                  <a:lnTo>
                    <a:pt x="10543527" y="133350"/>
                  </a:lnTo>
                  <a:lnTo>
                    <a:pt x="10532047" y="133350"/>
                  </a:lnTo>
                  <a:lnTo>
                    <a:pt x="10539717" y="132080"/>
                  </a:lnTo>
                  <a:lnTo>
                    <a:pt x="10438270" y="130810"/>
                  </a:lnTo>
                  <a:lnTo>
                    <a:pt x="10437406" y="129540"/>
                  </a:lnTo>
                  <a:lnTo>
                    <a:pt x="10412171" y="128270"/>
                  </a:lnTo>
                  <a:lnTo>
                    <a:pt x="10386924" y="127000"/>
                  </a:lnTo>
                  <a:lnTo>
                    <a:pt x="10228821" y="123190"/>
                  </a:lnTo>
                  <a:lnTo>
                    <a:pt x="10173792" y="119380"/>
                  </a:lnTo>
                  <a:lnTo>
                    <a:pt x="10117544" y="111760"/>
                  </a:lnTo>
                  <a:lnTo>
                    <a:pt x="10063594" y="111760"/>
                  </a:lnTo>
                  <a:lnTo>
                    <a:pt x="10031235" y="110490"/>
                  </a:lnTo>
                  <a:lnTo>
                    <a:pt x="9992766" y="107950"/>
                  </a:lnTo>
                  <a:lnTo>
                    <a:pt x="9982022" y="102870"/>
                  </a:lnTo>
                  <a:lnTo>
                    <a:pt x="9943236" y="101600"/>
                  </a:lnTo>
                  <a:lnTo>
                    <a:pt x="9898672" y="97790"/>
                  </a:lnTo>
                  <a:lnTo>
                    <a:pt x="9878695" y="96520"/>
                  </a:lnTo>
                  <a:lnTo>
                    <a:pt x="9858718" y="95250"/>
                  </a:lnTo>
                  <a:lnTo>
                    <a:pt x="9833699" y="96520"/>
                  </a:lnTo>
                  <a:lnTo>
                    <a:pt x="9801847" y="90170"/>
                  </a:lnTo>
                  <a:lnTo>
                    <a:pt x="9771342" y="87630"/>
                  </a:lnTo>
                  <a:lnTo>
                    <a:pt x="9756102" y="86360"/>
                  </a:lnTo>
                  <a:lnTo>
                    <a:pt x="9729127" y="85090"/>
                  </a:lnTo>
                  <a:lnTo>
                    <a:pt x="9702165" y="83820"/>
                  </a:lnTo>
                  <a:lnTo>
                    <a:pt x="9592539" y="81280"/>
                  </a:lnTo>
                  <a:lnTo>
                    <a:pt x="9548241" y="78740"/>
                  </a:lnTo>
                  <a:lnTo>
                    <a:pt x="9545104" y="85090"/>
                  </a:lnTo>
                  <a:lnTo>
                    <a:pt x="9466110" y="82550"/>
                  </a:lnTo>
                  <a:lnTo>
                    <a:pt x="9377566" y="82550"/>
                  </a:lnTo>
                  <a:lnTo>
                    <a:pt x="9381325" y="87630"/>
                  </a:lnTo>
                  <a:lnTo>
                    <a:pt x="9333789" y="87630"/>
                  </a:lnTo>
                  <a:lnTo>
                    <a:pt x="9306509" y="85090"/>
                  </a:lnTo>
                  <a:lnTo>
                    <a:pt x="9277337" y="83820"/>
                  </a:lnTo>
                  <a:lnTo>
                    <a:pt x="9246641" y="81280"/>
                  </a:lnTo>
                  <a:lnTo>
                    <a:pt x="9214777" y="78740"/>
                  </a:lnTo>
                  <a:lnTo>
                    <a:pt x="9149004" y="76200"/>
                  </a:lnTo>
                  <a:lnTo>
                    <a:pt x="9156281" y="74930"/>
                  </a:lnTo>
                  <a:lnTo>
                    <a:pt x="9167546" y="74930"/>
                  </a:lnTo>
                  <a:lnTo>
                    <a:pt x="9193390" y="77470"/>
                  </a:lnTo>
                  <a:lnTo>
                    <a:pt x="9171965" y="74930"/>
                  </a:lnTo>
                  <a:lnTo>
                    <a:pt x="9139809" y="71120"/>
                  </a:lnTo>
                  <a:lnTo>
                    <a:pt x="9085072" y="69850"/>
                  </a:lnTo>
                  <a:lnTo>
                    <a:pt x="9030157" y="69850"/>
                  </a:lnTo>
                  <a:lnTo>
                    <a:pt x="8976042" y="71120"/>
                  </a:lnTo>
                  <a:lnTo>
                    <a:pt x="8923731" y="69850"/>
                  </a:lnTo>
                  <a:lnTo>
                    <a:pt x="8874201" y="66040"/>
                  </a:lnTo>
                  <a:lnTo>
                    <a:pt x="8842489" y="66040"/>
                  </a:lnTo>
                  <a:lnTo>
                    <a:pt x="8816213" y="63500"/>
                  </a:lnTo>
                  <a:lnTo>
                    <a:pt x="8812339" y="63500"/>
                  </a:lnTo>
                  <a:lnTo>
                    <a:pt x="8779218" y="58420"/>
                  </a:lnTo>
                  <a:lnTo>
                    <a:pt x="8800605" y="62230"/>
                  </a:lnTo>
                  <a:lnTo>
                    <a:pt x="8807069" y="63500"/>
                  </a:lnTo>
                  <a:lnTo>
                    <a:pt x="8791600" y="62230"/>
                  </a:lnTo>
                  <a:lnTo>
                    <a:pt x="8733155" y="62230"/>
                  </a:lnTo>
                  <a:lnTo>
                    <a:pt x="8721687" y="55880"/>
                  </a:lnTo>
                  <a:lnTo>
                    <a:pt x="8715350" y="55880"/>
                  </a:lnTo>
                  <a:lnTo>
                    <a:pt x="8700859" y="54610"/>
                  </a:lnTo>
                  <a:lnTo>
                    <a:pt x="8696198" y="55880"/>
                  </a:lnTo>
                  <a:lnTo>
                    <a:pt x="8699233" y="59690"/>
                  </a:lnTo>
                  <a:lnTo>
                    <a:pt x="8707818" y="63500"/>
                  </a:lnTo>
                  <a:lnTo>
                    <a:pt x="8697684" y="63500"/>
                  </a:lnTo>
                  <a:lnTo>
                    <a:pt x="8688133" y="64770"/>
                  </a:lnTo>
                  <a:lnTo>
                    <a:pt x="8679332" y="64770"/>
                  </a:lnTo>
                  <a:lnTo>
                    <a:pt x="8671433" y="66040"/>
                  </a:lnTo>
                  <a:lnTo>
                    <a:pt x="8666239" y="64770"/>
                  </a:lnTo>
                  <a:lnTo>
                    <a:pt x="8650643" y="60960"/>
                  </a:lnTo>
                  <a:lnTo>
                    <a:pt x="8623668" y="60960"/>
                  </a:lnTo>
                  <a:lnTo>
                    <a:pt x="8595195" y="59690"/>
                  </a:lnTo>
                  <a:lnTo>
                    <a:pt x="8569922" y="54610"/>
                  </a:lnTo>
                  <a:lnTo>
                    <a:pt x="8540267" y="57150"/>
                  </a:lnTo>
                  <a:lnTo>
                    <a:pt x="8492084" y="57150"/>
                  </a:lnTo>
                  <a:lnTo>
                    <a:pt x="8444598" y="59690"/>
                  </a:lnTo>
                  <a:lnTo>
                    <a:pt x="8417026" y="64770"/>
                  </a:lnTo>
                  <a:lnTo>
                    <a:pt x="8416125" y="63500"/>
                  </a:lnTo>
                  <a:lnTo>
                    <a:pt x="8408073" y="62230"/>
                  </a:lnTo>
                  <a:lnTo>
                    <a:pt x="8422881" y="62230"/>
                  </a:lnTo>
                  <a:lnTo>
                    <a:pt x="8400174" y="60960"/>
                  </a:lnTo>
                  <a:lnTo>
                    <a:pt x="8377479" y="59690"/>
                  </a:lnTo>
                  <a:lnTo>
                    <a:pt x="8355482" y="59690"/>
                  </a:lnTo>
                  <a:lnTo>
                    <a:pt x="8334337" y="60960"/>
                  </a:lnTo>
                  <a:lnTo>
                    <a:pt x="8321586" y="53340"/>
                  </a:lnTo>
                  <a:lnTo>
                    <a:pt x="8254543" y="60960"/>
                  </a:lnTo>
                  <a:lnTo>
                    <a:pt x="8229193" y="57150"/>
                  </a:lnTo>
                  <a:lnTo>
                    <a:pt x="8215871" y="54610"/>
                  </a:lnTo>
                  <a:lnTo>
                    <a:pt x="8217700" y="50800"/>
                  </a:lnTo>
                  <a:lnTo>
                    <a:pt x="8237829" y="46990"/>
                  </a:lnTo>
                  <a:lnTo>
                    <a:pt x="8183067" y="50800"/>
                  </a:lnTo>
                  <a:lnTo>
                    <a:pt x="8151406" y="52070"/>
                  </a:lnTo>
                  <a:lnTo>
                    <a:pt x="8122488" y="52070"/>
                  </a:lnTo>
                  <a:lnTo>
                    <a:pt x="8075904" y="55880"/>
                  </a:lnTo>
                  <a:lnTo>
                    <a:pt x="8078000" y="53340"/>
                  </a:lnTo>
                  <a:lnTo>
                    <a:pt x="8080083" y="50800"/>
                  </a:lnTo>
                  <a:lnTo>
                    <a:pt x="8055305" y="50800"/>
                  </a:lnTo>
                  <a:lnTo>
                    <a:pt x="8003489" y="53340"/>
                  </a:lnTo>
                  <a:lnTo>
                    <a:pt x="7985379" y="50800"/>
                  </a:lnTo>
                  <a:lnTo>
                    <a:pt x="7960042" y="48260"/>
                  </a:lnTo>
                  <a:lnTo>
                    <a:pt x="7924711" y="45720"/>
                  </a:lnTo>
                  <a:lnTo>
                    <a:pt x="7881099" y="43180"/>
                  </a:lnTo>
                  <a:lnTo>
                    <a:pt x="7775943" y="40640"/>
                  </a:lnTo>
                  <a:lnTo>
                    <a:pt x="7717841" y="38100"/>
                  </a:lnTo>
                  <a:lnTo>
                    <a:pt x="7658354" y="36830"/>
                  </a:lnTo>
                  <a:lnTo>
                    <a:pt x="7599185" y="34290"/>
                  </a:lnTo>
                  <a:lnTo>
                    <a:pt x="7488745" y="29210"/>
                  </a:lnTo>
                  <a:lnTo>
                    <a:pt x="7490092" y="34290"/>
                  </a:lnTo>
                  <a:lnTo>
                    <a:pt x="7475398" y="33020"/>
                  </a:lnTo>
                  <a:lnTo>
                    <a:pt x="7460716" y="31750"/>
                  </a:lnTo>
                  <a:lnTo>
                    <a:pt x="7423937" y="29210"/>
                  </a:lnTo>
                  <a:lnTo>
                    <a:pt x="7403020" y="31750"/>
                  </a:lnTo>
                  <a:lnTo>
                    <a:pt x="7394080" y="29210"/>
                  </a:lnTo>
                  <a:lnTo>
                    <a:pt x="7386053" y="27940"/>
                  </a:lnTo>
                  <a:lnTo>
                    <a:pt x="7385037" y="25400"/>
                  </a:lnTo>
                  <a:lnTo>
                    <a:pt x="7397128" y="24130"/>
                  </a:lnTo>
                  <a:lnTo>
                    <a:pt x="7249884" y="20320"/>
                  </a:lnTo>
                  <a:lnTo>
                    <a:pt x="7207072" y="24130"/>
                  </a:lnTo>
                  <a:lnTo>
                    <a:pt x="7205688" y="21590"/>
                  </a:lnTo>
                  <a:lnTo>
                    <a:pt x="7217702" y="19050"/>
                  </a:lnTo>
                  <a:lnTo>
                    <a:pt x="7216915" y="17780"/>
                  </a:lnTo>
                  <a:lnTo>
                    <a:pt x="7209536" y="17780"/>
                  </a:lnTo>
                  <a:lnTo>
                    <a:pt x="7199401" y="19050"/>
                  </a:lnTo>
                  <a:lnTo>
                    <a:pt x="7188886" y="19050"/>
                  </a:lnTo>
                  <a:lnTo>
                    <a:pt x="7180364" y="17780"/>
                  </a:lnTo>
                  <a:lnTo>
                    <a:pt x="7178865" y="16510"/>
                  </a:lnTo>
                  <a:lnTo>
                    <a:pt x="7185152" y="15240"/>
                  </a:lnTo>
                  <a:lnTo>
                    <a:pt x="7206843" y="13970"/>
                  </a:lnTo>
                  <a:lnTo>
                    <a:pt x="7159574" y="15113"/>
                  </a:lnTo>
                  <a:lnTo>
                    <a:pt x="7159574" y="62230"/>
                  </a:lnTo>
                  <a:lnTo>
                    <a:pt x="7137311" y="62230"/>
                  </a:lnTo>
                  <a:lnTo>
                    <a:pt x="7108457" y="59690"/>
                  </a:lnTo>
                  <a:lnTo>
                    <a:pt x="7132587" y="59690"/>
                  </a:lnTo>
                  <a:lnTo>
                    <a:pt x="7159574" y="62230"/>
                  </a:lnTo>
                  <a:lnTo>
                    <a:pt x="7159574" y="15113"/>
                  </a:lnTo>
                  <a:lnTo>
                    <a:pt x="7154138" y="15240"/>
                  </a:lnTo>
                  <a:lnTo>
                    <a:pt x="7124001" y="19050"/>
                  </a:lnTo>
                  <a:lnTo>
                    <a:pt x="7109219" y="25400"/>
                  </a:lnTo>
                  <a:lnTo>
                    <a:pt x="7102589" y="33020"/>
                  </a:lnTo>
                  <a:lnTo>
                    <a:pt x="7072706" y="30480"/>
                  </a:lnTo>
                  <a:lnTo>
                    <a:pt x="7048170" y="29210"/>
                  </a:lnTo>
                  <a:lnTo>
                    <a:pt x="7025932" y="30480"/>
                  </a:lnTo>
                  <a:lnTo>
                    <a:pt x="7002958" y="34290"/>
                  </a:lnTo>
                  <a:lnTo>
                    <a:pt x="6990753" y="31750"/>
                  </a:lnTo>
                  <a:lnTo>
                    <a:pt x="6986981" y="30480"/>
                  </a:lnTo>
                  <a:lnTo>
                    <a:pt x="6983222" y="29210"/>
                  </a:lnTo>
                  <a:lnTo>
                    <a:pt x="6988911" y="26670"/>
                  </a:lnTo>
                  <a:lnTo>
                    <a:pt x="7016407" y="26670"/>
                  </a:lnTo>
                  <a:lnTo>
                    <a:pt x="6973798" y="24130"/>
                  </a:lnTo>
                  <a:lnTo>
                    <a:pt x="6909956" y="22860"/>
                  </a:lnTo>
                  <a:lnTo>
                    <a:pt x="6851307" y="22860"/>
                  </a:lnTo>
                  <a:lnTo>
                    <a:pt x="6824243" y="26670"/>
                  </a:lnTo>
                  <a:lnTo>
                    <a:pt x="6813283" y="25400"/>
                  </a:lnTo>
                  <a:lnTo>
                    <a:pt x="6782968" y="25400"/>
                  </a:lnTo>
                  <a:lnTo>
                    <a:pt x="6772846" y="26670"/>
                  </a:lnTo>
                  <a:lnTo>
                    <a:pt x="6730708" y="25400"/>
                  </a:lnTo>
                  <a:lnTo>
                    <a:pt x="6700545" y="24130"/>
                  </a:lnTo>
                  <a:lnTo>
                    <a:pt x="6629171" y="24130"/>
                  </a:lnTo>
                  <a:lnTo>
                    <a:pt x="6648056" y="25400"/>
                  </a:lnTo>
                  <a:lnTo>
                    <a:pt x="6626936" y="30480"/>
                  </a:lnTo>
                  <a:lnTo>
                    <a:pt x="6602717" y="30480"/>
                  </a:lnTo>
                  <a:lnTo>
                    <a:pt x="6536410" y="27940"/>
                  </a:lnTo>
                  <a:lnTo>
                    <a:pt x="6537985" y="26670"/>
                  </a:lnTo>
                  <a:lnTo>
                    <a:pt x="6489662" y="24130"/>
                  </a:lnTo>
                  <a:lnTo>
                    <a:pt x="6406959" y="24130"/>
                  </a:lnTo>
                  <a:lnTo>
                    <a:pt x="6359334" y="20320"/>
                  </a:lnTo>
                  <a:lnTo>
                    <a:pt x="6366040" y="26670"/>
                  </a:lnTo>
                  <a:lnTo>
                    <a:pt x="6342786" y="30480"/>
                  </a:lnTo>
                  <a:lnTo>
                    <a:pt x="6297600" y="27940"/>
                  </a:lnTo>
                  <a:lnTo>
                    <a:pt x="6269342" y="25400"/>
                  </a:lnTo>
                  <a:lnTo>
                    <a:pt x="6241085" y="22860"/>
                  </a:lnTo>
                  <a:lnTo>
                    <a:pt x="6183795" y="22860"/>
                  </a:lnTo>
                  <a:lnTo>
                    <a:pt x="6209804" y="25400"/>
                  </a:lnTo>
                  <a:lnTo>
                    <a:pt x="6175362" y="25400"/>
                  </a:lnTo>
                  <a:lnTo>
                    <a:pt x="6094742" y="10160"/>
                  </a:lnTo>
                  <a:lnTo>
                    <a:pt x="6060224" y="5080"/>
                  </a:lnTo>
                  <a:lnTo>
                    <a:pt x="6058903" y="3810"/>
                  </a:lnTo>
                  <a:lnTo>
                    <a:pt x="6075591" y="3810"/>
                  </a:lnTo>
                  <a:lnTo>
                    <a:pt x="6085903" y="2540"/>
                  </a:lnTo>
                  <a:lnTo>
                    <a:pt x="6044108" y="0"/>
                  </a:lnTo>
                  <a:lnTo>
                    <a:pt x="6031471" y="2540"/>
                  </a:lnTo>
                  <a:lnTo>
                    <a:pt x="6030658" y="6350"/>
                  </a:lnTo>
                  <a:lnTo>
                    <a:pt x="6024346" y="10160"/>
                  </a:lnTo>
                  <a:lnTo>
                    <a:pt x="5995213" y="12700"/>
                  </a:lnTo>
                  <a:lnTo>
                    <a:pt x="5991276" y="8890"/>
                  </a:lnTo>
                  <a:lnTo>
                    <a:pt x="5991707" y="7620"/>
                  </a:lnTo>
                  <a:lnTo>
                    <a:pt x="5992584" y="5080"/>
                  </a:lnTo>
                  <a:lnTo>
                    <a:pt x="5986818" y="2540"/>
                  </a:lnTo>
                  <a:lnTo>
                    <a:pt x="5961646" y="0"/>
                  </a:lnTo>
                  <a:lnTo>
                    <a:pt x="5926061" y="1270"/>
                  </a:lnTo>
                  <a:lnTo>
                    <a:pt x="5902058" y="2844"/>
                  </a:lnTo>
                  <a:lnTo>
                    <a:pt x="5902058" y="63500"/>
                  </a:lnTo>
                  <a:lnTo>
                    <a:pt x="5887618" y="64770"/>
                  </a:lnTo>
                  <a:lnTo>
                    <a:pt x="5870587" y="66040"/>
                  </a:lnTo>
                  <a:lnTo>
                    <a:pt x="5854370" y="66040"/>
                  </a:lnTo>
                  <a:lnTo>
                    <a:pt x="5842355" y="64770"/>
                  </a:lnTo>
                  <a:lnTo>
                    <a:pt x="5855551" y="60960"/>
                  </a:lnTo>
                  <a:lnTo>
                    <a:pt x="5868822" y="60960"/>
                  </a:lnTo>
                  <a:lnTo>
                    <a:pt x="5883770" y="62230"/>
                  </a:lnTo>
                  <a:lnTo>
                    <a:pt x="5902058" y="63500"/>
                  </a:lnTo>
                  <a:lnTo>
                    <a:pt x="5902058" y="2844"/>
                  </a:lnTo>
                  <a:lnTo>
                    <a:pt x="5867692" y="5080"/>
                  </a:lnTo>
                  <a:lnTo>
                    <a:pt x="5800877" y="7620"/>
                  </a:lnTo>
                  <a:lnTo>
                    <a:pt x="5739981" y="6350"/>
                  </a:lnTo>
                  <a:lnTo>
                    <a:pt x="5750877" y="8890"/>
                  </a:lnTo>
                  <a:lnTo>
                    <a:pt x="5756910" y="11430"/>
                  </a:lnTo>
                  <a:lnTo>
                    <a:pt x="5753303" y="12700"/>
                  </a:lnTo>
                  <a:lnTo>
                    <a:pt x="5735244" y="15240"/>
                  </a:lnTo>
                  <a:lnTo>
                    <a:pt x="5688063" y="13970"/>
                  </a:lnTo>
                  <a:lnTo>
                    <a:pt x="5670080" y="12700"/>
                  </a:lnTo>
                  <a:lnTo>
                    <a:pt x="5634126" y="10160"/>
                  </a:lnTo>
                  <a:lnTo>
                    <a:pt x="5581193" y="8890"/>
                  </a:lnTo>
                  <a:lnTo>
                    <a:pt x="5536997" y="12700"/>
                  </a:lnTo>
                  <a:lnTo>
                    <a:pt x="5530012" y="11430"/>
                  </a:lnTo>
                  <a:lnTo>
                    <a:pt x="5527370" y="11430"/>
                  </a:lnTo>
                  <a:lnTo>
                    <a:pt x="5527078" y="10160"/>
                  </a:lnTo>
                  <a:lnTo>
                    <a:pt x="5487619" y="11430"/>
                  </a:lnTo>
                  <a:lnTo>
                    <a:pt x="5395290" y="16510"/>
                  </a:lnTo>
                  <a:lnTo>
                    <a:pt x="5365242" y="20320"/>
                  </a:lnTo>
                  <a:lnTo>
                    <a:pt x="5354294" y="17780"/>
                  </a:lnTo>
                  <a:lnTo>
                    <a:pt x="5332400" y="12700"/>
                  </a:lnTo>
                  <a:lnTo>
                    <a:pt x="5280279" y="12700"/>
                  </a:lnTo>
                  <a:lnTo>
                    <a:pt x="5163401" y="17780"/>
                  </a:lnTo>
                  <a:lnTo>
                    <a:pt x="5121224" y="17780"/>
                  </a:lnTo>
                  <a:lnTo>
                    <a:pt x="5111458" y="13970"/>
                  </a:lnTo>
                  <a:lnTo>
                    <a:pt x="5104943" y="11430"/>
                  </a:lnTo>
                  <a:lnTo>
                    <a:pt x="4975707" y="13970"/>
                  </a:lnTo>
                  <a:lnTo>
                    <a:pt x="4979060" y="12700"/>
                  </a:lnTo>
                  <a:lnTo>
                    <a:pt x="4926292" y="12700"/>
                  </a:lnTo>
                  <a:lnTo>
                    <a:pt x="4888560" y="13970"/>
                  </a:lnTo>
                  <a:lnTo>
                    <a:pt x="4860887" y="17780"/>
                  </a:lnTo>
                  <a:lnTo>
                    <a:pt x="4838268" y="21590"/>
                  </a:lnTo>
                  <a:lnTo>
                    <a:pt x="4829416" y="20320"/>
                  </a:lnTo>
                  <a:lnTo>
                    <a:pt x="4828705" y="19050"/>
                  </a:lnTo>
                  <a:lnTo>
                    <a:pt x="4831867" y="17780"/>
                  </a:lnTo>
                  <a:lnTo>
                    <a:pt x="4834661" y="16510"/>
                  </a:lnTo>
                  <a:lnTo>
                    <a:pt x="4773688" y="15240"/>
                  </a:lnTo>
                  <a:lnTo>
                    <a:pt x="4729302" y="15240"/>
                  </a:lnTo>
                  <a:lnTo>
                    <a:pt x="4692027" y="16510"/>
                  </a:lnTo>
                  <a:lnTo>
                    <a:pt x="4600829" y="25400"/>
                  </a:lnTo>
                  <a:lnTo>
                    <a:pt x="4592358" y="20320"/>
                  </a:lnTo>
                  <a:lnTo>
                    <a:pt x="4590237" y="19050"/>
                  </a:lnTo>
                  <a:lnTo>
                    <a:pt x="4574629" y="20320"/>
                  </a:lnTo>
                  <a:lnTo>
                    <a:pt x="4549546" y="19050"/>
                  </a:lnTo>
                  <a:lnTo>
                    <a:pt x="4516704" y="19050"/>
                  </a:lnTo>
                  <a:lnTo>
                    <a:pt x="4434751" y="16510"/>
                  </a:lnTo>
                  <a:lnTo>
                    <a:pt x="4389132" y="16510"/>
                  </a:lnTo>
                  <a:lnTo>
                    <a:pt x="4342739" y="17780"/>
                  </a:lnTo>
                  <a:lnTo>
                    <a:pt x="4298607" y="20243"/>
                  </a:lnTo>
                  <a:lnTo>
                    <a:pt x="4300906" y="19050"/>
                  </a:lnTo>
                  <a:lnTo>
                    <a:pt x="4310291" y="17780"/>
                  </a:lnTo>
                  <a:lnTo>
                    <a:pt x="4250575" y="20320"/>
                  </a:lnTo>
                  <a:lnTo>
                    <a:pt x="4187698" y="20320"/>
                  </a:lnTo>
                  <a:lnTo>
                    <a:pt x="4065816" y="17780"/>
                  </a:lnTo>
                  <a:lnTo>
                    <a:pt x="4013492" y="17780"/>
                  </a:lnTo>
                  <a:lnTo>
                    <a:pt x="3971340" y="21590"/>
                  </a:lnTo>
                  <a:lnTo>
                    <a:pt x="3942727" y="29210"/>
                  </a:lnTo>
                  <a:lnTo>
                    <a:pt x="3854945" y="35560"/>
                  </a:lnTo>
                  <a:lnTo>
                    <a:pt x="3893413" y="36830"/>
                  </a:lnTo>
                  <a:lnTo>
                    <a:pt x="3902887" y="39370"/>
                  </a:lnTo>
                  <a:lnTo>
                    <a:pt x="3895077" y="41910"/>
                  </a:lnTo>
                  <a:lnTo>
                    <a:pt x="3881691" y="44450"/>
                  </a:lnTo>
                  <a:lnTo>
                    <a:pt x="3874452" y="46990"/>
                  </a:lnTo>
                  <a:lnTo>
                    <a:pt x="3885044" y="49530"/>
                  </a:lnTo>
                  <a:lnTo>
                    <a:pt x="3848976" y="49530"/>
                  </a:lnTo>
                  <a:lnTo>
                    <a:pt x="3817289" y="46990"/>
                  </a:lnTo>
                  <a:lnTo>
                    <a:pt x="3804297" y="44450"/>
                  </a:lnTo>
                  <a:lnTo>
                    <a:pt x="3824249" y="41910"/>
                  </a:lnTo>
                  <a:lnTo>
                    <a:pt x="3832860" y="43180"/>
                  </a:lnTo>
                  <a:lnTo>
                    <a:pt x="3819233" y="38100"/>
                  </a:lnTo>
                  <a:lnTo>
                    <a:pt x="3770020" y="36830"/>
                  </a:lnTo>
                  <a:lnTo>
                    <a:pt x="3717607" y="36830"/>
                  </a:lnTo>
                  <a:lnTo>
                    <a:pt x="3694392" y="33020"/>
                  </a:lnTo>
                  <a:lnTo>
                    <a:pt x="3540442" y="36830"/>
                  </a:lnTo>
                  <a:lnTo>
                    <a:pt x="3489553" y="36830"/>
                  </a:lnTo>
                  <a:lnTo>
                    <a:pt x="3438906" y="38100"/>
                  </a:lnTo>
                  <a:lnTo>
                    <a:pt x="3388487" y="38100"/>
                  </a:lnTo>
                  <a:lnTo>
                    <a:pt x="3288398" y="39370"/>
                  </a:lnTo>
                  <a:lnTo>
                    <a:pt x="3238741" y="40640"/>
                  </a:lnTo>
                  <a:lnTo>
                    <a:pt x="3189363" y="40640"/>
                  </a:lnTo>
                  <a:lnTo>
                    <a:pt x="3140265" y="41910"/>
                  </a:lnTo>
                  <a:lnTo>
                    <a:pt x="3091446" y="41910"/>
                  </a:lnTo>
                  <a:lnTo>
                    <a:pt x="3042932" y="43180"/>
                  </a:lnTo>
                  <a:lnTo>
                    <a:pt x="3067329" y="52070"/>
                  </a:lnTo>
                  <a:lnTo>
                    <a:pt x="2994228" y="53340"/>
                  </a:lnTo>
                  <a:lnTo>
                    <a:pt x="2982861" y="52070"/>
                  </a:lnTo>
                  <a:lnTo>
                    <a:pt x="2980550" y="49530"/>
                  </a:lnTo>
                  <a:lnTo>
                    <a:pt x="2991624" y="46990"/>
                  </a:lnTo>
                  <a:lnTo>
                    <a:pt x="3020428" y="45720"/>
                  </a:lnTo>
                  <a:lnTo>
                    <a:pt x="2995130" y="44450"/>
                  </a:lnTo>
                  <a:lnTo>
                    <a:pt x="2966237" y="48260"/>
                  </a:lnTo>
                  <a:lnTo>
                    <a:pt x="2942259" y="52070"/>
                  </a:lnTo>
                  <a:lnTo>
                    <a:pt x="2931668" y="54610"/>
                  </a:lnTo>
                  <a:lnTo>
                    <a:pt x="2896285" y="53340"/>
                  </a:lnTo>
                  <a:lnTo>
                    <a:pt x="2899435" y="49530"/>
                  </a:lnTo>
                  <a:lnTo>
                    <a:pt x="2941269" y="44450"/>
                  </a:lnTo>
                  <a:lnTo>
                    <a:pt x="2939910" y="43180"/>
                  </a:lnTo>
                  <a:lnTo>
                    <a:pt x="2897416" y="45720"/>
                  </a:lnTo>
                  <a:lnTo>
                    <a:pt x="2907030" y="45720"/>
                  </a:lnTo>
                  <a:lnTo>
                    <a:pt x="2885732" y="49530"/>
                  </a:lnTo>
                  <a:lnTo>
                    <a:pt x="2867672" y="52070"/>
                  </a:lnTo>
                  <a:lnTo>
                    <a:pt x="2844292" y="54610"/>
                  </a:lnTo>
                  <a:lnTo>
                    <a:pt x="2807068" y="55880"/>
                  </a:lnTo>
                  <a:lnTo>
                    <a:pt x="2786875" y="55880"/>
                  </a:lnTo>
                  <a:lnTo>
                    <a:pt x="2783421" y="54610"/>
                  </a:lnTo>
                  <a:lnTo>
                    <a:pt x="2779979" y="53340"/>
                  </a:lnTo>
                  <a:lnTo>
                    <a:pt x="2777591" y="52070"/>
                  </a:lnTo>
                  <a:lnTo>
                    <a:pt x="2777274" y="52070"/>
                  </a:lnTo>
                  <a:lnTo>
                    <a:pt x="2777274" y="55880"/>
                  </a:lnTo>
                  <a:lnTo>
                    <a:pt x="2760002" y="57150"/>
                  </a:lnTo>
                  <a:lnTo>
                    <a:pt x="2754439" y="57150"/>
                  </a:lnTo>
                  <a:lnTo>
                    <a:pt x="2756662" y="55880"/>
                  </a:lnTo>
                  <a:lnTo>
                    <a:pt x="2762770" y="54610"/>
                  </a:lnTo>
                  <a:lnTo>
                    <a:pt x="2777274" y="55880"/>
                  </a:lnTo>
                  <a:lnTo>
                    <a:pt x="2777274" y="52070"/>
                  </a:lnTo>
                  <a:lnTo>
                    <a:pt x="2770936" y="52070"/>
                  </a:lnTo>
                  <a:lnTo>
                    <a:pt x="2771013" y="50800"/>
                  </a:lnTo>
                  <a:lnTo>
                    <a:pt x="2765729" y="50800"/>
                  </a:lnTo>
                  <a:lnTo>
                    <a:pt x="2746997" y="52070"/>
                  </a:lnTo>
                  <a:lnTo>
                    <a:pt x="2654897" y="54610"/>
                  </a:lnTo>
                  <a:lnTo>
                    <a:pt x="2691955" y="60960"/>
                  </a:lnTo>
                  <a:lnTo>
                    <a:pt x="2661932" y="63500"/>
                  </a:lnTo>
                  <a:lnTo>
                    <a:pt x="2638742" y="64770"/>
                  </a:lnTo>
                  <a:lnTo>
                    <a:pt x="2631211" y="66040"/>
                  </a:lnTo>
                  <a:lnTo>
                    <a:pt x="2648127" y="69850"/>
                  </a:lnTo>
                  <a:lnTo>
                    <a:pt x="2615273" y="67310"/>
                  </a:lnTo>
                  <a:lnTo>
                    <a:pt x="2509812" y="67310"/>
                  </a:lnTo>
                  <a:lnTo>
                    <a:pt x="2387346" y="72390"/>
                  </a:lnTo>
                  <a:lnTo>
                    <a:pt x="2291016" y="74930"/>
                  </a:lnTo>
                  <a:lnTo>
                    <a:pt x="2266150" y="74930"/>
                  </a:lnTo>
                  <a:lnTo>
                    <a:pt x="2223325" y="80010"/>
                  </a:lnTo>
                  <a:lnTo>
                    <a:pt x="2133015" y="85090"/>
                  </a:lnTo>
                  <a:lnTo>
                    <a:pt x="2082888" y="86360"/>
                  </a:lnTo>
                  <a:lnTo>
                    <a:pt x="2093696" y="87630"/>
                  </a:lnTo>
                  <a:lnTo>
                    <a:pt x="2095969" y="91440"/>
                  </a:lnTo>
                  <a:lnTo>
                    <a:pt x="2083663" y="93980"/>
                  </a:lnTo>
                  <a:lnTo>
                    <a:pt x="2050757" y="96520"/>
                  </a:lnTo>
                  <a:lnTo>
                    <a:pt x="2041702" y="87630"/>
                  </a:lnTo>
                  <a:lnTo>
                    <a:pt x="1939658" y="87630"/>
                  </a:lnTo>
                  <a:lnTo>
                    <a:pt x="1890928" y="83820"/>
                  </a:lnTo>
                  <a:lnTo>
                    <a:pt x="1893798" y="86360"/>
                  </a:lnTo>
                  <a:lnTo>
                    <a:pt x="1868589" y="88900"/>
                  </a:lnTo>
                  <a:lnTo>
                    <a:pt x="1830374" y="91440"/>
                  </a:lnTo>
                  <a:lnTo>
                    <a:pt x="1794230" y="95250"/>
                  </a:lnTo>
                  <a:lnTo>
                    <a:pt x="1775256" y="97790"/>
                  </a:lnTo>
                  <a:lnTo>
                    <a:pt x="1788502" y="101600"/>
                  </a:lnTo>
                  <a:lnTo>
                    <a:pt x="1766150" y="101600"/>
                  </a:lnTo>
                  <a:lnTo>
                    <a:pt x="1763179" y="99060"/>
                  </a:lnTo>
                  <a:lnTo>
                    <a:pt x="1762455" y="95250"/>
                  </a:lnTo>
                  <a:lnTo>
                    <a:pt x="1746859" y="93980"/>
                  </a:lnTo>
                  <a:lnTo>
                    <a:pt x="1700961" y="96520"/>
                  </a:lnTo>
                  <a:lnTo>
                    <a:pt x="1652955" y="100330"/>
                  </a:lnTo>
                  <a:lnTo>
                    <a:pt x="1390370" y="106680"/>
                  </a:lnTo>
                  <a:lnTo>
                    <a:pt x="1335138" y="109220"/>
                  </a:lnTo>
                  <a:lnTo>
                    <a:pt x="1337271" y="111760"/>
                  </a:lnTo>
                  <a:lnTo>
                    <a:pt x="1341742" y="113030"/>
                  </a:lnTo>
                  <a:lnTo>
                    <a:pt x="1340700" y="115570"/>
                  </a:lnTo>
                  <a:lnTo>
                    <a:pt x="1326311" y="119380"/>
                  </a:lnTo>
                  <a:lnTo>
                    <a:pt x="1247686" y="111760"/>
                  </a:lnTo>
                  <a:lnTo>
                    <a:pt x="1230452" y="115570"/>
                  </a:lnTo>
                  <a:lnTo>
                    <a:pt x="1216926" y="119380"/>
                  </a:lnTo>
                  <a:lnTo>
                    <a:pt x="1207846" y="120650"/>
                  </a:lnTo>
                  <a:lnTo>
                    <a:pt x="2082215" y="120650"/>
                  </a:lnTo>
                  <a:lnTo>
                    <a:pt x="2077643" y="123190"/>
                  </a:lnTo>
                  <a:lnTo>
                    <a:pt x="2095068" y="124460"/>
                  </a:lnTo>
                  <a:lnTo>
                    <a:pt x="2110638" y="127000"/>
                  </a:lnTo>
                  <a:lnTo>
                    <a:pt x="2100554" y="129540"/>
                  </a:lnTo>
                  <a:lnTo>
                    <a:pt x="2180221" y="121920"/>
                  </a:lnTo>
                  <a:lnTo>
                    <a:pt x="2186508" y="120650"/>
                  </a:lnTo>
                  <a:lnTo>
                    <a:pt x="2192807" y="119380"/>
                  </a:lnTo>
                  <a:lnTo>
                    <a:pt x="2208225" y="115570"/>
                  </a:lnTo>
                  <a:lnTo>
                    <a:pt x="2242235" y="109220"/>
                  </a:lnTo>
                  <a:lnTo>
                    <a:pt x="2261171" y="114300"/>
                  </a:lnTo>
                  <a:lnTo>
                    <a:pt x="2278430" y="110490"/>
                  </a:lnTo>
                  <a:lnTo>
                    <a:pt x="2286304" y="109220"/>
                  </a:lnTo>
                  <a:lnTo>
                    <a:pt x="2294178" y="107950"/>
                  </a:lnTo>
                  <a:lnTo>
                    <a:pt x="2316442" y="105410"/>
                  </a:lnTo>
                  <a:lnTo>
                    <a:pt x="2353195" y="102870"/>
                  </a:lnTo>
                  <a:lnTo>
                    <a:pt x="2337066" y="106680"/>
                  </a:lnTo>
                  <a:lnTo>
                    <a:pt x="2346972" y="109220"/>
                  </a:lnTo>
                  <a:lnTo>
                    <a:pt x="2355735" y="111760"/>
                  </a:lnTo>
                  <a:lnTo>
                    <a:pt x="2336190" y="115570"/>
                  </a:lnTo>
                  <a:lnTo>
                    <a:pt x="2407132" y="116840"/>
                  </a:lnTo>
                  <a:lnTo>
                    <a:pt x="2464828" y="113030"/>
                  </a:lnTo>
                  <a:lnTo>
                    <a:pt x="2512479" y="109220"/>
                  </a:lnTo>
                  <a:lnTo>
                    <a:pt x="2553258" y="107950"/>
                  </a:lnTo>
                  <a:lnTo>
                    <a:pt x="2590330" y="111760"/>
                  </a:lnTo>
                  <a:lnTo>
                    <a:pt x="2597137" y="107950"/>
                  </a:lnTo>
                  <a:lnTo>
                    <a:pt x="2601684" y="105410"/>
                  </a:lnTo>
                  <a:lnTo>
                    <a:pt x="2578316" y="104140"/>
                  </a:lnTo>
                  <a:lnTo>
                    <a:pt x="2541282" y="104140"/>
                  </a:lnTo>
                  <a:lnTo>
                    <a:pt x="2511666" y="105410"/>
                  </a:lnTo>
                  <a:lnTo>
                    <a:pt x="2510510" y="104140"/>
                  </a:lnTo>
                  <a:lnTo>
                    <a:pt x="2508707" y="102870"/>
                  </a:lnTo>
                  <a:lnTo>
                    <a:pt x="2506903" y="101600"/>
                  </a:lnTo>
                  <a:lnTo>
                    <a:pt x="2529636" y="97790"/>
                  </a:lnTo>
                  <a:lnTo>
                    <a:pt x="2541549" y="96520"/>
                  </a:lnTo>
                  <a:lnTo>
                    <a:pt x="2565362" y="93980"/>
                  </a:lnTo>
                  <a:lnTo>
                    <a:pt x="2600769" y="92710"/>
                  </a:lnTo>
                  <a:lnTo>
                    <a:pt x="2631211" y="93980"/>
                  </a:lnTo>
                  <a:lnTo>
                    <a:pt x="2665323" y="99060"/>
                  </a:lnTo>
                  <a:lnTo>
                    <a:pt x="2711297" y="102870"/>
                  </a:lnTo>
                  <a:lnTo>
                    <a:pt x="2766847" y="102870"/>
                  </a:lnTo>
                  <a:lnTo>
                    <a:pt x="2766174" y="104140"/>
                  </a:lnTo>
                  <a:lnTo>
                    <a:pt x="2785135" y="104140"/>
                  </a:lnTo>
                  <a:lnTo>
                    <a:pt x="2814993" y="101600"/>
                  </a:lnTo>
                  <a:lnTo>
                    <a:pt x="2846540" y="100330"/>
                  </a:lnTo>
                  <a:lnTo>
                    <a:pt x="2880969" y="101600"/>
                  </a:lnTo>
                  <a:lnTo>
                    <a:pt x="2888043" y="100330"/>
                  </a:lnTo>
                  <a:lnTo>
                    <a:pt x="2902178" y="97790"/>
                  </a:lnTo>
                  <a:lnTo>
                    <a:pt x="2923260" y="96520"/>
                  </a:lnTo>
                  <a:lnTo>
                    <a:pt x="2940735" y="95250"/>
                  </a:lnTo>
                  <a:lnTo>
                    <a:pt x="2951073" y="90170"/>
                  </a:lnTo>
                  <a:lnTo>
                    <a:pt x="2854795" y="95250"/>
                  </a:lnTo>
                  <a:lnTo>
                    <a:pt x="2875242" y="92710"/>
                  </a:lnTo>
                  <a:lnTo>
                    <a:pt x="2939224" y="85090"/>
                  </a:lnTo>
                  <a:lnTo>
                    <a:pt x="2989453" y="81280"/>
                  </a:lnTo>
                  <a:lnTo>
                    <a:pt x="3050375" y="81280"/>
                  </a:lnTo>
                  <a:lnTo>
                    <a:pt x="3041904" y="82550"/>
                  </a:lnTo>
                  <a:lnTo>
                    <a:pt x="3028645" y="85090"/>
                  </a:lnTo>
                  <a:lnTo>
                    <a:pt x="3013265" y="86360"/>
                  </a:lnTo>
                  <a:lnTo>
                    <a:pt x="2998368" y="88900"/>
                  </a:lnTo>
                  <a:lnTo>
                    <a:pt x="3017837" y="88900"/>
                  </a:lnTo>
                  <a:lnTo>
                    <a:pt x="3056331" y="86360"/>
                  </a:lnTo>
                  <a:lnTo>
                    <a:pt x="3076346" y="87630"/>
                  </a:lnTo>
                  <a:lnTo>
                    <a:pt x="3053994" y="92710"/>
                  </a:lnTo>
                  <a:lnTo>
                    <a:pt x="3007741" y="95250"/>
                  </a:lnTo>
                  <a:lnTo>
                    <a:pt x="2951962" y="96520"/>
                  </a:lnTo>
                  <a:lnTo>
                    <a:pt x="2901023" y="101600"/>
                  </a:lnTo>
                  <a:lnTo>
                    <a:pt x="2929788" y="101600"/>
                  </a:lnTo>
                  <a:lnTo>
                    <a:pt x="2963265" y="99060"/>
                  </a:lnTo>
                  <a:lnTo>
                    <a:pt x="2985960" y="99060"/>
                  </a:lnTo>
                  <a:lnTo>
                    <a:pt x="2982417" y="102870"/>
                  </a:lnTo>
                  <a:lnTo>
                    <a:pt x="3003385" y="99060"/>
                  </a:lnTo>
                  <a:lnTo>
                    <a:pt x="3017367" y="96520"/>
                  </a:lnTo>
                  <a:lnTo>
                    <a:pt x="3058744" y="95250"/>
                  </a:lnTo>
                  <a:lnTo>
                    <a:pt x="3105543" y="95250"/>
                  </a:lnTo>
                  <a:lnTo>
                    <a:pt x="3156775" y="90170"/>
                  </a:lnTo>
                  <a:lnTo>
                    <a:pt x="3152254" y="96520"/>
                  </a:lnTo>
                  <a:lnTo>
                    <a:pt x="3162706" y="95250"/>
                  </a:lnTo>
                  <a:lnTo>
                    <a:pt x="3176295" y="92710"/>
                  </a:lnTo>
                  <a:lnTo>
                    <a:pt x="3191662" y="91440"/>
                  </a:lnTo>
                  <a:lnTo>
                    <a:pt x="3207448" y="91440"/>
                  </a:lnTo>
                  <a:lnTo>
                    <a:pt x="3170148" y="100330"/>
                  </a:lnTo>
                  <a:lnTo>
                    <a:pt x="3212592" y="96520"/>
                  </a:lnTo>
                  <a:lnTo>
                    <a:pt x="3295269" y="99060"/>
                  </a:lnTo>
                  <a:lnTo>
                    <a:pt x="3336442" y="97790"/>
                  </a:lnTo>
                  <a:lnTo>
                    <a:pt x="3288931" y="97790"/>
                  </a:lnTo>
                  <a:lnTo>
                    <a:pt x="3274149" y="96520"/>
                  </a:lnTo>
                  <a:lnTo>
                    <a:pt x="3275609" y="93980"/>
                  </a:lnTo>
                  <a:lnTo>
                    <a:pt x="3276422" y="91440"/>
                  </a:lnTo>
                  <a:lnTo>
                    <a:pt x="3276828" y="90170"/>
                  </a:lnTo>
                  <a:lnTo>
                    <a:pt x="3261283" y="87630"/>
                  </a:lnTo>
                  <a:lnTo>
                    <a:pt x="3286226" y="86360"/>
                  </a:lnTo>
                  <a:lnTo>
                    <a:pt x="3311169" y="85090"/>
                  </a:lnTo>
                  <a:lnTo>
                    <a:pt x="3343643" y="85090"/>
                  </a:lnTo>
                  <a:lnTo>
                    <a:pt x="3366097" y="87630"/>
                  </a:lnTo>
                  <a:lnTo>
                    <a:pt x="3385909" y="91440"/>
                  </a:lnTo>
                  <a:lnTo>
                    <a:pt x="3410458" y="93980"/>
                  </a:lnTo>
                  <a:lnTo>
                    <a:pt x="3447135" y="95250"/>
                  </a:lnTo>
                  <a:lnTo>
                    <a:pt x="3482035" y="95250"/>
                  </a:lnTo>
                  <a:lnTo>
                    <a:pt x="3458819" y="93980"/>
                  </a:lnTo>
                  <a:lnTo>
                    <a:pt x="3445967" y="91440"/>
                  </a:lnTo>
                  <a:lnTo>
                    <a:pt x="3455822" y="88900"/>
                  </a:lnTo>
                  <a:lnTo>
                    <a:pt x="3527590" y="92710"/>
                  </a:lnTo>
                  <a:lnTo>
                    <a:pt x="3545167" y="93980"/>
                  </a:lnTo>
                  <a:lnTo>
                    <a:pt x="3584435" y="91440"/>
                  </a:lnTo>
                  <a:lnTo>
                    <a:pt x="3587978" y="90170"/>
                  </a:lnTo>
                  <a:lnTo>
                    <a:pt x="3581349" y="88900"/>
                  </a:lnTo>
                  <a:lnTo>
                    <a:pt x="3574719" y="87630"/>
                  </a:lnTo>
                  <a:lnTo>
                    <a:pt x="3563658" y="86360"/>
                  </a:lnTo>
                  <a:lnTo>
                    <a:pt x="3568700" y="85090"/>
                  </a:lnTo>
                  <a:lnTo>
                    <a:pt x="3573742" y="83820"/>
                  </a:lnTo>
                  <a:lnTo>
                    <a:pt x="3597833" y="85090"/>
                  </a:lnTo>
                  <a:lnTo>
                    <a:pt x="3608438" y="83820"/>
                  </a:lnTo>
                  <a:lnTo>
                    <a:pt x="3619042" y="82550"/>
                  </a:lnTo>
                  <a:lnTo>
                    <a:pt x="3626751" y="81280"/>
                  </a:lnTo>
                  <a:lnTo>
                    <a:pt x="3642156" y="78740"/>
                  </a:lnTo>
                  <a:lnTo>
                    <a:pt x="3671963" y="74930"/>
                  </a:lnTo>
                  <a:lnTo>
                    <a:pt x="3672421" y="81280"/>
                  </a:lnTo>
                  <a:lnTo>
                    <a:pt x="3717175" y="81280"/>
                  </a:lnTo>
                  <a:lnTo>
                    <a:pt x="3738295" y="78740"/>
                  </a:lnTo>
                  <a:lnTo>
                    <a:pt x="3747109" y="76200"/>
                  </a:lnTo>
                  <a:lnTo>
                    <a:pt x="3754920" y="72390"/>
                  </a:lnTo>
                  <a:lnTo>
                    <a:pt x="3773055" y="71120"/>
                  </a:lnTo>
                  <a:lnTo>
                    <a:pt x="3812806" y="71120"/>
                  </a:lnTo>
                  <a:lnTo>
                    <a:pt x="3767086" y="80010"/>
                  </a:lnTo>
                  <a:lnTo>
                    <a:pt x="3823639" y="77470"/>
                  </a:lnTo>
                  <a:lnTo>
                    <a:pt x="3812108" y="83820"/>
                  </a:lnTo>
                  <a:lnTo>
                    <a:pt x="3851592" y="81280"/>
                  </a:lnTo>
                  <a:lnTo>
                    <a:pt x="3883037" y="80010"/>
                  </a:lnTo>
                  <a:lnTo>
                    <a:pt x="3953141" y="80010"/>
                  </a:lnTo>
                  <a:lnTo>
                    <a:pt x="3950538" y="77470"/>
                  </a:lnTo>
                  <a:lnTo>
                    <a:pt x="3949230" y="76200"/>
                  </a:lnTo>
                  <a:lnTo>
                    <a:pt x="3958374" y="72390"/>
                  </a:lnTo>
                  <a:lnTo>
                    <a:pt x="3969270" y="71120"/>
                  </a:lnTo>
                  <a:lnTo>
                    <a:pt x="3980180" y="69850"/>
                  </a:lnTo>
                  <a:lnTo>
                    <a:pt x="4014241" y="67310"/>
                  </a:lnTo>
                  <a:lnTo>
                    <a:pt x="4027640" y="69850"/>
                  </a:lnTo>
                  <a:lnTo>
                    <a:pt x="4027233" y="72390"/>
                  </a:lnTo>
                  <a:lnTo>
                    <a:pt x="4069638" y="72390"/>
                  </a:lnTo>
                  <a:lnTo>
                    <a:pt x="4056367" y="74930"/>
                  </a:lnTo>
                  <a:lnTo>
                    <a:pt x="4048823" y="76200"/>
                  </a:lnTo>
                  <a:lnTo>
                    <a:pt x="4118152" y="76200"/>
                  </a:lnTo>
                  <a:lnTo>
                    <a:pt x="4186656" y="69850"/>
                  </a:lnTo>
                  <a:lnTo>
                    <a:pt x="4194314" y="71120"/>
                  </a:lnTo>
                  <a:lnTo>
                    <a:pt x="4193273" y="72390"/>
                  </a:lnTo>
                  <a:lnTo>
                    <a:pt x="4186440" y="73660"/>
                  </a:lnTo>
                  <a:lnTo>
                    <a:pt x="4176738" y="76200"/>
                  </a:lnTo>
                  <a:lnTo>
                    <a:pt x="4207941" y="73660"/>
                  </a:lnTo>
                  <a:lnTo>
                    <a:pt x="4225341" y="71120"/>
                  </a:lnTo>
                  <a:lnTo>
                    <a:pt x="4246981" y="71120"/>
                  </a:lnTo>
                  <a:lnTo>
                    <a:pt x="4241736" y="74930"/>
                  </a:lnTo>
                  <a:lnTo>
                    <a:pt x="4234916" y="77470"/>
                  </a:lnTo>
                  <a:lnTo>
                    <a:pt x="4220997" y="81280"/>
                  </a:lnTo>
                  <a:lnTo>
                    <a:pt x="4194467" y="83820"/>
                  </a:lnTo>
                  <a:lnTo>
                    <a:pt x="4298950" y="76200"/>
                  </a:lnTo>
                  <a:lnTo>
                    <a:pt x="4310100" y="78740"/>
                  </a:lnTo>
                  <a:lnTo>
                    <a:pt x="4326763" y="80010"/>
                  </a:lnTo>
                  <a:lnTo>
                    <a:pt x="4339564" y="82550"/>
                  </a:lnTo>
                  <a:lnTo>
                    <a:pt x="4339145" y="83820"/>
                  </a:lnTo>
                  <a:lnTo>
                    <a:pt x="4387012" y="82550"/>
                  </a:lnTo>
                  <a:lnTo>
                    <a:pt x="4480268" y="76200"/>
                  </a:lnTo>
                  <a:lnTo>
                    <a:pt x="4499622" y="74930"/>
                  </a:lnTo>
                  <a:lnTo>
                    <a:pt x="4556696" y="74930"/>
                  </a:lnTo>
                  <a:lnTo>
                    <a:pt x="4556010" y="75285"/>
                  </a:lnTo>
                  <a:lnTo>
                    <a:pt x="4555617" y="75653"/>
                  </a:lnTo>
                  <a:lnTo>
                    <a:pt x="4558982" y="74930"/>
                  </a:lnTo>
                  <a:lnTo>
                    <a:pt x="4561941" y="74930"/>
                  </a:lnTo>
                  <a:lnTo>
                    <a:pt x="4567669" y="73660"/>
                  </a:lnTo>
                  <a:lnTo>
                    <a:pt x="4575695" y="72390"/>
                  </a:lnTo>
                  <a:lnTo>
                    <a:pt x="4586452" y="72390"/>
                  </a:lnTo>
                  <a:lnTo>
                    <a:pt x="4692396" y="74930"/>
                  </a:lnTo>
                  <a:lnTo>
                    <a:pt x="4747717" y="74930"/>
                  </a:lnTo>
                  <a:lnTo>
                    <a:pt x="4788116" y="72390"/>
                  </a:lnTo>
                  <a:lnTo>
                    <a:pt x="4808321" y="71120"/>
                  </a:lnTo>
                  <a:lnTo>
                    <a:pt x="4856975" y="80010"/>
                  </a:lnTo>
                  <a:lnTo>
                    <a:pt x="4875898" y="77470"/>
                  </a:lnTo>
                  <a:lnTo>
                    <a:pt x="4873828" y="74930"/>
                  </a:lnTo>
                  <a:lnTo>
                    <a:pt x="4863147" y="72390"/>
                  </a:lnTo>
                  <a:lnTo>
                    <a:pt x="4859655" y="71120"/>
                  </a:lnTo>
                  <a:lnTo>
                    <a:pt x="4856162" y="69850"/>
                  </a:lnTo>
                  <a:lnTo>
                    <a:pt x="4865255" y="67310"/>
                  </a:lnTo>
                  <a:lnTo>
                    <a:pt x="4902759" y="64770"/>
                  </a:lnTo>
                  <a:lnTo>
                    <a:pt x="4941151" y="64770"/>
                  </a:lnTo>
                  <a:lnTo>
                    <a:pt x="4950650" y="67310"/>
                  </a:lnTo>
                  <a:lnTo>
                    <a:pt x="4950523" y="71120"/>
                  </a:lnTo>
                  <a:lnTo>
                    <a:pt x="4960074" y="73660"/>
                  </a:lnTo>
                  <a:lnTo>
                    <a:pt x="4994580" y="69850"/>
                  </a:lnTo>
                  <a:lnTo>
                    <a:pt x="5037671" y="66040"/>
                  </a:lnTo>
                  <a:lnTo>
                    <a:pt x="5087023" y="64770"/>
                  </a:lnTo>
                  <a:lnTo>
                    <a:pt x="5140312" y="66040"/>
                  </a:lnTo>
                  <a:lnTo>
                    <a:pt x="5123129" y="67310"/>
                  </a:lnTo>
                  <a:lnTo>
                    <a:pt x="5091277" y="67310"/>
                  </a:lnTo>
                  <a:lnTo>
                    <a:pt x="5074971" y="68580"/>
                  </a:lnTo>
                  <a:lnTo>
                    <a:pt x="5130343" y="72390"/>
                  </a:lnTo>
                  <a:lnTo>
                    <a:pt x="5085016" y="77470"/>
                  </a:lnTo>
                  <a:lnTo>
                    <a:pt x="5054270" y="80010"/>
                  </a:lnTo>
                  <a:lnTo>
                    <a:pt x="5045786" y="81280"/>
                  </a:lnTo>
                  <a:lnTo>
                    <a:pt x="5067236" y="85090"/>
                  </a:lnTo>
                  <a:lnTo>
                    <a:pt x="5092636" y="78740"/>
                  </a:lnTo>
                  <a:lnTo>
                    <a:pt x="5146764" y="74930"/>
                  </a:lnTo>
                  <a:lnTo>
                    <a:pt x="5210480" y="74930"/>
                  </a:lnTo>
                  <a:lnTo>
                    <a:pt x="5264594" y="72390"/>
                  </a:lnTo>
                  <a:lnTo>
                    <a:pt x="5289943" y="64770"/>
                  </a:lnTo>
                  <a:lnTo>
                    <a:pt x="5326443" y="68580"/>
                  </a:lnTo>
                  <a:lnTo>
                    <a:pt x="5315991" y="68580"/>
                  </a:lnTo>
                  <a:lnTo>
                    <a:pt x="5315051" y="69291"/>
                  </a:lnTo>
                  <a:lnTo>
                    <a:pt x="5343576" y="71120"/>
                  </a:lnTo>
                  <a:lnTo>
                    <a:pt x="5368353" y="66040"/>
                  </a:lnTo>
                  <a:lnTo>
                    <a:pt x="5375516" y="64770"/>
                  </a:lnTo>
                  <a:lnTo>
                    <a:pt x="5396979" y="60960"/>
                  </a:lnTo>
                  <a:lnTo>
                    <a:pt x="5448084" y="59690"/>
                  </a:lnTo>
                  <a:lnTo>
                    <a:pt x="5469636" y="60960"/>
                  </a:lnTo>
                  <a:lnTo>
                    <a:pt x="5484368" y="62230"/>
                  </a:lnTo>
                  <a:lnTo>
                    <a:pt x="5489054" y="63500"/>
                  </a:lnTo>
                  <a:lnTo>
                    <a:pt x="5480469" y="64770"/>
                  </a:lnTo>
                  <a:lnTo>
                    <a:pt x="5551462" y="60960"/>
                  </a:lnTo>
                  <a:lnTo>
                    <a:pt x="5562295" y="62230"/>
                  </a:lnTo>
                  <a:lnTo>
                    <a:pt x="5564441" y="62230"/>
                  </a:lnTo>
                  <a:lnTo>
                    <a:pt x="5559526" y="63347"/>
                  </a:lnTo>
                  <a:lnTo>
                    <a:pt x="5654789" y="62230"/>
                  </a:lnTo>
                  <a:lnTo>
                    <a:pt x="5653976" y="63500"/>
                  </a:lnTo>
                  <a:lnTo>
                    <a:pt x="5668645" y="60960"/>
                  </a:lnTo>
                  <a:lnTo>
                    <a:pt x="5677903" y="59690"/>
                  </a:lnTo>
                  <a:lnTo>
                    <a:pt x="5696547" y="57150"/>
                  </a:lnTo>
                  <a:lnTo>
                    <a:pt x="5705945" y="55880"/>
                  </a:lnTo>
                  <a:lnTo>
                    <a:pt x="5721553" y="54610"/>
                  </a:lnTo>
                  <a:lnTo>
                    <a:pt x="5731116" y="55880"/>
                  </a:lnTo>
                  <a:lnTo>
                    <a:pt x="5725846" y="57150"/>
                  </a:lnTo>
                  <a:lnTo>
                    <a:pt x="5716740" y="57150"/>
                  </a:lnTo>
                  <a:lnTo>
                    <a:pt x="5714771" y="58420"/>
                  </a:lnTo>
                  <a:lnTo>
                    <a:pt x="5774753" y="54610"/>
                  </a:lnTo>
                  <a:lnTo>
                    <a:pt x="5780456" y="57150"/>
                  </a:lnTo>
                  <a:lnTo>
                    <a:pt x="5766092" y="60960"/>
                  </a:lnTo>
                  <a:lnTo>
                    <a:pt x="5739384" y="62230"/>
                  </a:lnTo>
                  <a:lnTo>
                    <a:pt x="5708053" y="62230"/>
                  </a:lnTo>
                  <a:lnTo>
                    <a:pt x="5741327" y="69850"/>
                  </a:lnTo>
                  <a:lnTo>
                    <a:pt x="5769013" y="68580"/>
                  </a:lnTo>
                  <a:lnTo>
                    <a:pt x="5808865" y="66040"/>
                  </a:lnTo>
                  <a:lnTo>
                    <a:pt x="5878614" y="68580"/>
                  </a:lnTo>
                  <a:lnTo>
                    <a:pt x="5822010" y="71120"/>
                  </a:lnTo>
                  <a:lnTo>
                    <a:pt x="5850991" y="76200"/>
                  </a:lnTo>
                  <a:lnTo>
                    <a:pt x="5883999" y="78740"/>
                  </a:lnTo>
                  <a:lnTo>
                    <a:pt x="5922175" y="80010"/>
                  </a:lnTo>
                  <a:lnTo>
                    <a:pt x="5966625" y="82550"/>
                  </a:lnTo>
                  <a:lnTo>
                    <a:pt x="5905043" y="73660"/>
                  </a:lnTo>
                  <a:lnTo>
                    <a:pt x="5883884" y="67310"/>
                  </a:lnTo>
                  <a:lnTo>
                    <a:pt x="5903633" y="63500"/>
                  </a:lnTo>
                  <a:lnTo>
                    <a:pt x="5918555" y="64770"/>
                  </a:lnTo>
                  <a:lnTo>
                    <a:pt x="5936158" y="64770"/>
                  </a:lnTo>
                  <a:lnTo>
                    <a:pt x="5956897" y="63500"/>
                  </a:lnTo>
                  <a:lnTo>
                    <a:pt x="5981255" y="62230"/>
                  </a:lnTo>
                  <a:lnTo>
                    <a:pt x="5987453" y="64770"/>
                  </a:lnTo>
                  <a:lnTo>
                    <a:pt x="6004026" y="66040"/>
                  </a:lnTo>
                  <a:lnTo>
                    <a:pt x="6058725" y="66040"/>
                  </a:lnTo>
                  <a:lnTo>
                    <a:pt x="6055753" y="74930"/>
                  </a:lnTo>
                  <a:lnTo>
                    <a:pt x="6082423" y="72390"/>
                  </a:lnTo>
                  <a:lnTo>
                    <a:pt x="6097930" y="69850"/>
                  </a:lnTo>
                  <a:lnTo>
                    <a:pt x="6109855" y="67310"/>
                  </a:lnTo>
                  <a:lnTo>
                    <a:pt x="6125794" y="64770"/>
                  </a:lnTo>
                  <a:lnTo>
                    <a:pt x="6157531" y="67310"/>
                  </a:lnTo>
                  <a:lnTo>
                    <a:pt x="6177864" y="69850"/>
                  </a:lnTo>
                  <a:lnTo>
                    <a:pt x="6190780" y="73660"/>
                  </a:lnTo>
                  <a:lnTo>
                    <a:pt x="6200267" y="77470"/>
                  </a:lnTo>
                  <a:lnTo>
                    <a:pt x="6225222" y="77470"/>
                  </a:lnTo>
                  <a:lnTo>
                    <a:pt x="6225883" y="76200"/>
                  </a:lnTo>
                  <a:lnTo>
                    <a:pt x="6215011" y="73660"/>
                  </a:lnTo>
                  <a:lnTo>
                    <a:pt x="6205410" y="69850"/>
                  </a:lnTo>
                  <a:lnTo>
                    <a:pt x="6209868" y="68580"/>
                  </a:lnTo>
                  <a:lnTo>
                    <a:pt x="6241161" y="67310"/>
                  </a:lnTo>
                  <a:lnTo>
                    <a:pt x="6289776" y="68580"/>
                  </a:lnTo>
                  <a:lnTo>
                    <a:pt x="6335839" y="68580"/>
                  </a:lnTo>
                  <a:lnTo>
                    <a:pt x="6360134" y="67310"/>
                  </a:lnTo>
                  <a:lnTo>
                    <a:pt x="6412573" y="64770"/>
                  </a:lnTo>
                  <a:lnTo>
                    <a:pt x="6440703" y="63500"/>
                  </a:lnTo>
                  <a:lnTo>
                    <a:pt x="6459956" y="66040"/>
                  </a:lnTo>
                  <a:lnTo>
                    <a:pt x="6456680" y="67310"/>
                  </a:lnTo>
                  <a:lnTo>
                    <a:pt x="6447612" y="69850"/>
                  </a:lnTo>
                  <a:lnTo>
                    <a:pt x="6449492" y="71120"/>
                  </a:lnTo>
                  <a:lnTo>
                    <a:pt x="6492253" y="64770"/>
                  </a:lnTo>
                  <a:lnTo>
                    <a:pt x="6502705" y="64770"/>
                  </a:lnTo>
                  <a:lnTo>
                    <a:pt x="6497587" y="68580"/>
                  </a:lnTo>
                  <a:lnTo>
                    <a:pt x="6514135" y="66040"/>
                  </a:lnTo>
                  <a:lnTo>
                    <a:pt x="6516916" y="64770"/>
                  </a:lnTo>
                  <a:lnTo>
                    <a:pt x="6519685" y="63500"/>
                  </a:lnTo>
                  <a:lnTo>
                    <a:pt x="6524396" y="62230"/>
                  </a:lnTo>
                  <a:lnTo>
                    <a:pt x="6529095" y="60960"/>
                  </a:lnTo>
                  <a:lnTo>
                    <a:pt x="6557238" y="58420"/>
                  </a:lnTo>
                  <a:lnTo>
                    <a:pt x="6582931" y="57150"/>
                  </a:lnTo>
                  <a:lnTo>
                    <a:pt x="6629755" y="60960"/>
                  </a:lnTo>
                  <a:lnTo>
                    <a:pt x="6686855" y="64770"/>
                  </a:lnTo>
                  <a:lnTo>
                    <a:pt x="6743370" y="63500"/>
                  </a:lnTo>
                  <a:lnTo>
                    <a:pt x="6749402" y="64770"/>
                  </a:lnTo>
                  <a:lnTo>
                    <a:pt x="6746278" y="67310"/>
                  </a:lnTo>
                  <a:lnTo>
                    <a:pt x="6740906" y="68580"/>
                  </a:lnTo>
                  <a:lnTo>
                    <a:pt x="6740207" y="71120"/>
                  </a:lnTo>
                  <a:lnTo>
                    <a:pt x="6794881" y="68580"/>
                  </a:lnTo>
                  <a:lnTo>
                    <a:pt x="6856590" y="63500"/>
                  </a:lnTo>
                  <a:lnTo>
                    <a:pt x="6901624" y="59690"/>
                  </a:lnTo>
                  <a:lnTo>
                    <a:pt x="6968731" y="66040"/>
                  </a:lnTo>
                  <a:lnTo>
                    <a:pt x="6950977" y="60960"/>
                  </a:lnTo>
                  <a:lnTo>
                    <a:pt x="6954266" y="59690"/>
                  </a:lnTo>
                  <a:lnTo>
                    <a:pt x="6960844" y="57150"/>
                  </a:lnTo>
                  <a:lnTo>
                    <a:pt x="6964121" y="55880"/>
                  </a:lnTo>
                  <a:lnTo>
                    <a:pt x="6985965" y="53340"/>
                  </a:lnTo>
                  <a:lnTo>
                    <a:pt x="6996887" y="52070"/>
                  </a:lnTo>
                  <a:lnTo>
                    <a:pt x="7024294" y="49530"/>
                  </a:lnTo>
                  <a:lnTo>
                    <a:pt x="7037997" y="48260"/>
                  </a:lnTo>
                  <a:lnTo>
                    <a:pt x="7025411" y="45720"/>
                  </a:lnTo>
                  <a:lnTo>
                    <a:pt x="7013994" y="43180"/>
                  </a:lnTo>
                  <a:lnTo>
                    <a:pt x="7003974" y="41910"/>
                  </a:lnTo>
                  <a:lnTo>
                    <a:pt x="6995566" y="40640"/>
                  </a:lnTo>
                  <a:lnTo>
                    <a:pt x="7083844" y="38100"/>
                  </a:lnTo>
                  <a:lnTo>
                    <a:pt x="7088365" y="39370"/>
                  </a:lnTo>
                  <a:lnTo>
                    <a:pt x="7086867" y="40640"/>
                  </a:lnTo>
                  <a:lnTo>
                    <a:pt x="7080644" y="43180"/>
                  </a:lnTo>
                  <a:lnTo>
                    <a:pt x="7071030" y="44450"/>
                  </a:lnTo>
                  <a:lnTo>
                    <a:pt x="7087235" y="43180"/>
                  </a:lnTo>
                  <a:lnTo>
                    <a:pt x="7102513" y="45720"/>
                  </a:lnTo>
                  <a:lnTo>
                    <a:pt x="7103732" y="49530"/>
                  </a:lnTo>
                  <a:lnTo>
                    <a:pt x="7094804" y="52070"/>
                  </a:lnTo>
                  <a:lnTo>
                    <a:pt x="7079628" y="55880"/>
                  </a:lnTo>
                  <a:lnTo>
                    <a:pt x="7047941" y="49530"/>
                  </a:lnTo>
                  <a:lnTo>
                    <a:pt x="7032168" y="53340"/>
                  </a:lnTo>
                  <a:lnTo>
                    <a:pt x="7019137" y="57150"/>
                  </a:lnTo>
                  <a:lnTo>
                    <a:pt x="7011035" y="60960"/>
                  </a:lnTo>
                  <a:lnTo>
                    <a:pt x="7010298" y="63906"/>
                  </a:lnTo>
                  <a:lnTo>
                    <a:pt x="7010070" y="63639"/>
                  </a:lnTo>
                  <a:lnTo>
                    <a:pt x="7003758" y="64554"/>
                  </a:lnTo>
                  <a:lnTo>
                    <a:pt x="7003605" y="65735"/>
                  </a:lnTo>
                  <a:lnTo>
                    <a:pt x="7016877" y="67094"/>
                  </a:lnTo>
                  <a:lnTo>
                    <a:pt x="7012356" y="65976"/>
                  </a:lnTo>
                  <a:lnTo>
                    <a:pt x="7011124" y="64808"/>
                  </a:lnTo>
                  <a:lnTo>
                    <a:pt x="7010908" y="64579"/>
                  </a:lnTo>
                  <a:lnTo>
                    <a:pt x="7015315" y="63500"/>
                  </a:lnTo>
                  <a:lnTo>
                    <a:pt x="7022147" y="63500"/>
                  </a:lnTo>
                  <a:lnTo>
                    <a:pt x="7030174" y="62230"/>
                  </a:lnTo>
                  <a:lnTo>
                    <a:pt x="7039013" y="62230"/>
                  </a:lnTo>
                  <a:lnTo>
                    <a:pt x="7033298" y="63500"/>
                  </a:lnTo>
                  <a:lnTo>
                    <a:pt x="7029640" y="64770"/>
                  </a:lnTo>
                  <a:lnTo>
                    <a:pt x="7032269" y="66040"/>
                  </a:lnTo>
                  <a:lnTo>
                    <a:pt x="7041299" y="66040"/>
                  </a:lnTo>
                  <a:lnTo>
                    <a:pt x="7058927" y="63500"/>
                  </a:lnTo>
                  <a:lnTo>
                    <a:pt x="7078827" y="72390"/>
                  </a:lnTo>
                  <a:lnTo>
                    <a:pt x="7083742" y="69850"/>
                  </a:lnTo>
                  <a:lnTo>
                    <a:pt x="7198995" y="77470"/>
                  </a:lnTo>
                  <a:lnTo>
                    <a:pt x="7239775" y="72390"/>
                  </a:lnTo>
                  <a:lnTo>
                    <a:pt x="7339457" y="63500"/>
                  </a:lnTo>
                  <a:lnTo>
                    <a:pt x="7388517" y="59690"/>
                  </a:lnTo>
                  <a:lnTo>
                    <a:pt x="7484834" y="55880"/>
                  </a:lnTo>
                  <a:lnTo>
                    <a:pt x="7469911" y="59690"/>
                  </a:lnTo>
                  <a:lnTo>
                    <a:pt x="7468756" y="64770"/>
                  </a:lnTo>
                  <a:lnTo>
                    <a:pt x="7473353" y="68580"/>
                  </a:lnTo>
                  <a:lnTo>
                    <a:pt x="7475702" y="74930"/>
                  </a:lnTo>
                  <a:lnTo>
                    <a:pt x="7443762" y="71120"/>
                  </a:lnTo>
                  <a:lnTo>
                    <a:pt x="7403109" y="71120"/>
                  </a:lnTo>
                  <a:lnTo>
                    <a:pt x="7356399" y="73660"/>
                  </a:lnTo>
                  <a:lnTo>
                    <a:pt x="7306310" y="73660"/>
                  </a:lnTo>
                  <a:lnTo>
                    <a:pt x="7325411" y="74930"/>
                  </a:lnTo>
                  <a:lnTo>
                    <a:pt x="7332243" y="76200"/>
                  </a:lnTo>
                  <a:lnTo>
                    <a:pt x="7330732" y="78740"/>
                  </a:lnTo>
                  <a:lnTo>
                    <a:pt x="7324826" y="80010"/>
                  </a:lnTo>
                  <a:lnTo>
                    <a:pt x="7446048" y="73660"/>
                  </a:lnTo>
                  <a:lnTo>
                    <a:pt x="7449337" y="77470"/>
                  </a:lnTo>
                  <a:lnTo>
                    <a:pt x="7461732" y="80010"/>
                  </a:lnTo>
                  <a:lnTo>
                    <a:pt x="7480579" y="81280"/>
                  </a:lnTo>
                  <a:lnTo>
                    <a:pt x="7503236" y="82550"/>
                  </a:lnTo>
                  <a:lnTo>
                    <a:pt x="7508164" y="76200"/>
                  </a:lnTo>
                  <a:lnTo>
                    <a:pt x="7526960" y="74930"/>
                  </a:lnTo>
                  <a:lnTo>
                    <a:pt x="7545756" y="73660"/>
                  </a:lnTo>
                  <a:lnTo>
                    <a:pt x="7597038" y="73660"/>
                  </a:lnTo>
                  <a:lnTo>
                    <a:pt x="7643025" y="72390"/>
                  </a:lnTo>
                  <a:lnTo>
                    <a:pt x="7641933" y="76200"/>
                  </a:lnTo>
                  <a:lnTo>
                    <a:pt x="7632154" y="78740"/>
                  </a:lnTo>
                  <a:lnTo>
                    <a:pt x="7610538" y="80010"/>
                  </a:lnTo>
                  <a:lnTo>
                    <a:pt x="7573988" y="78740"/>
                  </a:lnTo>
                  <a:lnTo>
                    <a:pt x="7616330" y="81280"/>
                  </a:lnTo>
                  <a:lnTo>
                    <a:pt x="7627531" y="80010"/>
                  </a:lnTo>
                  <a:lnTo>
                    <a:pt x="7683259" y="73660"/>
                  </a:lnTo>
                  <a:lnTo>
                    <a:pt x="7704087" y="74930"/>
                  </a:lnTo>
                  <a:lnTo>
                    <a:pt x="7701356" y="74930"/>
                  </a:lnTo>
                  <a:lnTo>
                    <a:pt x="7696505" y="76200"/>
                  </a:lnTo>
                  <a:lnTo>
                    <a:pt x="7724927" y="76200"/>
                  </a:lnTo>
                  <a:lnTo>
                    <a:pt x="7729144" y="76200"/>
                  </a:lnTo>
                  <a:lnTo>
                    <a:pt x="7765961" y="77470"/>
                  </a:lnTo>
                  <a:lnTo>
                    <a:pt x="7792631" y="80010"/>
                  </a:lnTo>
                  <a:lnTo>
                    <a:pt x="7794269" y="81927"/>
                  </a:lnTo>
                  <a:lnTo>
                    <a:pt x="7836001" y="83820"/>
                  </a:lnTo>
                  <a:lnTo>
                    <a:pt x="7966799" y="86360"/>
                  </a:lnTo>
                  <a:lnTo>
                    <a:pt x="8070088" y="83820"/>
                  </a:lnTo>
                  <a:lnTo>
                    <a:pt x="8091538" y="80010"/>
                  </a:lnTo>
                  <a:lnTo>
                    <a:pt x="8089786" y="82550"/>
                  </a:lnTo>
                  <a:lnTo>
                    <a:pt x="8084591" y="86360"/>
                  </a:lnTo>
                  <a:lnTo>
                    <a:pt x="8078089" y="91440"/>
                  </a:lnTo>
                  <a:lnTo>
                    <a:pt x="8072463" y="93980"/>
                  </a:lnTo>
                  <a:lnTo>
                    <a:pt x="8149399" y="80010"/>
                  </a:lnTo>
                  <a:lnTo>
                    <a:pt x="8177377" y="74930"/>
                  </a:lnTo>
                  <a:lnTo>
                    <a:pt x="8184375" y="73660"/>
                  </a:lnTo>
                  <a:lnTo>
                    <a:pt x="8191360" y="72390"/>
                  </a:lnTo>
                  <a:lnTo>
                    <a:pt x="8247316" y="62230"/>
                  </a:lnTo>
                  <a:lnTo>
                    <a:pt x="8246135" y="71120"/>
                  </a:lnTo>
                  <a:lnTo>
                    <a:pt x="8252650" y="82550"/>
                  </a:lnTo>
                  <a:lnTo>
                    <a:pt x="8246910" y="92710"/>
                  </a:lnTo>
                  <a:lnTo>
                    <a:pt x="8208950" y="97790"/>
                  </a:lnTo>
                  <a:lnTo>
                    <a:pt x="8227581" y="99060"/>
                  </a:lnTo>
                  <a:lnTo>
                    <a:pt x="8249666" y="100330"/>
                  </a:lnTo>
                  <a:lnTo>
                    <a:pt x="8276590" y="101600"/>
                  </a:lnTo>
                  <a:lnTo>
                    <a:pt x="8309750" y="100330"/>
                  </a:lnTo>
                  <a:lnTo>
                    <a:pt x="8297329" y="97790"/>
                  </a:lnTo>
                  <a:lnTo>
                    <a:pt x="8287017" y="92710"/>
                  </a:lnTo>
                  <a:lnTo>
                    <a:pt x="8283727" y="87630"/>
                  </a:lnTo>
                  <a:lnTo>
                    <a:pt x="8292351" y="85090"/>
                  </a:lnTo>
                  <a:lnTo>
                    <a:pt x="8344141" y="95250"/>
                  </a:lnTo>
                  <a:lnTo>
                    <a:pt x="8366049" y="97790"/>
                  </a:lnTo>
                  <a:lnTo>
                    <a:pt x="8406308" y="102870"/>
                  </a:lnTo>
                  <a:lnTo>
                    <a:pt x="8397405" y="99060"/>
                  </a:lnTo>
                  <a:lnTo>
                    <a:pt x="8403691" y="93980"/>
                  </a:lnTo>
                  <a:lnTo>
                    <a:pt x="8421433" y="88900"/>
                  </a:lnTo>
                  <a:lnTo>
                    <a:pt x="8446910" y="87630"/>
                  </a:lnTo>
                  <a:lnTo>
                    <a:pt x="8444611" y="91440"/>
                  </a:lnTo>
                  <a:lnTo>
                    <a:pt x="8444306" y="96520"/>
                  </a:lnTo>
                  <a:lnTo>
                    <a:pt x="8442528" y="100330"/>
                  </a:lnTo>
                  <a:lnTo>
                    <a:pt x="8435835" y="104140"/>
                  </a:lnTo>
                  <a:lnTo>
                    <a:pt x="8529561" y="92710"/>
                  </a:lnTo>
                  <a:lnTo>
                    <a:pt x="8519338" y="95250"/>
                  </a:lnTo>
                  <a:lnTo>
                    <a:pt x="8521154" y="99060"/>
                  </a:lnTo>
                  <a:lnTo>
                    <a:pt x="8531238" y="104140"/>
                  </a:lnTo>
                  <a:lnTo>
                    <a:pt x="8545817" y="109220"/>
                  </a:lnTo>
                  <a:lnTo>
                    <a:pt x="8554758" y="107950"/>
                  </a:lnTo>
                  <a:lnTo>
                    <a:pt x="8622995" y="110490"/>
                  </a:lnTo>
                  <a:lnTo>
                    <a:pt x="8651342" y="111760"/>
                  </a:lnTo>
                  <a:lnTo>
                    <a:pt x="8621763" y="107950"/>
                  </a:lnTo>
                  <a:lnTo>
                    <a:pt x="8611908" y="106680"/>
                  </a:lnTo>
                  <a:lnTo>
                    <a:pt x="8664042" y="107950"/>
                  </a:lnTo>
                  <a:lnTo>
                    <a:pt x="8676335" y="106680"/>
                  </a:lnTo>
                  <a:lnTo>
                    <a:pt x="8700910" y="104140"/>
                  </a:lnTo>
                  <a:lnTo>
                    <a:pt x="8732634" y="99060"/>
                  </a:lnTo>
                  <a:lnTo>
                    <a:pt x="8769312" y="95250"/>
                  </a:lnTo>
                  <a:lnTo>
                    <a:pt x="8821077" y="95250"/>
                  </a:lnTo>
                  <a:lnTo>
                    <a:pt x="8811539" y="99060"/>
                  </a:lnTo>
                  <a:lnTo>
                    <a:pt x="8806993" y="104140"/>
                  </a:lnTo>
                  <a:lnTo>
                    <a:pt x="8814791" y="110490"/>
                  </a:lnTo>
                  <a:lnTo>
                    <a:pt x="8842286" y="115570"/>
                  </a:lnTo>
                  <a:lnTo>
                    <a:pt x="8871140" y="107950"/>
                  </a:lnTo>
                  <a:lnTo>
                    <a:pt x="8917622" y="96520"/>
                  </a:lnTo>
                  <a:lnTo>
                    <a:pt x="8926081" y="95250"/>
                  </a:lnTo>
                  <a:lnTo>
                    <a:pt x="8943010" y="92710"/>
                  </a:lnTo>
                  <a:lnTo>
                    <a:pt x="8976855" y="87630"/>
                  </a:lnTo>
                  <a:lnTo>
                    <a:pt x="9003716" y="85090"/>
                  </a:lnTo>
                  <a:lnTo>
                    <a:pt x="9044013" y="81280"/>
                  </a:lnTo>
                  <a:lnTo>
                    <a:pt x="9061602" y="86360"/>
                  </a:lnTo>
                  <a:lnTo>
                    <a:pt x="9132722" y="83820"/>
                  </a:lnTo>
                  <a:lnTo>
                    <a:pt x="9097442" y="91440"/>
                  </a:lnTo>
                  <a:lnTo>
                    <a:pt x="9049487" y="99060"/>
                  </a:lnTo>
                  <a:lnTo>
                    <a:pt x="8941854" y="114300"/>
                  </a:lnTo>
                  <a:lnTo>
                    <a:pt x="8895347" y="119380"/>
                  </a:lnTo>
                  <a:lnTo>
                    <a:pt x="8914524" y="121920"/>
                  </a:lnTo>
                  <a:lnTo>
                    <a:pt x="8922855" y="123190"/>
                  </a:lnTo>
                  <a:lnTo>
                    <a:pt x="8934882" y="124460"/>
                  </a:lnTo>
                  <a:lnTo>
                    <a:pt x="8965171" y="125730"/>
                  </a:lnTo>
                  <a:lnTo>
                    <a:pt x="8968575" y="128270"/>
                  </a:lnTo>
                  <a:lnTo>
                    <a:pt x="8954579" y="130810"/>
                  </a:lnTo>
                  <a:lnTo>
                    <a:pt x="8915425" y="130810"/>
                  </a:lnTo>
                  <a:lnTo>
                    <a:pt x="9052712" y="138430"/>
                  </a:lnTo>
                  <a:lnTo>
                    <a:pt x="9066657" y="133350"/>
                  </a:lnTo>
                  <a:lnTo>
                    <a:pt x="9102611" y="130810"/>
                  </a:lnTo>
                  <a:lnTo>
                    <a:pt x="9138717" y="129540"/>
                  </a:lnTo>
                  <a:lnTo>
                    <a:pt x="9153131" y="125730"/>
                  </a:lnTo>
                  <a:lnTo>
                    <a:pt x="9003576" y="129540"/>
                  </a:lnTo>
                  <a:lnTo>
                    <a:pt x="9016289" y="121920"/>
                  </a:lnTo>
                  <a:lnTo>
                    <a:pt x="9057170" y="115570"/>
                  </a:lnTo>
                  <a:lnTo>
                    <a:pt x="9117381" y="111760"/>
                  </a:lnTo>
                  <a:lnTo>
                    <a:pt x="9188069" y="113030"/>
                  </a:lnTo>
                  <a:lnTo>
                    <a:pt x="9195511" y="116840"/>
                  </a:lnTo>
                  <a:lnTo>
                    <a:pt x="9187993" y="121920"/>
                  </a:lnTo>
                  <a:lnTo>
                    <a:pt x="9176220" y="127000"/>
                  </a:lnTo>
                  <a:lnTo>
                    <a:pt x="9170886" y="130810"/>
                  </a:lnTo>
                  <a:lnTo>
                    <a:pt x="9190876" y="129540"/>
                  </a:lnTo>
                  <a:lnTo>
                    <a:pt x="9223083" y="128270"/>
                  </a:lnTo>
                  <a:lnTo>
                    <a:pt x="9254566" y="129540"/>
                  </a:lnTo>
                  <a:lnTo>
                    <a:pt x="9272359" y="130810"/>
                  </a:lnTo>
                  <a:lnTo>
                    <a:pt x="9230893" y="133350"/>
                  </a:lnTo>
                  <a:lnTo>
                    <a:pt x="9268600" y="134620"/>
                  </a:lnTo>
                  <a:lnTo>
                    <a:pt x="9340812" y="132080"/>
                  </a:lnTo>
                  <a:lnTo>
                    <a:pt x="9384551" y="137160"/>
                  </a:lnTo>
                  <a:lnTo>
                    <a:pt x="9426804" y="143510"/>
                  </a:lnTo>
                  <a:lnTo>
                    <a:pt x="9445663" y="147320"/>
                  </a:lnTo>
                  <a:lnTo>
                    <a:pt x="9455290" y="146050"/>
                  </a:lnTo>
                  <a:lnTo>
                    <a:pt x="9433789" y="134620"/>
                  </a:lnTo>
                  <a:lnTo>
                    <a:pt x="9432112" y="132080"/>
                  </a:lnTo>
                  <a:lnTo>
                    <a:pt x="9429585" y="128270"/>
                  </a:lnTo>
                  <a:lnTo>
                    <a:pt x="9423692" y="119380"/>
                  </a:lnTo>
                  <a:lnTo>
                    <a:pt x="9424492" y="111760"/>
                  </a:lnTo>
                  <a:lnTo>
                    <a:pt x="9425026" y="106680"/>
                  </a:lnTo>
                  <a:lnTo>
                    <a:pt x="9437827" y="97790"/>
                  </a:lnTo>
                  <a:lnTo>
                    <a:pt x="9459925" y="100330"/>
                  </a:lnTo>
                  <a:lnTo>
                    <a:pt x="9502788" y="106680"/>
                  </a:lnTo>
                  <a:lnTo>
                    <a:pt x="9548952" y="113030"/>
                  </a:lnTo>
                  <a:lnTo>
                    <a:pt x="9580943" y="118110"/>
                  </a:lnTo>
                  <a:lnTo>
                    <a:pt x="9588106" y="124460"/>
                  </a:lnTo>
                  <a:lnTo>
                    <a:pt x="9570441" y="130810"/>
                  </a:lnTo>
                  <a:lnTo>
                    <a:pt x="9551759" y="135890"/>
                  </a:lnTo>
                  <a:lnTo>
                    <a:pt x="9555861" y="142240"/>
                  </a:lnTo>
                  <a:lnTo>
                    <a:pt x="9556420" y="141897"/>
                  </a:lnTo>
                  <a:lnTo>
                    <a:pt x="9556788" y="142328"/>
                  </a:lnTo>
                  <a:lnTo>
                    <a:pt x="9561436" y="143459"/>
                  </a:lnTo>
                  <a:lnTo>
                    <a:pt x="9570631" y="144576"/>
                  </a:lnTo>
                  <a:lnTo>
                    <a:pt x="9585173" y="145643"/>
                  </a:lnTo>
                  <a:lnTo>
                    <a:pt x="9574949" y="144500"/>
                  </a:lnTo>
                  <a:lnTo>
                    <a:pt x="9566910" y="143383"/>
                  </a:lnTo>
                  <a:lnTo>
                    <a:pt x="9560662" y="142290"/>
                  </a:lnTo>
                  <a:lnTo>
                    <a:pt x="9557093" y="141490"/>
                  </a:lnTo>
                  <a:lnTo>
                    <a:pt x="9560039" y="139700"/>
                  </a:lnTo>
                  <a:lnTo>
                    <a:pt x="9568485" y="138430"/>
                  </a:lnTo>
                  <a:lnTo>
                    <a:pt x="9578251" y="137160"/>
                  </a:lnTo>
                  <a:lnTo>
                    <a:pt x="9586430" y="137160"/>
                  </a:lnTo>
                  <a:lnTo>
                    <a:pt x="9595587" y="139700"/>
                  </a:lnTo>
                  <a:lnTo>
                    <a:pt x="9596628" y="142240"/>
                  </a:lnTo>
                  <a:lnTo>
                    <a:pt x="9602889" y="143510"/>
                  </a:lnTo>
                  <a:lnTo>
                    <a:pt x="9627679" y="144780"/>
                  </a:lnTo>
                  <a:lnTo>
                    <a:pt x="9646501" y="142240"/>
                  </a:lnTo>
                  <a:lnTo>
                    <a:pt x="9673209" y="143510"/>
                  </a:lnTo>
                  <a:lnTo>
                    <a:pt x="9683293" y="143510"/>
                  </a:lnTo>
                  <a:lnTo>
                    <a:pt x="9675533" y="142240"/>
                  </a:lnTo>
                  <a:lnTo>
                    <a:pt x="9652241" y="138430"/>
                  </a:lnTo>
                  <a:lnTo>
                    <a:pt x="9682696" y="139700"/>
                  </a:lnTo>
                  <a:lnTo>
                    <a:pt x="9705086" y="140970"/>
                  </a:lnTo>
                  <a:lnTo>
                    <a:pt x="9729089" y="143510"/>
                  </a:lnTo>
                  <a:lnTo>
                    <a:pt x="9764408" y="144780"/>
                  </a:lnTo>
                  <a:lnTo>
                    <a:pt x="9765779" y="139700"/>
                  </a:lnTo>
                  <a:lnTo>
                    <a:pt x="9772002" y="138430"/>
                  </a:lnTo>
                  <a:lnTo>
                    <a:pt x="9778213" y="137160"/>
                  </a:lnTo>
                  <a:lnTo>
                    <a:pt x="9790633" y="134620"/>
                  </a:lnTo>
                  <a:lnTo>
                    <a:pt x="9828403" y="129540"/>
                  </a:lnTo>
                  <a:lnTo>
                    <a:pt x="9868522" y="128270"/>
                  </a:lnTo>
                  <a:lnTo>
                    <a:pt x="9865462" y="129540"/>
                  </a:lnTo>
                  <a:lnTo>
                    <a:pt x="9876625" y="133350"/>
                  </a:lnTo>
                  <a:lnTo>
                    <a:pt x="9882035" y="134620"/>
                  </a:lnTo>
                  <a:lnTo>
                    <a:pt x="9882530" y="134658"/>
                  </a:lnTo>
                  <a:lnTo>
                    <a:pt x="9886607" y="135509"/>
                  </a:lnTo>
                  <a:lnTo>
                    <a:pt x="9885502" y="135255"/>
                  </a:lnTo>
                  <a:lnTo>
                    <a:pt x="9883686" y="134734"/>
                  </a:lnTo>
                  <a:lnTo>
                    <a:pt x="9938702" y="138430"/>
                  </a:lnTo>
                  <a:lnTo>
                    <a:pt x="9988144" y="140970"/>
                  </a:lnTo>
                  <a:lnTo>
                    <a:pt x="10034638" y="144780"/>
                  </a:lnTo>
                  <a:lnTo>
                    <a:pt x="10082416" y="147320"/>
                  </a:lnTo>
                  <a:lnTo>
                    <a:pt x="10135743" y="151130"/>
                  </a:lnTo>
                  <a:lnTo>
                    <a:pt x="10147694" y="153670"/>
                  </a:lnTo>
                  <a:lnTo>
                    <a:pt x="10163975" y="156210"/>
                  </a:lnTo>
                  <a:lnTo>
                    <a:pt x="10174884" y="158750"/>
                  </a:lnTo>
                  <a:lnTo>
                    <a:pt x="10170744" y="161290"/>
                  </a:lnTo>
                  <a:lnTo>
                    <a:pt x="10192969" y="160020"/>
                  </a:lnTo>
                  <a:lnTo>
                    <a:pt x="10207663" y="158750"/>
                  </a:lnTo>
                  <a:lnTo>
                    <a:pt x="10183711" y="158750"/>
                  </a:lnTo>
                  <a:lnTo>
                    <a:pt x="10197020" y="151130"/>
                  </a:lnTo>
                  <a:lnTo>
                    <a:pt x="10233533" y="146050"/>
                  </a:lnTo>
                  <a:lnTo>
                    <a:pt x="10288816" y="142240"/>
                  </a:lnTo>
                  <a:lnTo>
                    <a:pt x="10358463" y="140970"/>
                  </a:lnTo>
                  <a:lnTo>
                    <a:pt x="10397680" y="143510"/>
                  </a:lnTo>
                  <a:lnTo>
                    <a:pt x="10407205" y="146050"/>
                  </a:lnTo>
                  <a:lnTo>
                    <a:pt x="10404386" y="148590"/>
                  </a:lnTo>
                  <a:lnTo>
                    <a:pt x="10406545" y="148590"/>
                  </a:lnTo>
                  <a:lnTo>
                    <a:pt x="10468546" y="151130"/>
                  </a:lnTo>
                  <a:lnTo>
                    <a:pt x="10510876" y="149860"/>
                  </a:lnTo>
                  <a:lnTo>
                    <a:pt x="10542295" y="148590"/>
                  </a:lnTo>
                  <a:lnTo>
                    <a:pt x="10571594" y="146050"/>
                  </a:lnTo>
                  <a:lnTo>
                    <a:pt x="10607497" y="146050"/>
                  </a:lnTo>
                  <a:lnTo>
                    <a:pt x="10658805" y="151130"/>
                  </a:lnTo>
                  <a:lnTo>
                    <a:pt x="10679849" y="157480"/>
                  </a:lnTo>
                  <a:lnTo>
                    <a:pt x="10679240" y="161290"/>
                  </a:lnTo>
                  <a:lnTo>
                    <a:pt x="10671467" y="166370"/>
                  </a:lnTo>
                  <a:lnTo>
                    <a:pt x="10670985" y="170180"/>
                  </a:lnTo>
                  <a:lnTo>
                    <a:pt x="10627347" y="167640"/>
                  </a:lnTo>
                  <a:lnTo>
                    <a:pt x="10591419" y="165100"/>
                  </a:lnTo>
                  <a:lnTo>
                    <a:pt x="10559428" y="161290"/>
                  </a:lnTo>
                  <a:lnTo>
                    <a:pt x="10527614" y="158750"/>
                  </a:lnTo>
                  <a:lnTo>
                    <a:pt x="10581589" y="165100"/>
                  </a:lnTo>
                  <a:lnTo>
                    <a:pt x="10538790" y="165100"/>
                  </a:lnTo>
                  <a:lnTo>
                    <a:pt x="10493934" y="162560"/>
                  </a:lnTo>
                  <a:lnTo>
                    <a:pt x="10564635" y="168910"/>
                  </a:lnTo>
                  <a:lnTo>
                    <a:pt x="10619651" y="171450"/>
                  </a:lnTo>
                  <a:lnTo>
                    <a:pt x="10807243" y="182880"/>
                  </a:lnTo>
                  <a:lnTo>
                    <a:pt x="10861700" y="187960"/>
                  </a:lnTo>
                  <a:lnTo>
                    <a:pt x="10895432" y="185420"/>
                  </a:lnTo>
                  <a:lnTo>
                    <a:pt x="10904969" y="184150"/>
                  </a:lnTo>
                  <a:lnTo>
                    <a:pt x="10901248" y="182880"/>
                  </a:lnTo>
                  <a:lnTo>
                    <a:pt x="10864685" y="181610"/>
                  </a:lnTo>
                  <a:lnTo>
                    <a:pt x="10860735" y="177800"/>
                  </a:lnTo>
                  <a:lnTo>
                    <a:pt x="10898911" y="175260"/>
                  </a:lnTo>
                  <a:lnTo>
                    <a:pt x="10887748" y="172720"/>
                  </a:lnTo>
                  <a:lnTo>
                    <a:pt x="10925886" y="171450"/>
                  </a:lnTo>
                  <a:lnTo>
                    <a:pt x="11011776" y="171450"/>
                  </a:lnTo>
                  <a:lnTo>
                    <a:pt x="11060938" y="175260"/>
                  </a:lnTo>
                  <a:lnTo>
                    <a:pt x="11073448" y="184150"/>
                  </a:lnTo>
                  <a:lnTo>
                    <a:pt x="11065574" y="181610"/>
                  </a:lnTo>
                  <a:lnTo>
                    <a:pt x="11048111" y="180340"/>
                  </a:lnTo>
                  <a:lnTo>
                    <a:pt x="11027232" y="177800"/>
                  </a:lnTo>
                  <a:lnTo>
                    <a:pt x="11009135" y="177800"/>
                  </a:lnTo>
                  <a:lnTo>
                    <a:pt x="11038269" y="180340"/>
                  </a:lnTo>
                  <a:lnTo>
                    <a:pt x="11076546" y="185420"/>
                  </a:lnTo>
                  <a:lnTo>
                    <a:pt x="11115421" y="189230"/>
                  </a:lnTo>
                  <a:lnTo>
                    <a:pt x="11146320" y="186690"/>
                  </a:lnTo>
                  <a:lnTo>
                    <a:pt x="11132604" y="184150"/>
                  </a:lnTo>
                  <a:lnTo>
                    <a:pt x="11098301" y="177800"/>
                  </a:lnTo>
                  <a:lnTo>
                    <a:pt x="11137379" y="177800"/>
                  </a:lnTo>
                  <a:lnTo>
                    <a:pt x="11179772" y="176530"/>
                  </a:lnTo>
                  <a:lnTo>
                    <a:pt x="11224324" y="176530"/>
                  </a:lnTo>
                  <a:lnTo>
                    <a:pt x="11269917" y="179070"/>
                  </a:lnTo>
                  <a:close/>
                </a:path>
                <a:path w="13291819" h="311785">
                  <a:moveTo>
                    <a:pt x="11278222" y="191465"/>
                  </a:moveTo>
                  <a:lnTo>
                    <a:pt x="11277702" y="190131"/>
                  </a:lnTo>
                  <a:lnTo>
                    <a:pt x="11271237" y="189750"/>
                  </a:lnTo>
                  <a:lnTo>
                    <a:pt x="11260569" y="189814"/>
                  </a:lnTo>
                  <a:lnTo>
                    <a:pt x="11247463" y="189776"/>
                  </a:lnTo>
                  <a:lnTo>
                    <a:pt x="11255197" y="190080"/>
                  </a:lnTo>
                  <a:lnTo>
                    <a:pt x="11262932" y="190449"/>
                  </a:lnTo>
                  <a:lnTo>
                    <a:pt x="11270628" y="190906"/>
                  </a:lnTo>
                  <a:lnTo>
                    <a:pt x="11278222" y="191465"/>
                  </a:lnTo>
                  <a:close/>
                </a:path>
                <a:path w="13291819" h="311785">
                  <a:moveTo>
                    <a:pt x="11323015" y="171704"/>
                  </a:moveTo>
                  <a:lnTo>
                    <a:pt x="11295558" y="173126"/>
                  </a:lnTo>
                  <a:lnTo>
                    <a:pt x="11318900" y="176504"/>
                  </a:lnTo>
                  <a:lnTo>
                    <a:pt x="11323015" y="171704"/>
                  </a:lnTo>
                  <a:close/>
                </a:path>
                <a:path w="13291819" h="311785">
                  <a:moveTo>
                    <a:pt x="11433188" y="176758"/>
                  </a:moveTo>
                  <a:lnTo>
                    <a:pt x="11386757" y="182194"/>
                  </a:lnTo>
                  <a:lnTo>
                    <a:pt x="11422291" y="181902"/>
                  </a:lnTo>
                  <a:lnTo>
                    <a:pt x="11433188" y="176758"/>
                  </a:lnTo>
                  <a:close/>
                </a:path>
                <a:path w="13291819" h="311785">
                  <a:moveTo>
                    <a:pt x="11480864" y="213766"/>
                  </a:moveTo>
                  <a:lnTo>
                    <a:pt x="11480229" y="205892"/>
                  </a:lnTo>
                  <a:lnTo>
                    <a:pt x="11462957" y="196011"/>
                  </a:lnTo>
                  <a:lnTo>
                    <a:pt x="11435347" y="186385"/>
                  </a:lnTo>
                  <a:lnTo>
                    <a:pt x="11435690" y="186080"/>
                  </a:lnTo>
                  <a:lnTo>
                    <a:pt x="11435931" y="185801"/>
                  </a:lnTo>
                  <a:lnTo>
                    <a:pt x="11436363" y="185508"/>
                  </a:lnTo>
                  <a:lnTo>
                    <a:pt x="11431219" y="185153"/>
                  </a:lnTo>
                  <a:lnTo>
                    <a:pt x="11432642" y="185572"/>
                  </a:lnTo>
                  <a:lnTo>
                    <a:pt x="11435321" y="186385"/>
                  </a:lnTo>
                  <a:lnTo>
                    <a:pt x="11433620" y="187909"/>
                  </a:lnTo>
                  <a:lnTo>
                    <a:pt x="11427739" y="189242"/>
                  </a:lnTo>
                  <a:lnTo>
                    <a:pt x="11412944" y="190195"/>
                  </a:lnTo>
                  <a:lnTo>
                    <a:pt x="11384509" y="190588"/>
                  </a:lnTo>
                  <a:lnTo>
                    <a:pt x="11407915" y="194208"/>
                  </a:lnTo>
                  <a:lnTo>
                    <a:pt x="11439754" y="198666"/>
                  </a:lnTo>
                  <a:lnTo>
                    <a:pt x="11460632" y="202819"/>
                  </a:lnTo>
                  <a:lnTo>
                    <a:pt x="11451133" y="205511"/>
                  </a:lnTo>
                  <a:lnTo>
                    <a:pt x="11414951" y="204165"/>
                  </a:lnTo>
                  <a:lnTo>
                    <a:pt x="11396358" y="202031"/>
                  </a:lnTo>
                  <a:lnTo>
                    <a:pt x="11384064" y="199301"/>
                  </a:lnTo>
                  <a:lnTo>
                    <a:pt x="11366805" y="196088"/>
                  </a:lnTo>
                  <a:lnTo>
                    <a:pt x="11365179" y="200215"/>
                  </a:lnTo>
                  <a:lnTo>
                    <a:pt x="11306226" y="205016"/>
                  </a:lnTo>
                  <a:lnTo>
                    <a:pt x="11297399" y="210375"/>
                  </a:lnTo>
                  <a:lnTo>
                    <a:pt x="11354397" y="210477"/>
                  </a:lnTo>
                  <a:lnTo>
                    <a:pt x="11351959" y="211556"/>
                  </a:lnTo>
                  <a:lnTo>
                    <a:pt x="11346840" y="212610"/>
                  </a:lnTo>
                  <a:lnTo>
                    <a:pt x="11344491" y="213804"/>
                  </a:lnTo>
                  <a:lnTo>
                    <a:pt x="11350346" y="215277"/>
                  </a:lnTo>
                  <a:lnTo>
                    <a:pt x="11362220" y="212432"/>
                  </a:lnTo>
                  <a:lnTo>
                    <a:pt x="11388001" y="211442"/>
                  </a:lnTo>
                  <a:lnTo>
                    <a:pt x="11422012" y="212890"/>
                  </a:lnTo>
                  <a:lnTo>
                    <a:pt x="11458588" y="217360"/>
                  </a:lnTo>
                  <a:lnTo>
                    <a:pt x="11480864" y="213766"/>
                  </a:lnTo>
                  <a:close/>
                </a:path>
                <a:path w="13291819" h="311785">
                  <a:moveTo>
                    <a:pt x="11548682" y="192963"/>
                  </a:moveTo>
                  <a:lnTo>
                    <a:pt x="11532438" y="191109"/>
                  </a:lnTo>
                  <a:lnTo>
                    <a:pt x="11516754" y="188798"/>
                  </a:lnTo>
                  <a:lnTo>
                    <a:pt x="11499736" y="185839"/>
                  </a:lnTo>
                  <a:lnTo>
                    <a:pt x="11479479" y="182041"/>
                  </a:lnTo>
                  <a:lnTo>
                    <a:pt x="11458893" y="182562"/>
                  </a:lnTo>
                  <a:lnTo>
                    <a:pt x="11446218" y="183375"/>
                  </a:lnTo>
                  <a:lnTo>
                    <a:pt x="11439385" y="184378"/>
                  </a:lnTo>
                  <a:lnTo>
                    <a:pt x="11436363" y="185508"/>
                  </a:lnTo>
                  <a:lnTo>
                    <a:pt x="11535448" y="192049"/>
                  </a:lnTo>
                  <a:lnTo>
                    <a:pt x="11528514" y="192392"/>
                  </a:lnTo>
                  <a:lnTo>
                    <a:pt x="11548682" y="192963"/>
                  </a:lnTo>
                  <a:close/>
                </a:path>
                <a:path w="13291819" h="311785">
                  <a:moveTo>
                    <a:pt x="11561851" y="222770"/>
                  </a:moveTo>
                  <a:lnTo>
                    <a:pt x="11560124" y="219811"/>
                  </a:lnTo>
                  <a:lnTo>
                    <a:pt x="11540249" y="219138"/>
                  </a:lnTo>
                  <a:lnTo>
                    <a:pt x="11527650" y="219367"/>
                  </a:lnTo>
                  <a:lnTo>
                    <a:pt x="11526317" y="220459"/>
                  </a:lnTo>
                  <a:lnTo>
                    <a:pt x="11540236" y="222338"/>
                  </a:lnTo>
                  <a:lnTo>
                    <a:pt x="11547221" y="221996"/>
                  </a:lnTo>
                  <a:lnTo>
                    <a:pt x="11554955" y="223126"/>
                  </a:lnTo>
                  <a:lnTo>
                    <a:pt x="11561851" y="222770"/>
                  </a:lnTo>
                  <a:close/>
                </a:path>
                <a:path w="13291819" h="311785">
                  <a:moveTo>
                    <a:pt x="11642204" y="195122"/>
                  </a:moveTo>
                  <a:lnTo>
                    <a:pt x="11632502" y="193154"/>
                  </a:lnTo>
                  <a:lnTo>
                    <a:pt x="11621338" y="191223"/>
                  </a:lnTo>
                  <a:lnTo>
                    <a:pt x="11611432" y="189941"/>
                  </a:lnTo>
                  <a:lnTo>
                    <a:pt x="11605527" y="189966"/>
                  </a:lnTo>
                  <a:lnTo>
                    <a:pt x="11614048" y="191300"/>
                  </a:lnTo>
                  <a:lnTo>
                    <a:pt x="11623065" y="192595"/>
                  </a:lnTo>
                  <a:lnTo>
                    <a:pt x="11642204" y="195122"/>
                  </a:lnTo>
                  <a:close/>
                </a:path>
                <a:path w="13291819" h="311785">
                  <a:moveTo>
                    <a:pt x="11691341" y="200583"/>
                  </a:moveTo>
                  <a:lnTo>
                    <a:pt x="11675809" y="198932"/>
                  </a:lnTo>
                  <a:lnTo>
                    <a:pt x="11669230" y="198234"/>
                  </a:lnTo>
                  <a:lnTo>
                    <a:pt x="11658879" y="197091"/>
                  </a:lnTo>
                  <a:lnTo>
                    <a:pt x="11652949" y="196418"/>
                  </a:lnTo>
                  <a:lnTo>
                    <a:pt x="11642204" y="195122"/>
                  </a:lnTo>
                  <a:lnTo>
                    <a:pt x="11644363" y="195592"/>
                  </a:lnTo>
                  <a:lnTo>
                    <a:pt x="11644808" y="195605"/>
                  </a:lnTo>
                  <a:lnTo>
                    <a:pt x="11648783" y="196608"/>
                  </a:lnTo>
                  <a:lnTo>
                    <a:pt x="11650116" y="197091"/>
                  </a:lnTo>
                  <a:lnTo>
                    <a:pt x="11645849" y="196481"/>
                  </a:lnTo>
                  <a:lnTo>
                    <a:pt x="11645494" y="196430"/>
                  </a:lnTo>
                  <a:lnTo>
                    <a:pt x="11645176" y="196481"/>
                  </a:lnTo>
                  <a:lnTo>
                    <a:pt x="11643512" y="196418"/>
                  </a:lnTo>
                  <a:lnTo>
                    <a:pt x="11642814" y="197142"/>
                  </a:lnTo>
                  <a:lnTo>
                    <a:pt x="11641011" y="197700"/>
                  </a:lnTo>
                  <a:lnTo>
                    <a:pt x="11639067" y="198234"/>
                  </a:lnTo>
                  <a:lnTo>
                    <a:pt x="11626926" y="196799"/>
                  </a:lnTo>
                  <a:lnTo>
                    <a:pt x="11627701" y="196342"/>
                  </a:lnTo>
                  <a:lnTo>
                    <a:pt x="11643512" y="196418"/>
                  </a:lnTo>
                  <a:lnTo>
                    <a:pt x="11643830" y="196176"/>
                  </a:lnTo>
                  <a:lnTo>
                    <a:pt x="11644605" y="195961"/>
                  </a:lnTo>
                  <a:lnTo>
                    <a:pt x="11644719" y="195681"/>
                  </a:lnTo>
                  <a:lnTo>
                    <a:pt x="11644363" y="195592"/>
                  </a:lnTo>
                  <a:lnTo>
                    <a:pt x="11548682" y="192963"/>
                  </a:lnTo>
                  <a:lnTo>
                    <a:pt x="11565001" y="194322"/>
                  </a:lnTo>
                  <a:lnTo>
                    <a:pt x="11584597" y="195580"/>
                  </a:lnTo>
                  <a:lnTo>
                    <a:pt x="11639067" y="198259"/>
                  </a:lnTo>
                  <a:lnTo>
                    <a:pt x="11622672" y="200914"/>
                  </a:lnTo>
                  <a:lnTo>
                    <a:pt x="11604435" y="202920"/>
                  </a:lnTo>
                  <a:lnTo>
                    <a:pt x="11594694" y="205511"/>
                  </a:lnTo>
                  <a:lnTo>
                    <a:pt x="11603761" y="209931"/>
                  </a:lnTo>
                  <a:lnTo>
                    <a:pt x="11635765" y="210896"/>
                  </a:lnTo>
                  <a:lnTo>
                    <a:pt x="11651196" y="209994"/>
                  </a:lnTo>
                  <a:lnTo>
                    <a:pt x="11662181" y="208457"/>
                  </a:lnTo>
                  <a:lnTo>
                    <a:pt x="11680876" y="207518"/>
                  </a:lnTo>
                  <a:lnTo>
                    <a:pt x="11649469" y="205892"/>
                  </a:lnTo>
                  <a:lnTo>
                    <a:pt x="11643081" y="204978"/>
                  </a:lnTo>
                  <a:lnTo>
                    <a:pt x="11659756" y="203390"/>
                  </a:lnTo>
                  <a:lnTo>
                    <a:pt x="11660035" y="201752"/>
                  </a:lnTo>
                  <a:lnTo>
                    <a:pt x="11639766" y="198932"/>
                  </a:lnTo>
                  <a:lnTo>
                    <a:pt x="11653520" y="199161"/>
                  </a:lnTo>
                  <a:lnTo>
                    <a:pt x="11666639" y="199517"/>
                  </a:lnTo>
                  <a:lnTo>
                    <a:pt x="11691341" y="200583"/>
                  </a:lnTo>
                  <a:close/>
                </a:path>
                <a:path w="13291819" h="311785">
                  <a:moveTo>
                    <a:pt x="11719903" y="190296"/>
                  </a:moveTo>
                  <a:lnTo>
                    <a:pt x="11709476" y="190309"/>
                  </a:lnTo>
                  <a:lnTo>
                    <a:pt x="11699075" y="190512"/>
                  </a:lnTo>
                  <a:lnTo>
                    <a:pt x="11688674" y="190957"/>
                  </a:lnTo>
                  <a:lnTo>
                    <a:pt x="11678260" y="191719"/>
                  </a:lnTo>
                  <a:lnTo>
                    <a:pt x="11688216" y="191541"/>
                  </a:lnTo>
                  <a:lnTo>
                    <a:pt x="11698440" y="191223"/>
                  </a:lnTo>
                  <a:lnTo>
                    <a:pt x="11719903" y="190296"/>
                  </a:lnTo>
                  <a:close/>
                </a:path>
                <a:path w="13291819" h="311785">
                  <a:moveTo>
                    <a:pt x="11782539" y="205282"/>
                  </a:moveTo>
                  <a:lnTo>
                    <a:pt x="11778247" y="203822"/>
                  </a:lnTo>
                  <a:lnTo>
                    <a:pt x="11762702" y="202387"/>
                  </a:lnTo>
                  <a:lnTo>
                    <a:pt x="11746192" y="202692"/>
                  </a:lnTo>
                  <a:lnTo>
                    <a:pt x="11728869" y="202349"/>
                  </a:lnTo>
                  <a:lnTo>
                    <a:pt x="11691341" y="200583"/>
                  </a:lnTo>
                  <a:lnTo>
                    <a:pt x="11712677" y="202717"/>
                  </a:lnTo>
                  <a:lnTo>
                    <a:pt x="11734152" y="204660"/>
                  </a:lnTo>
                  <a:lnTo>
                    <a:pt x="11755539" y="206400"/>
                  </a:lnTo>
                  <a:lnTo>
                    <a:pt x="11776608" y="207899"/>
                  </a:lnTo>
                  <a:lnTo>
                    <a:pt x="11780406" y="206692"/>
                  </a:lnTo>
                  <a:lnTo>
                    <a:pt x="11782539" y="205282"/>
                  </a:lnTo>
                  <a:close/>
                </a:path>
                <a:path w="13291819" h="311785">
                  <a:moveTo>
                    <a:pt x="11814556" y="195859"/>
                  </a:moveTo>
                  <a:lnTo>
                    <a:pt x="11806834" y="193103"/>
                  </a:lnTo>
                  <a:lnTo>
                    <a:pt x="11799303" y="190639"/>
                  </a:lnTo>
                  <a:lnTo>
                    <a:pt x="11804421" y="189204"/>
                  </a:lnTo>
                  <a:lnTo>
                    <a:pt x="11781168" y="188582"/>
                  </a:lnTo>
                  <a:lnTo>
                    <a:pt x="11759438" y="188734"/>
                  </a:lnTo>
                  <a:lnTo>
                    <a:pt x="11739067" y="189395"/>
                  </a:lnTo>
                  <a:lnTo>
                    <a:pt x="11719916" y="190284"/>
                  </a:lnTo>
                  <a:lnTo>
                    <a:pt x="11740032" y="190804"/>
                  </a:lnTo>
                  <a:lnTo>
                    <a:pt x="11761356" y="192227"/>
                  </a:lnTo>
                  <a:lnTo>
                    <a:pt x="11784470" y="194640"/>
                  </a:lnTo>
                  <a:lnTo>
                    <a:pt x="11810009" y="198132"/>
                  </a:lnTo>
                  <a:lnTo>
                    <a:pt x="11814556" y="195859"/>
                  </a:lnTo>
                  <a:close/>
                </a:path>
                <a:path w="13291819" h="311785">
                  <a:moveTo>
                    <a:pt x="11827535" y="210337"/>
                  </a:moveTo>
                  <a:lnTo>
                    <a:pt x="11802872" y="209359"/>
                  </a:lnTo>
                  <a:lnTo>
                    <a:pt x="11789956" y="208699"/>
                  </a:lnTo>
                  <a:lnTo>
                    <a:pt x="11776608" y="207899"/>
                  </a:lnTo>
                  <a:lnTo>
                    <a:pt x="11774792" y="208546"/>
                  </a:lnTo>
                  <a:lnTo>
                    <a:pt x="11774437" y="209029"/>
                  </a:lnTo>
                  <a:lnTo>
                    <a:pt x="11781295" y="209219"/>
                  </a:lnTo>
                  <a:lnTo>
                    <a:pt x="11795747" y="210553"/>
                  </a:lnTo>
                  <a:lnTo>
                    <a:pt x="11807787" y="211035"/>
                  </a:lnTo>
                  <a:lnTo>
                    <a:pt x="11818137" y="210883"/>
                  </a:lnTo>
                  <a:lnTo>
                    <a:pt x="11827535" y="210337"/>
                  </a:lnTo>
                  <a:close/>
                </a:path>
                <a:path w="13291819" h="311785">
                  <a:moveTo>
                    <a:pt x="11855348" y="225831"/>
                  </a:moveTo>
                  <a:lnTo>
                    <a:pt x="11775707" y="223215"/>
                  </a:lnTo>
                  <a:lnTo>
                    <a:pt x="11815877" y="230644"/>
                  </a:lnTo>
                  <a:lnTo>
                    <a:pt x="11814010" y="227660"/>
                  </a:lnTo>
                  <a:lnTo>
                    <a:pt x="11838686" y="229374"/>
                  </a:lnTo>
                  <a:lnTo>
                    <a:pt x="11849443" y="228968"/>
                  </a:lnTo>
                  <a:lnTo>
                    <a:pt x="11852808" y="227457"/>
                  </a:lnTo>
                  <a:lnTo>
                    <a:pt x="11855348" y="225831"/>
                  </a:lnTo>
                  <a:close/>
                </a:path>
                <a:path w="13291819" h="311785">
                  <a:moveTo>
                    <a:pt x="11859146" y="208889"/>
                  </a:moveTo>
                  <a:lnTo>
                    <a:pt x="11852250" y="207264"/>
                  </a:lnTo>
                  <a:lnTo>
                    <a:pt x="11853075" y="207886"/>
                  </a:lnTo>
                  <a:lnTo>
                    <a:pt x="11855945" y="208915"/>
                  </a:lnTo>
                  <a:lnTo>
                    <a:pt x="11859146" y="208889"/>
                  </a:lnTo>
                  <a:close/>
                </a:path>
                <a:path w="13291819" h="311785">
                  <a:moveTo>
                    <a:pt x="11863019" y="210896"/>
                  </a:moveTo>
                  <a:lnTo>
                    <a:pt x="11860416" y="210337"/>
                  </a:lnTo>
                  <a:lnTo>
                    <a:pt x="11857800" y="209575"/>
                  </a:lnTo>
                  <a:lnTo>
                    <a:pt x="11855945" y="208915"/>
                  </a:lnTo>
                  <a:lnTo>
                    <a:pt x="11848097" y="209080"/>
                  </a:lnTo>
                  <a:lnTo>
                    <a:pt x="11840883" y="209423"/>
                  </a:lnTo>
                  <a:lnTo>
                    <a:pt x="11827535" y="210337"/>
                  </a:lnTo>
                  <a:lnTo>
                    <a:pt x="11837086" y="210629"/>
                  </a:lnTo>
                  <a:lnTo>
                    <a:pt x="11846217" y="210832"/>
                  </a:lnTo>
                  <a:lnTo>
                    <a:pt x="11854891" y="210921"/>
                  </a:lnTo>
                  <a:lnTo>
                    <a:pt x="11863019" y="210896"/>
                  </a:lnTo>
                  <a:close/>
                </a:path>
                <a:path w="13291819" h="311785">
                  <a:moveTo>
                    <a:pt x="11868252" y="211861"/>
                  </a:moveTo>
                  <a:lnTo>
                    <a:pt x="11867794" y="210908"/>
                  </a:lnTo>
                  <a:lnTo>
                    <a:pt x="11864416" y="210908"/>
                  </a:lnTo>
                  <a:lnTo>
                    <a:pt x="11863032" y="210896"/>
                  </a:lnTo>
                  <a:lnTo>
                    <a:pt x="11865915" y="211556"/>
                  </a:lnTo>
                  <a:lnTo>
                    <a:pt x="11868252" y="211861"/>
                  </a:lnTo>
                  <a:close/>
                </a:path>
                <a:path w="13291819" h="311785">
                  <a:moveTo>
                    <a:pt x="11954802" y="202526"/>
                  </a:moveTo>
                  <a:lnTo>
                    <a:pt x="11907304" y="206121"/>
                  </a:lnTo>
                  <a:lnTo>
                    <a:pt x="11928094" y="205219"/>
                  </a:lnTo>
                  <a:lnTo>
                    <a:pt x="11954802" y="202526"/>
                  </a:lnTo>
                  <a:close/>
                </a:path>
                <a:path w="13291819" h="311785">
                  <a:moveTo>
                    <a:pt x="11979021" y="218935"/>
                  </a:moveTo>
                  <a:lnTo>
                    <a:pt x="11978386" y="218719"/>
                  </a:lnTo>
                  <a:lnTo>
                    <a:pt x="11938813" y="215773"/>
                  </a:lnTo>
                  <a:lnTo>
                    <a:pt x="11979021" y="218935"/>
                  </a:lnTo>
                  <a:close/>
                </a:path>
                <a:path w="13291819" h="311785">
                  <a:moveTo>
                    <a:pt x="11996725" y="220014"/>
                  </a:moveTo>
                  <a:lnTo>
                    <a:pt x="11993220" y="218605"/>
                  </a:lnTo>
                  <a:lnTo>
                    <a:pt x="11987022" y="216662"/>
                  </a:lnTo>
                  <a:lnTo>
                    <a:pt x="11976583" y="214401"/>
                  </a:lnTo>
                  <a:lnTo>
                    <a:pt x="11960428" y="212077"/>
                  </a:lnTo>
                  <a:lnTo>
                    <a:pt x="11978386" y="218706"/>
                  </a:lnTo>
                  <a:lnTo>
                    <a:pt x="11996725" y="220014"/>
                  </a:lnTo>
                  <a:close/>
                </a:path>
                <a:path w="13291819" h="311785">
                  <a:moveTo>
                    <a:pt x="12001335" y="220345"/>
                  </a:moveTo>
                  <a:lnTo>
                    <a:pt x="11998389" y="220129"/>
                  </a:lnTo>
                  <a:lnTo>
                    <a:pt x="11996725" y="220014"/>
                  </a:lnTo>
                  <a:lnTo>
                    <a:pt x="11998439" y="220662"/>
                  </a:lnTo>
                  <a:lnTo>
                    <a:pt x="11999493" y="220916"/>
                  </a:lnTo>
                  <a:lnTo>
                    <a:pt x="12001335" y="220345"/>
                  </a:lnTo>
                  <a:close/>
                </a:path>
                <a:path w="13291819" h="311785">
                  <a:moveTo>
                    <a:pt x="12023649" y="228638"/>
                  </a:moveTo>
                  <a:lnTo>
                    <a:pt x="12005335" y="226949"/>
                  </a:lnTo>
                  <a:lnTo>
                    <a:pt x="11999316" y="228739"/>
                  </a:lnTo>
                  <a:lnTo>
                    <a:pt x="12023649" y="228638"/>
                  </a:lnTo>
                  <a:close/>
                </a:path>
                <a:path w="13291819" h="311785">
                  <a:moveTo>
                    <a:pt x="12077040" y="228396"/>
                  </a:moveTo>
                  <a:lnTo>
                    <a:pt x="12023649" y="228638"/>
                  </a:lnTo>
                  <a:lnTo>
                    <a:pt x="12073052" y="233172"/>
                  </a:lnTo>
                  <a:lnTo>
                    <a:pt x="12072163" y="231686"/>
                  </a:lnTo>
                  <a:lnTo>
                    <a:pt x="12063387" y="228993"/>
                  </a:lnTo>
                  <a:lnTo>
                    <a:pt x="12077040" y="228396"/>
                  </a:lnTo>
                  <a:close/>
                </a:path>
                <a:path w="13291819" h="311785">
                  <a:moveTo>
                    <a:pt x="12116257" y="257238"/>
                  </a:moveTo>
                  <a:lnTo>
                    <a:pt x="12113336" y="256552"/>
                  </a:lnTo>
                  <a:lnTo>
                    <a:pt x="12113489" y="256184"/>
                  </a:lnTo>
                  <a:lnTo>
                    <a:pt x="12113285" y="255765"/>
                  </a:lnTo>
                  <a:lnTo>
                    <a:pt x="12107075" y="256019"/>
                  </a:lnTo>
                  <a:lnTo>
                    <a:pt x="12104700" y="256324"/>
                  </a:lnTo>
                  <a:lnTo>
                    <a:pt x="12116257" y="257238"/>
                  </a:lnTo>
                  <a:close/>
                </a:path>
                <a:path w="13291819" h="311785">
                  <a:moveTo>
                    <a:pt x="12122823" y="226060"/>
                  </a:moveTo>
                  <a:lnTo>
                    <a:pt x="12076011" y="226263"/>
                  </a:lnTo>
                  <a:lnTo>
                    <a:pt x="12101220" y="227888"/>
                  </a:lnTo>
                  <a:lnTo>
                    <a:pt x="12115940" y="228206"/>
                  </a:lnTo>
                  <a:lnTo>
                    <a:pt x="12122404" y="227507"/>
                  </a:lnTo>
                  <a:lnTo>
                    <a:pt x="12122823" y="226060"/>
                  </a:lnTo>
                  <a:close/>
                </a:path>
                <a:path w="13291819" h="311785">
                  <a:moveTo>
                    <a:pt x="12137657" y="252730"/>
                  </a:moveTo>
                  <a:lnTo>
                    <a:pt x="12118670" y="249516"/>
                  </a:lnTo>
                  <a:lnTo>
                    <a:pt x="12111863" y="249809"/>
                  </a:lnTo>
                  <a:lnTo>
                    <a:pt x="12082196" y="245668"/>
                  </a:lnTo>
                  <a:lnTo>
                    <a:pt x="12054751" y="240842"/>
                  </a:lnTo>
                  <a:lnTo>
                    <a:pt x="12035752" y="236791"/>
                  </a:lnTo>
                  <a:lnTo>
                    <a:pt x="12031421" y="234975"/>
                  </a:lnTo>
                  <a:lnTo>
                    <a:pt x="12039625" y="239001"/>
                  </a:lnTo>
                  <a:lnTo>
                    <a:pt x="12048935" y="242824"/>
                  </a:lnTo>
                  <a:lnTo>
                    <a:pt x="12060936" y="246811"/>
                  </a:lnTo>
                  <a:lnTo>
                    <a:pt x="12077205" y="251320"/>
                  </a:lnTo>
                  <a:lnTo>
                    <a:pt x="12089117" y="250418"/>
                  </a:lnTo>
                  <a:lnTo>
                    <a:pt x="12098592" y="250380"/>
                  </a:lnTo>
                  <a:lnTo>
                    <a:pt x="12112638" y="251294"/>
                  </a:lnTo>
                  <a:lnTo>
                    <a:pt x="12120829" y="252971"/>
                  </a:lnTo>
                  <a:lnTo>
                    <a:pt x="12119915" y="253923"/>
                  </a:lnTo>
                  <a:lnTo>
                    <a:pt x="12115533" y="254685"/>
                  </a:lnTo>
                  <a:lnTo>
                    <a:pt x="12113285" y="255765"/>
                  </a:lnTo>
                  <a:lnTo>
                    <a:pt x="12125871" y="255333"/>
                  </a:lnTo>
                  <a:lnTo>
                    <a:pt x="12137022" y="254495"/>
                  </a:lnTo>
                  <a:lnTo>
                    <a:pt x="12137657" y="252730"/>
                  </a:lnTo>
                  <a:close/>
                </a:path>
                <a:path w="13291819" h="311785">
                  <a:moveTo>
                    <a:pt x="12154103" y="225920"/>
                  </a:moveTo>
                  <a:lnTo>
                    <a:pt x="12124817" y="221843"/>
                  </a:lnTo>
                  <a:lnTo>
                    <a:pt x="12112104" y="219595"/>
                  </a:lnTo>
                  <a:lnTo>
                    <a:pt x="12106008" y="217309"/>
                  </a:lnTo>
                  <a:lnTo>
                    <a:pt x="12103252" y="219062"/>
                  </a:lnTo>
                  <a:lnTo>
                    <a:pt x="12119839" y="223380"/>
                  </a:lnTo>
                  <a:lnTo>
                    <a:pt x="12122823" y="226060"/>
                  </a:lnTo>
                  <a:lnTo>
                    <a:pt x="12154103" y="225920"/>
                  </a:lnTo>
                  <a:close/>
                </a:path>
                <a:path w="13291819" h="311785">
                  <a:moveTo>
                    <a:pt x="12197893" y="239941"/>
                  </a:moveTo>
                  <a:lnTo>
                    <a:pt x="12173864" y="240677"/>
                  </a:lnTo>
                  <a:lnTo>
                    <a:pt x="12151995" y="241757"/>
                  </a:lnTo>
                  <a:lnTo>
                    <a:pt x="12145582" y="244157"/>
                  </a:lnTo>
                  <a:lnTo>
                    <a:pt x="12167946" y="248881"/>
                  </a:lnTo>
                  <a:lnTo>
                    <a:pt x="12175173" y="246722"/>
                  </a:lnTo>
                  <a:lnTo>
                    <a:pt x="12174817" y="244182"/>
                  </a:lnTo>
                  <a:lnTo>
                    <a:pt x="12178500" y="241757"/>
                  </a:lnTo>
                  <a:lnTo>
                    <a:pt x="12197893" y="239941"/>
                  </a:lnTo>
                  <a:close/>
                </a:path>
                <a:path w="13291819" h="311785">
                  <a:moveTo>
                    <a:pt x="12349798" y="243560"/>
                  </a:moveTo>
                  <a:lnTo>
                    <a:pt x="12346038" y="242430"/>
                  </a:lnTo>
                  <a:lnTo>
                    <a:pt x="12340285" y="241744"/>
                  </a:lnTo>
                  <a:lnTo>
                    <a:pt x="12327877" y="243433"/>
                  </a:lnTo>
                  <a:lnTo>
                    <a:pt x="12349798" y="243560"/>
                  </a:lnTo>
                  <a:close/>
                </a:path>
                <a:path w="13291819" h="311785">
                  <a:moveTo>
                    <a:pt x="12396318" y="243840"/>
                  </a:moveTo>
                  <a:lnTo>
                    <a:pt x="12349798" y="243560"/>
                  </a:lnTo>
                  <a:lnTo>
                    <a:pt x="12355817" y="245427"/>
                  </a:lnTo>
                  <a:lnTo>
                    <a:pt x="12356249" y="248399"/>
                  </a:lnTo>
                  <a:lnTo>
                    <a:pt x="12371146" y="243967"/>
                  </a:lnTo>
                  <a:lnTo>
                    <a:pt x="12370613" y="245059"/>
                  </a:lnTo>
                  <a:lnTo>
                    <a:pt x="12374817" y="245033"/>
                  </a:lnTo>
                  <a:lnTo>
                    <a:pt x="12383465" y="244449"/>
                  </a:lnTo>
                  <a:lnTo>
                    <a:pt x="12396318" y="243840"/>
                  </a:lnTo>
                  <a:close/>
                </a:path>
                <a:path w="13291819" h="311785">
                  <a:moveTo>
                    <a:pt x="12396661" y="251129"/>
                  </a:moveTo>
                  <a:lnTo>
                    <a:pt x="12304903" y="252082"/>
                  </a:lnTo>
                  <a:lnTo>
                    <a:pt x="12319660" y="252971"/>
                  </a:lnTo>
                  <a:lnTo>
                    <a:pt x="12396661" y="251129"/>
                  </a:lnTo>
                  <a:close/>
                </a:path>
                <a:path w="13291819" h="311785">
                  <a:moveTo>
                    <a:pt x="12410656" y="239166"/>
                  </a:moveTo>
                  <a:lnTo>
                    <a:pt x="12400026" y="237159"/>
                  </a:lnTo>
                  <a:lnTo>
                    <a:pt x="12386107" y="235280"/>
                  </a:lnTo>
                  <a:lnTo>
                    <a:pt x="12376429" y="233794"/>
                  </a:lnTo>
                  <a:lnTo>
                    <a:pt x="12378550" y="232943"/>
                  </a:lnTo>
                  <a:lnTo>
                    <a:pt x="12355233" y="232778"/>
                  </a:lnTo>
                  <a:lnTo>
                    <a:pt x="12348032" y="233895"/>
                  </a:lnTo>
                  <a:lnTo>
                    <a:pt x="12353531" y="236181"/>
                  </a:lnTo>
                  <a:lnTo>
                    <a:pt x="12368289" y="239496"/>
                  </a:lnTo>
                  <a:lnTo>
                    <a:pt x="12410656" y="239166"/>
                  </a:lnTo>
                  <a:close/>
                </a:path>
                <a:path w="13291819" h="311785">
                  <a:moveTo>
                    <a:pt x="12488723" y="253631"/>
                  </a:moveTo>
                  <a:lnTo>
                    <a:pt x="12469647" y="250405"/>
                  </a:lnTo>
                  <a:lnTo>
                    <a:pt x="12422454" y="246964"/>
                  </a:lnTo>
                  <a:lnTo>
                    <a:pt x="12440145" y="249529"/>
                  </a:lnTo>
                  <a:lnTo>
                    <a:pt x="12452947" y="251752"/>
                  </a:lnTo>
                  <a:lnTo>
                    <a:pt x="12453353" y="253352"/>
                  </a:lnTo>
                  <a:lnTo>
                    <a:pt x="12433897" y="254088"/>
                  </a:lnTo>
                  <a:lnTo>
                    <a:pt x="12477521" y="255308"/>
                  </a:lnTo>
                  <a:lnTo>
                    <a:pt x="12488723" y="253631"/>
                  </a:lnTo>
                  <a:close/>
                </a:path>
                <a:path w="13291819" h="311785">
                  <a:moveTo>
                    <a:pt x="12526797" y="247815"/>
                  </a:moveTo>
                  <a:lnTo>
                    <a:pt x="12520447" y="246659"/>
                  </a:lnTo>
                  <a:lnTo>
                    <a:pt x="12511977" y="245948"/>
                  </a:lnTo>
                  <a:lnTo>
                    <a:pt x="12516193" y="247548"/>
                  </a:lnTo>
                  <a:lnTo>
                    <a:pt x="12485307" y="245059"/>
                  </a:lnTo>
                  <a:lnTo>
                    <a:pt x="12485040" y="247002"/>
                  </a:lnTo>
                  <a:lnTo>
                    <a:pt x="12480455" y="247319"/>
                  </a:lnTo>
                  <a:lnTo>
                    <a:pt x="12487707" y="247484"/>
                  </a:lnTo>
                  <a:lnTo>
                    <a:pt x="12522987" y="248945"/>
                  </a:lnTo>
                  <a:lnTo>
                    <a:pt x="12516218" y="247561"/>
                  </a:lnTo>
                  <a:lnTo>
                    <a:pt x="12526797" y="247815"/>
                  </a:lnTo>
                  <a:close/>
                </a:path>
                <a:path w="13291819" h="311785">
                  <a:moveTo>
                    <a:pt x="12688608" y="288810"/>
                  </a:moveTo>
                  <a:lnTo>
                    <a:pt x="12673343" y="287985"/>
                  </a:lnTo>
                  <a:lnTo>
                    <a:pt x="12653315" y="285889"/>
                  </a:lnTo>
                  <a:lnTo>
                    <a:pt x="12636195" y="284264"/>
                  </a:lnTo>
                  <a:lnTo>
                    <a:pt x="12629667" y="284822"/>
                  </a:lnTo>
                  <a:lnTo>
                    <a:pt x="12661062" y="289814"/>
                  </a:lnTo>
                  <a:lnTo>
                    <a:pt x="12688608" y="288810"/>
                  </a:lnTo>
                  <a:close/>
                </a:path>
                <a:path w="13291819" h="311785">
                  <a:moveTo>
                    <a:pt x="12843548" y="287820"/>
                  </a:moveTo>
                  <a:lnTo>
                    <a:pt x="12791377" y="285343"/>
                  </a:lnTo>
                  <a:lnTo>
                    <a:pt x="12737300" y="283057"/>
                  </a:lnTo>
                  <a:lnTo>
                    <a:pt x="12686932" y="280365"/>
                  </a:lnTo>
                  <a:lnTo>
                    <a:pt x="12645835" y="276618"/>
                  </a:lnTo>
                  <a:lnTo>
                    <a:pt x="12675730" y="282498"/>
                  </a:lnTo>
                  <a:lnTo>
                    <a:pt x="12718161" y="285076"/>
                  </a:lnTo>
                  <a:lnTo>
                    <a:pt x="12765443" y="286905"/>
                  </a:lnTo>
                  <a:lnTo>
                    <a:pt x="12809842" y="290563"/>
                  </a:lnTo>
                  <a:lnTo>
                    <a:pt x="12818605" y="293281"/>
                  </a:lnTo>
                  <a:lnTo>
                    <a:pt x="12843548" y="287820"/>
                  </a:lnTo>
                  <a:close/>
                </a:path>
                <a:path w="13291819" h="311785">
                  <a:moveTo>
                    <a:pt x="12955410" y="297522"/>
                  </a:moveTo>
                  <a:lnTo>
                    <a:pt x="12907150" y="299275"/>
                  </a:lnTo>
                  <a:lnTo>
                    <a:pt x="12949504" y="299262"/>
                  </a:lnTo>
                  <a:lnTo>
                    <a:pt x="12955410" y="297522"/>
                  </a:lnTo>
                  <a:close/>
                </a:path>
                <a:path w="13291819" h="311785">
                  <a:moveTo>
                    <a:pt x="13291211" y="306692"/>
                  </a:moveTo>
                  <a:lnTo>
                    <a:pt x="13274878" y="307086"/>
                  </a:lnTo>
                  <a:lnTo>
                    <a:pt x="13271081" y="309079"/>
                  </a:lnTo>
                  <a:lnTo>
                    <a:pt x="13273342" y="311035"/>
                  </a:lnTo>
                  <a:lnTo>
                    <a:pt x="13275183" y="311327"/>
                  </a:lnTo>
                  <a:lnTo>
                    <a:pt x="13285546" y="311531"/>
                  </a:lnTo>
                  <a:lnTo>
                    <a:pt x="13289420" y="310019"/>
                  </a:lnTo>
                  <a:lnTo>
                    <a:pt x="13290182" y="308000"/>
                  </a:lnTo>
                  <a:lnTo>
                    <a:pt x="13291211" y="30669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979563" y="1583067"/>
              <a:ext cx="10600055" cy="128270"/>
            </a:xfrm>
            <a:custGeom>
              <a:avLst/>
              <a:gdLst/>
              <a:ahLst/>
              <a:cxnLst/>
              <a:rect l="l" t="t" r="r" b="b"/>
              <a:pathLst>
                <a:path w="10600055" h="128269">
                  <a:moveTo>
                    <a:pt x="37020" y="126250"/>
                  </a:moveTo>
                  <a:lnTo>
                    <a:pt x="26060" y="118681"/>
                  </a:lnTo>
                  <a:lnTo>
                    <a:pt x="0" y="127787"/>
                  </a:lnTo>
                  <a:lnTo>
                    <a:pt x="8902" y="126936"/>
                  </a:lnTo>
                  <a:lnTo>
                    <a:pt x="19354" y="126123"/>
                  </a:lnTo>
                  <a:lnTo>
                    <a:pt x="29375" y="125768"/>
                  </a:lnTo>
                  <a:lnTo>
                    <a:pt x="37020" y="126250"/>
                  </a:lnTo>
                  <a:close/>
                </a:path>
                <a:path w="10600055" h="128269">
                  <a:moveTo>
                    <a:pt x="121259" y="111353"/>
                  </a:moveTo>
                  <a:lnTo>
                    <a:pt x="76860" y="111429"/>
                  </a:lnTo>
                  <a:lnTo>
                    <a:pt x="105689" y="113982"/>
                  </a:lnTo>
                  <a:lnTo>
                    <a:pt x="121259" y="111353"/>
                  </a:lnTo>
                  <a:close/>
                </a:path>
                <a:path w="10600055" h="128269">
                  <a:moveTo>
                    <a:pt x="5046192" y="17754"/>
                  </a:moveTo>
                  <a:lnTo>
                    <a:pt x="5016297" y="17399"/>
                  </a:lnTo>
                  <a:lnTo>
                    <a:pt x="4994605" y="15684"/>
                  </a:lnTo>
                  <a:lnTo>
                    <a:pt x="4982375" y="15379"/>
                  </a:lnTo>
                  <a:lnTo>
                    <a:pt x="4980825" y="19291"/>
                  </a:lnTo>
                  <a:lnTo>
                    <a:pt x="4996815" y="19088"/>
                  </a:lnTo>
                  <a:lnTo>
                    <a:pt x="5030165" y="17945"/>
                  </a:lnTo>
                  <a:lnTo>
                    <a:pt x="5046192" y="17754"/>
                  </a:lnTo>
                  <a:close/>
                </a:path>
                <a:path w="10600055" h="128269">
                  <a:moveTo>
                    <a:pt x="5494858" y="7480"/>
                  </a:moveTo>
                  <a:lnTo>
                    <a:pt x="5475541" y="0"/>
                  </a:lnTo>
                  <a:lnTo>
                    <a:pt x="5484533" y="7302"/>
                  </a:lnTo>
                  <a:lnTo>
                    <a:pt x="5494858" y="7480"/>
                  </a:lnTo>
                  <a:close/>
                </a:path>
                <a:path w="10600055" h="128269">
                  <a:moveTo>
                    <a:pt x="6088151" y="12153"/>
                  </a:moveTo>
                  <a:lnTo>
                    <a:pt x="6082246" y="10883"/>
                  </a:lnTo>
                  <a:lnTo>
                    <a:pt x="6074384" y="10147"/>
                  </a:lnTo>
                  <a:lnTo>
                    <a:pt x="6063907" y="9740"/>
                  </a:lnTo>
                  <a:lnTo>
                    <a:pt x="6050191" y="9474"/>
                  </a:lnTo>
                  <a:lnTo>
                    <a:pt x="6084760" y="14135"/>
                  </a:lnTo>
                  <a:lnTo>
                    <a:pt x="6088151" y="12153"/>
                  </a:lnTo>
                  <a:close/>
                </a:path>
                <a:path w="10600055" h="128269">
                  <a:moveTo>
                    <a:pt x="8849843" y="47447"/>
                  </a:moveTo>
                  <a:lnTo>
                    <a:pt x="8837790" y="47828"/>
                  </a:lnTo>
                  <a:lnTo>
                    <a:pt x="8832101" y="48247"/>
                  </a:lnTo>
                  <a:lnTo>
                    <a:pt x="8828583" y="48666"/>
                  </a:lnTo>
                  <a:lnTo>
                    <a:pt x="8835250" y="48387"/>
                  </a:lnTo>
                  <a:lnTo>
                    <a:pt x="8842324" y="48018"/>
                  </a:lnTo>
                  <a:lnTo>
                    <a:pt x="8849843" y="47447"/>
                  </a:lnTo>
                  <a:close/>
                </a:path>
                <a:path w="10600055" h="128269">
                  <a:moveTo>
                    <a:pt x="8862644" y="55664"/>
                  </a:moveTo>
                  <a:lnTo>
                    <a:pt x="8861844" y="53809"/>
                  </a:lnTo>
                  <a:lnTo>
                    <a:pt x="8829167" y="50279"/>
                  </a:lnTo>
                  <a:lnTo>
                    <a:pt x="8828583" y="48666"/>
                  </a:lnTo>
                  <a:lnTo>
                    <a:pt x="8801405" y="49428"/>
                  </a:lnTo>
                  <a:lnTo>
                    <a:pt x="8783637" y="50076"/>
                  </a:lnTo>
                  <a:lnTo>
                    <a:pt x="8777186" y="52095"/>
                  </a:lnTo>
                  <a:lnTo>
                    <a:pt x="8784006" y="57023"/>
                  </a:lnTo>
                  <a:lnTo>
                    <a:pt x="8816543" y="58280"/>
                  </a:lnTo>
                  <a:lnTo>
                    <a:pt x="8825814" y="56146"/>
                  </a:lnTo>
                  <a:lnTo>
                    <a:pt x="8833841" y="54102"/>
                  </a:lnTo>
                  <a:lnTo>
                    <a:pt x="8862644" y="55664"/>
                  </a:lnTo>
                  <a:close/>
                </a:path>
                <a:path w="10600055" h="128269">
                  <a:moveTo>
                    <a:pt x="9570910" y="55435"/>
                  </a:moveTo>
                  <a:lnTo>
                    <a:pt x="9569336" y="42418"/>
                  </a:lnTo>
                  <a:lnTo>
                    <a:pt x="9556140" y="54902"/>
                  </a:lnTo>
                  <a:lnTo>
                    <a:pt x="9570910" y="55435"/>
                  </a:lnTo>
                  <a:close/>
                </a:path>
                <a:path w="10600055" h="128269">
                  <a:moveTo>
                    <a:pt x="10426408" y="86817"/>
                  </a:moveTo>
                  <a:lnTo>
                    <a:pt x="10424922" y="85369"/>
                  </a:lnTo>
                  <a:lnTo>
                    <a:pt x="10366794" y="84226"/>
                  </a:lnTo>
                  <a:lnTo>
                    <a:pt x="10366108" y="85648"/>
                  </a:lnTo>
                  <a:lnTo>
                    <a:pt x="10372103" y="86969"/>
                  </a:lnTo>
                  <a:lnTo>
                    <a:pt x="10383291" y="87972"/>
                  </a:lnTo>
                  <a:lnTo>
                    <a:pt x="10398176" y="88480"/>
                  </a:lnTo>
                  <a:lnTo>
                    <a:pt x="10420083" y="87579"/>
                  </a:lnTo>
                  <a:lnTo>
                    <a:pt x="10426408" y="86817"/>
                  </a:lnTo>
                  <a:close/>
                </a:path>
                <a:path w="10600055" h="128269">
                  <a:moveTo>
                    <a:pt x="10451821" y="107391"/>
                  </a:moveTo>
                  <a:lnTo>
                    <a:pt x="10430218" y="104927"/>
                  </a:lnTo>
                  <a:lnTo>
                    <a:pt x="10415676" y="106083"/>
                  </a:lnTo>
                  <a:lnTo>
                    <a:pt x="10394950" y="107035"/>
                  </a:lnTo>
                  <a:lnTo>
                    <a:pt x="10389121" y="108242"/>
                  </a:lnTo>
                  <a:lnTo>
                    <a:pt x="10419270" y="110159"/>
                  </a:lnTo>
                  <a:lnTo>
                    <a:pt x="10430993" y="109194"/>
                  </a:lnTo>
                  <a:lnTo>
                    <a:pt x="10446956" y="108546"/>
                  </a:lnTo>
                  <a:lnTo>
                    <a:pt x="10451821" y="107391"/>
                  </a:lnTo>
                  <a:close/>
                </a:path>
                <a:path w="10600055" h="128269">
                  <a:moveTo>
                    <a:pt x="10599522" y="111734"/>
                  </a:moveTo>
                  <a:lnTo>
                    <a:pt x="10590213" y="110236"/>
                  </a:lnTo>
                  <a:lnTo>
                    <a:pt x="10584282" y="108826"/>
                  </a:lnTo>
                  <a:lnTo>
                    <a:pt x="10574172" y="105600"/>
                  </a:lnTo>
                  <a:lnTo>
                    <a:pt x="10572001" y="113385"/>
                  </a:lnTo>
                  <a:lnTo>
                    <a:pt x="10599522" y="11173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833459" y="391479"/>
            <a:ext cx="13573082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vi-VN" sz="6000" b="1" dirty="0">
                <a:solidFill>
                  <a:srgbClr val="00ADEE"/>
                </a:solidFill>
                <a:latin typeface="Arial" panose="02000000000000000000" pitchFamily="50" charset="0"/>
              </a:rPr>
              <a:t>CHÚNG TÔI SẼ LẮNG NGHE QUÝ VỊ!</a:t>
            </a:r>
          </a:p>
        </p:txBody>
      </p:sp>
      <p:sp>
        <p:nvSpPr>
          <p:cNvPr id="13" name="object 3">
            <a:extLst>
              <a:ext uri="{FF2B5EF4-FFF2-40B4-BE49-F238E27FC236}">
                <a16:creationId xmlns:a16="http://schemas.microsoft.com/office/drawing/2014/main" id="{CAC05FF1-B33F-FECA-F50B-563028570369}"/>
              </a:ext>
            </a:extLst>
          </p:cNvPr>
          <p:cNvSpPr txBox="1"/>
          <p:nvPr/>
        </p:nvSpPr>
        <p:spPr>
          <a:xfrm>
            <a:off x="465322" y="3924300"/>
            <a:ext cx="11114296" cy="3408497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14000"/>
              </a:lnSpc>
              <a:spcBef>
                <a:spcPts val="1800"/>
              </a:spcBef>
            </a:pPr>
            <a:r>
              <a:rPr lang="vi-VN" sz="3800" dirty="0">
                <a:solidFill>
                  <a:srgbClr val="00ADEE"/>
                </a:solidFill>
                <a:latin typeface="Arial" panose="02000000000000000000" pitchFamily="50" charset="0"/>
                <a:cs typeface="Calibri"/>
              </a:rPr>
              <a:t>ĐỊA CHỈ, QUY MÔ HỘ GIA ĐÌNH hoặc THU NHẬP CỦA QUÝ VỊ ĐÃ THAY ĐỔI?</a:t>
            </a:r>
          </a:p>
          <a:p>
            <a:pPr marL="12700">
              <a:lnSpc>
                <a:spcPct val="114000"/>
              </a:lnSpc>
              <a:spcBef>
                <a:spcPts val="1000"/>
              </a:spcBef>
            </a:pPr>
            <a:r>
              <a:rPr lang="vi-VN" sz="2800" dirty="0">
                <a:solidFill>
                  <a:srgbClr val="FFFFFF"/>
                </a:solidFill>
                <a:latin typeface="Arial" panose="02000000000000000000" pitchFamily="50" charset="0"/>
                <a:cs typeface="Calibri"/>
              </a:rPr>
              <a:t>Nếu vậy, hãy truy cập: </a:t>
            </a:r>
            <a:r>
              <a:rPr lang="vi-VN" sz="2800" dirty="0">
                <a:solidFill>
                  <a:srgbClr val="FFF100"/>
                </a:solidFill>
                <a:latin typeface="Arial" panose="02000000000000000000" pitchFamily="50" charset="0"/>
                <a:cs typeface="Calibri"/>
              </a:rPr>
              <a:t>commonhelp.virginia.gov</a:t>
            </a:r>
            <a:r>
              <a:rPr lang="vi-VN" sz="2800" dirty="0">
                <a:solidFill>
                  <a:srgbClr val="FFFFFF"/>
                </a:solidFill>
                <a:latin typeface="Arial" panose="02000000000000000000" pitchFamily="50" charset="0"/>
                <a:cs typeface="Calibri"/>
              </a:rPr>
              <a:t>; gọi </a:t>
            </a:r>
            <a:r>
              <a:rPr lang="vi-VN" sz="2800" dirty="0" err="1">
                <a:solidFill>
                  <a:srgbClr val="FFFFFF"/>
                </a:solidFill>
                <a:latin typeface="Arial" panose="02000000000000000000" pitchFamily="50" charset="0"/>
                <a:cs typeface="Calibri"/>
              </a:rPr>
              <a:t>Cover</a:t>
            </a:r>
            <a:r>
              <a:rPr lang="vi-VN" sz="2800" dirty="0">
                <a:solidFill>
                  <a:srgbClr val="FFFFFF"/>
                </a:solidFill>
                <a:latin typeface="Arial" panose="02000000000000000000" pitchFamily="50" charset="0"/>
                <a:cs typeface="Calibri"/>
              </a:rPr>
              <a:t> </a:t>
            </a:r>
            <a:r>
              <a:rPr lang="vi-VN" sz="2800" dirty="0" err="1">
                <a:solidFill>
                  <a:srgbClr val="FFFFFF"/>
                </a:solidFill>
                <a:latin typeface="Arial" panose="02000000000000000000" pitchFamily="50" charset="0"/>
                <a:cs typeface="Calibri"/>
              </a:rPr>
              <a:t>Virginia</a:t>
            </a:r>
            <a:r>
              <a:rPr lang="vi-VN" sz="2800" dirty="0">
                <a:solidFill>
                  <a:srgbClr val="FFFFFF"/>
                </a:solidFill>
                <a:latin typeface="Arial" panose="02000000000000000000" pitchFamily="50" charset="0"/>
                <a:cs typeface="Calibri"/>
              </a:rPr>
              <a:t> theo số</a:t>
            </a:r>
            <a:r>
              <a:rPr lang="es-AR" sz="2800" dirty="0">
                <a:solidFill>
                  <a:srgbClr val="FFFFFF"/>
                </a:solidFill>
                <a:latin typeface="Arial" panose="02000000000000000000" pitchFamily="50" charset="0"/>
                <a:cs typeface="Calibri"/>
              </a:rPr>
              <a:t> </a:t>
            </a:r>
            <a:r>
              <a:rPr lang="vi-VN" sz="2800" dirty="0">
                <a:solidFill>
                  <a:srgbClr val="F8EC31"/>
                </a:solidFill>
                <a:latin typeface="Arial" panose="02000000000000000000" pitchFamily="50" charset="0"/>
                <a:cs typeface="Calibri"/>
              </a:rPr>
              <a:t>1-855-242-8282 </a:t>
            </a:r>
            <a:r>
              <a:rPr lang="vi-VN" sz="2800" dirty="0">
                <a:solidFill>
                  <a:srgbClr val="FFFFFF"/>
                </a:solidFill>
                <a:latin typeface="Arial" panose="02000000000000000000" pitchFamily="50" charset="0"/>
                <a:cs typeface="Calibri"/>
              </a:rPr>
              <a:t>(TTY: 1-888-221-1590); hoặc liên hệ với văn phòng DSS địa phương của quý vị để báo cáo các thay đổi </a:t>
            </a:r>
            <a:br>
              <a:rPr lang="es-AR" sz="2800" dirty="0">
                <a:solidFill>
                  <a:srgbClr val="FFFFFF"/>
                </a:solidFill>
                <a:latin typeface="Arial" panose="02000000000000000000" pitchFamily="50" charset="0"/>
                <a:cs typeface="Calibri"/>
              </a:rPr>
            </a:br>
            <a:r>
              <a:rPr lang="vi-VN" sz="2800" dirty="0">
                <a:solidFill>
                  <a:srgbClr val="FFFFFF"/>
                </a:solidFill>
                <a:latin typeface="Arial" panose="02000000000000000000" pitchFamily="50" charset="0"/>
                <a:cs typeface="Calibri"/>
              </a:rPr>
              <a:t>để quý vị không bỏ lỡ thông tin quan trọng về </a:t>
            </a:r>
            <a:r>
              <a:rPr lang="vi-VN" sz="2800" dirty="0" err="1">
                <a:solidFill>
                  <a:srgbClr val="FFFFFF"/>
                </a:solidFill>
                <a:latin typeface="Arial" panose="02000000000000000000" pitchFamily="50" charset="0"/>
                <a:cs typeface="Calibri"/>
              </a:rPr>
              <a:t>Medicaid</a:t>
            </a:r>
            <a:r>
              <a:rPr lang="vi-VN" sz="2800" dirty="0">
                <a:solidFill>
                  <a:srgbClr val="FFFFFF"/>
                </a:solidFill>
                <a:latin typeface="Arial" panose="02000000000000000000" pitchFamily="50" charset="0"/>
                <a:cs typeface="Calibri"/>
              </a:rPr>
              <a:t>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</TotalTime>
  <Words>541</Words>
  <Application>Microsoft Office PowerPoint</Application>
  <PresentationFormat>Custom</PresentationFormat>
  <Paragraphs>38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Calibri</vt:lpstr>
      <vt:lpstr>GoodDog New</vt:lpstr>
      <vt:lpstr>Arial</vt:lpstr>
      <vt:lpstr>Office Theme</vt:lpstr>
      <vt:lpstr>QUÝ VỊ ĐÃ SẴN SÀNG CHO NGÀY TỰU TRƯỜNG?</vt:lpstr>
      <vt:lpstr>QUÝ VỊ ĐÃ XEM TỜ RƠI VỀ NGÀY TỰU TRƯỜNG 2023 MỚI CHƯA?</vt:lpstr>
      <vt:lpstr>Đã đến lúc lên lịch khám răng trước khi trở lại trường học!</vt:lpstr>
      <vt:lpstr>QUÝ VỊ CÓ BIẾT? MEDICAID BAO TRẢ:</vt:lpstr>
      <vt:lpstr>Quý vị đã sẵn sàng cho năm học này chưa?</vt:lpstr>
      <vt:lpstr>Khám sức khỏe cho ngày tựu trường là thời điểm hoàn hảo để đi làm sạch răng!</vt:lpstr>
      <vt:lpstr>ĐĂNG KÍ Medicaid  để dễ dàng như đếm 1-2-3</vt:lpstr>
      <vt:lpstr>CHÚNG TÔI SẼ LẮNG NGHE QUÝ VỊ!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Social Media Graphics 2023</dc:title>
  <dc:creator>Hendler, Jonathan (DMAS)</dc:creator>
  <cp:lastModifiedBy>Hendler, Jonathan (DMAS)</cp:lastModifiedBy>
  <cp:revision>61</cp:revision>
  <dcterms:created xsi:type="dcterms:W3CDTF">2023-07-18T14:41:25Z</dcterms:created>
  <dcterms:modified xsi:type="dcterms:W3CDTF">2023-07-27T15:41:14Z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2023-07-13T00:00:00Z</vt:filetime>
  </property>
  <property fmtid="{D5CDD505-2E9C-101B-9397-08002B2CF9AE}" pid="3" name="Creator">
    <vt:lpwstr>Adobe Illustrator 27.6 (Windows)</vt:lpwstr>
  </property>
  <property fmtid="{D5CDD505-2E9C-101B-9397-08002B2CF9AE}" pid="4" name="LastSaved">
    <vt:filetime>2023-07-18T00:00:00Z</vt:filetime>
  </property>
  <property fmtid="{D5CDD505-2E9C-101B-9397-08002B2CF9AE}" pid="5" name="Producer">
    <vt:lpwstr>Adobe PDF library 17.00</vt:lpwstr>
  </property>
</Properties>
</file>